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0" r:id="rId6"/>
    <p:sldId id="258" r:id="rId7"/>
    <p:sldId id="268" r:id="rId8"/>
    <p:sldId id="269" r:id="rId9"/>
    <p:sldId id="262" r:id="rId10"/>
    <p:sldId id="270" r:id="rId11"/>
    <p:sldId id="279" r:id="rId12"/>
    <p:sldId id="272" r:id="rId13"/>
    <p:sldId id="261" r:id="rId14"/>
    <p:sldId id="271" r:id="rId15"/>
    <p:sldId id="275" r:id="rId16"/>
    <p:sldId id="276" r:id="rId17"/>
    <p:sldId id="263" r:id="rId18"/>
    <p:sldId id="264" r:id="rId19"/>
    <p:sldId id="259" r:id="rId20"/>
    <p:sldId id="274" r:id="rId21"/>
    <p:sldId id="273" r:id="rId22"/>
    <p:sldId id="278" r:id="rId2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istina Sondell" initials="KS" lastIdx="0" clrIdx="0">
    <p:extLst>
      <p:ext uri="{19B8F6BF-5375-455C-9EA6-DF929625EA0E}">
        <p15:presenceInfo xmlns:p15="http://schemas.microsoft.com/office/powerpoint/2012/main" userId="S-1-5-21-506447655-3228168094-816415892-195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90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7E2E3B-1BF8-49C8-ABE5-54C293225C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6C0E9C6-A42B-4B98-9DB0-65ACC678A2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FF1383-1E92-440E-A0AA-6C723CD33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5D75-B467-4312-A99C-0C7BC560B925}" type="datetimeFigureOut">
              <a:rPr lang="sv-SE" smtClean="0"/>
              <a:t>2025-03-31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1A8F625-BC1A-4A05-BD05-692660486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C9162CD-B703-4D01-BE01-AA7B9405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6CA14-D89D-47D8-94EC-BB65CF477C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4569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28BF23-A64D-449B-AFE9-EABB4C02F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4C9B2BF-7FFC-42E0-AF07-EE13250E64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830EC86-6801-4260-B2B9-1251604F3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5D75-B467-4312-A99C-0C7BC560B925}" type="datetimeFigureOut">
              <a:rPr lang="sv-SE" smtClean="0"/>
              <a:t>2025-03-31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F618207-C8B4-48E6-B53C-B63E9D17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93B81E3-2206-4F6A-A58D-B7CDD4755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6CA14-D89D-47D8-94EC-BB65CF477C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0069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0BBA610-0305-4EED-8498-4B698C10EA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32B64A1-0333-4281-AC51-E9B0C6DC4D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04DDC8B-EF8B-4433-A385-529EB1215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5D75-B467-4312-A99C-0C7BC560B925}" type="datetimeFigureOut">
              <a:rPr lang="sv-SE" smtClean="0"/>
              <a:t>2025-03-31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871CE78-58D4-4D05-A5B2-DF5686BF1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76C8A18-CED9-4BD7-9E15-C5F41EF7F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6CA14-D89D-47D8-94EC-BB65CF477C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155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9BD7D1-B541-49BD-A87C-C7E7A4272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FD99191-C314-4A8D-8800-2AEF855F3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5E202F7-EADD-4816-A195-42594C03F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5D75-B467-4312-A99C-0C7BC560B925}" type="datetimeFigureOut">
              <a:rPr lang="sv-SE" smtClean="0"/>
              <a:t>2025-03-31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E90B4CA-86F9-4041-A65B-A84154434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17F0AFA-8841-463A-8CEF-8F3BF447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6CA14-D89D-47D8-94EC-BB65CF477C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7725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6BD07A-F31C-4CC9-B6F5-CB2BD6CFC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F3C3BD9-3802-4BA4-A4FC-5A45BD8A8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841A41D-BB13-40CE-8062-4027F1B82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5D75-B467-4312-A99C-0C7BC560B925}" type="datetimeFigureOut">
              <a:rPr lang="sv-SE" smtClean="0"/>
              <a:t>2025-03-31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F8F0626-773F-4DF7-B7B5-798AFE866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2D12A59-BB51-4928-80E1-C8411341E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6CA14-D89D-47D8-94EC-BB65CF477C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6102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6263C4-FD10-4D07-B3AF-E431E9900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4A25773-8578-4F30-9728-3E1AEE7687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D62BD7-095E-4EB4-BEC0-E39528AACE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C1769EB-0228-45FD-9B5F-162E31165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5D75-B467-4312-A99C-0C7BC560B925}" type="datetimeFigureOut">
              <a:rPr lang="sv-SE" smtClean="0"/>
              <a:t>2025-03-31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ED7488D-6ADE-4A36-A8ED-4EE2A02CB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A5FDF67-4BE9-4BFE-A4F9-3F6D3E6E8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6CA14-D89D-47D8-94EC-BB65CF477C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590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E14909-3D3F-4E0E-B85E-07C1394A0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C957050-49C7-418A-850B-5AE3236D7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7EAD798-7FBA-413B-AC9B-73791BC742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B432F22-EFCF-4D9C-B092-26991E41AD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37D62D2-5F6E-4B06-AD76-32B515F96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CFF6EE8-928D-4A0F-A7AD-35A7415CE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5D75-B467-4312-A99C-0C7BC560B925}" type="datetimeFigureOut">
              <a:rPr lang="sv-SE" smtClean="0"/>
              <a:t>2025-03-31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A0D07CF-3F7A-4ABA-B906-23D8DAB5F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342DD75-D536-47B4-9127-9ECCFADF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6CA14-D89D-47D8-94EC-BB65CF477C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5302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EE7E35-82C8-4563-ADBF-6065B2155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D45A483-FBEB-4732-AEA3-E6E7E44FF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5D75-B467-4312-A99C-0C7BC560B925}" type="datetimeFigureOut">
              <a:rPr lang="sv-SE" smtClean="0"/>
              <a:t>2025-03-31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692E0AE-8FCB-4F04-A12D-DF8C75F9A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94457D0-F554-4E7F-9AF4-CDDBA1F04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6CA14-D89D-47D8-94EC-BB65CF477C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6386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C206DE7-D9DB-4F20-BD07-F70C02FBF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5D75-B467-4312-A99C-0C7BC560B925}" type="datetimeFigureOut">
              <a:rPr lang="sv-SE" smtClean="0"/>
              <a:t>2025-03-31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6562FC3-6442-4358-9817-87089E978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2365A5E-0A0E-41F9-A317-49441F416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6CA14-D89D-47D8-94EC-BB65CF477C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6771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C0B061-2533-403D-946C-2E7B35417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D1FB71B-94F9-4F70-B829-66BD1196D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E51DF50-D232-4DD2-9C8B-710FD0CCA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15C1B3B-E589-4887-AC3D-1B88C3073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5D75-B467-4312-A99C-0C7BC560B925}" type="datetimeFigureOut">
              <a:rPr lang="sv-SE" smtClean="0"/>
              <a:t>2025-03-31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75BD973-FD7E-441C-8CE4-8B51EF797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A6A1143-B4AE-4D07-B0E6-EFE4CC84A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6CA14-D89D-47D8-94EC-BB65CF477C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2966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DC0A9D-1EB1-426F-AF0E-52EC5994C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C42C4B4-845C-49FC-BAFB-140F255B80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8D80F3A-198C-4CE8-B63D-8E62A8D60F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EE14767-B0D2-4097-B396-2B9C035F0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5D75-B467-4312-A99C-0C7BC560B925}" type="datetimeFigureOut">
              <a:rPr lang="sv-SE" smtClean="0"/>
              <a:t>2025-03-31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8A1D65D-C39F-407A-A155-A5F1F9893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4946D03-2A66-4351-A00C-EECDED392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6CA14-D89D-47D8-94EC-BB65CF477C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1323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5980749-C8A7-47C0-BC6D-836B48DB1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389051C-1FA4-4CC9-84F1-1D19E05F1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98D662D-5491-4095-BA8E-9FA49AA255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B5D75-B467-4312-A99C-0C7BC560B925}" type="datetimeFigureOut">
              <a:rPr lang="sv-SE" smtClean="0"/>
              <a:t>2025-03-31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713673-8004-4AF0-AA25-758CC3E91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95A4AD7-FE69-43AF-8338-94F9B91C42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6CA14-D89D-47D8-94EC-BB65CF477C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518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angermanland.svenskfotboll.se/utbildning/spelarutbildnin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EDE375-0724-4AA3-A60A-786C675542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Föräldramöte Hägglunds </a:t>
            </a:r>
            <a:r>
              <a:rPr lang="sv-SE" dirty="0" err="1"/>
              <a:t>IoFK</a:t>
            </a:r>
            <a:r>
              <a:rPr lang="sv-SE" dirty="0"/>
              <a:t> F12.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FF49268-AC73-4A40-9006-F7A8A0F828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2025-03-31.</a:t>
            </a:r>
          </a:p>
        </p:txBody>
      </p:sp>
      <p:pic>
        <p:nvPicPr>
          <p:cNvPr id="1026" name="Picture 2" descr="Hägglunds IoFK">
            <a:extLst>
              <a:ext uri="{FF2B5EF4-FFF2-40B4-BE49-F238E27FC236}">
                <a16:creationId xmlns:a16="http://schemas.microsoft.com/office/drawing/2014/main" id="{94779798-1323-4064-8E1C-BF04A4B4D2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8424" y="2961036"/>
            <a:ext cx="3332001" cy="315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3960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DE5CFE-7461-4503-BCBC-E5D315DDF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Junselelägret – Frivilligt.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F2431FE-BD04-44B4-8B84-8EF141F4A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2025-06-26 – 2025-06-29</a:t>
            </a:r>
          </a:p>
          <a:p>
            <a:r>
              <a:rPr lang="sv-SE" dirty="0"/>
              <a:t>Avgift 2300kr</a:t>
            </a:r>
          </a:p>
          <a:p>
            <a:r>
              <a:rPr lang="sv-SE" dirty="0"/>
              <a:t>Sista anmälningsdag 2025-06-08</a:t>
            </a:r>
          </a:p>
          <a:p>
            <a:r>
              <a:rPr lang="sv-SE" u="sng">
                <a:hlinkClick r:id="rId2"/>
              </a:rPr>
              <a:t>https://angermanland.svenskfotboll.se/utbildning/spelarutbildning/</a:t>
            </a:r>
            <a:endParaRPr lang="sv-SE"/>
          </a:p>
          <a:p>
            <a:endParaRPr lang="sv-SE" dirty="0"/>
          </a:p>
        </p:txBody>
      </p:sp>
      <p:pic>
        <p:nvPicPr>
          <p:cNvPr id="5122" name="Picture 2" descr="Profil för Ångermanlands Fotbollförbund">
            <a:extLst>
              <a:ext uri="{FF2B5EF4-FFF2-40B4-BE49-F238E27FC236}">
                <a16:creationId xmlns:a16="http://schemas.microsoft.com/office/drawing/2014/main" id="{9612F9F2-05D8-4477-827D-CB1F394515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353" y="4478161"/>
            <a:ext cx="3597704" cy="2014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932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857C00-084F-453C-A50E-6AFC36F41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DM??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DC1063F-3C13-4D65-BEEF-97F479E7D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9437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6CEA1B-6C73-45F9-9C67-84511259D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Träningsmatcher Sammandrag lördag 26/4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942FD9-4D36-4B73-94CF-79CC94FF6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Vi har bjudit in Arnäs, </a:t>
            </a:r>
            <a:r>
              <a:rPr lang="sv-SE" dirty="0" err="1"/>
              <a:t>Bk</a:t>
            </a:r>
            <a:r>
              <a:rPr lang="sv-SE" dirty="0"/>
              <a:t>-Örnen, Domsjö, Själevad,KB65 och Modo.</a:t>
            </a:r>
          </a:p>
          <a:p>
            <a:endParaRPr lang="sv-SE" dirty="0"/>
          </a:p>
          <a:p>
            <a:r>
              <a:rPr lang="sv-SE" dirty="0"/>
              <a:t>Behöver planera och ordna inför dagen.</a:t>
            </a:r>
          </a:p>
          <a:p>
            <a:r>
              <a:rPr lang="sv-SE" dirty="0"/>
              <a:t>Frivilliga??</a:t>
            </a:r>
          </a:p>
          <a:p>
            <a:r>
              <a:rPr lang="sv-SE" dirty="0"/>
              <a:t>Vi har fått P12 underlag att utgå ifrån.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Lunch till spelarna? </a:t>
            </a:r>
          </a:p>
          <a:p>
            <a:pPr marL="0" indent="0">
              <a:buNone/>
            </a:pPr>
            <a:r>
              <a:rPr lang="sv-SE" dirty="0"/>
              <a:t>Sälja fika</a:t>
            </a:r>
          </a:p>
          <a:p>
            <a:pPr marL="0" indent="0">
              <a:buNone/>
            </a:pPr>
            <a:r>
              <a:rPr lang="sv-SE" dirty="0"/>
              <a:t>Boka domare.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4331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3BAB87-7E11-49AD-8C08-B636B8CDA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2C306C-46C2-4961-B8BE-2B6A8ED7D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Medlemsavgift 200kr</a:t>
            </a:r>
          </a:p>
          <a:p>
            <a:r>
              <a:rPr lang="sv-SE" dirty="0"/>
              <a:t>Träningsavgift 1100kr</a:t>
            </a:r>
          </a:p>
          <a:p>
            <a:r>
              <a:rPr lang="sv-SE" dirty="0" err="1"/>
              <a:t>Lagetsbeting</a:t>
            </a:r>
            <a:r>
              <a:rPr lang="sv-SE" dirty="0"/>
              <a:t> 1300kr</a:t>
            </a:r>
          </a:p>
          <a:p>
            <a:endParaRPr lang="sv-SE" dirty="0"/>
          </a:p>
          <a:p>
            <a:r>
              <a:rPr lang="sv-SE" b="1" dirty="0"/>
              <a:t>Viktigt att man betalar in.</a:t>
            </a:r>
          </a:p>
          <a:p>
            <a:endParaRPr lang="sv-SE" dirty="0"/>
          </a:p>
          <a:p>
            <a:r>
              <a:rPr lang="sv-SE" dirty="0"/>
              <a:t>Hur ska vi finansiera betinget utöver </a:t>
            </a:r>
            <a:r>
              <a:rPr lang="sv-SE" dirty="0" err="1"/>
              <a:t>Newbody</a:t>
            </a:r>
            <a:r>
              <a:rPr lang="sv-SE" dirty="0"/>
              <a:t>?</a:t>
            </a:r>
          </a:p>
          <a:p>
            <a:r>
              <a:rPr lang="sv-SE" dirty="0"/>
              <a:t>I vår lagkassa inför säsongen 18.457 kronor.</a:t>
            </a:r>
          </a:p>
          <a:p>
            <a:r>
              <a:rPr lang="sv-SE" dirty="0"/>
              <a:t>Sälja mer än 1300kr för att dra in mer pengar till lagkassan?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9371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C09870-7552-40DB-8C1D-C06950B6C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Förslag på försäljningar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07F140F-05E6-4309-9B3B-E01F15D43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Grilla hamburgare utanför stora </a:t>
            </a:r>
            <a:r>
              <a:rPr lang="sv-SE" dirty="0" err="1"/>
              <a:t>coop</a:t>
            </a:r>
            <a:r>
              <a:rPr lang="sv-SE" dirty="0"/>
              <a:t>. (sälja vid löning, drar in mellan 3-6.000kr)</a:t>
            </a:r>
          </a:p>
          <a:p>
            <a:endParaRPr lang="sv-SE" dirty="0"/>
          </a:p>
          <a:p>
            <a:r>
              <a:rPr lang="sv-SE" dirty="0"/>
              <a:t>Sälja chipspåsar?</a:t>
            </a:r>
          </a:p>
          <a:p>
            <a:r>
              <a:rPr lang="sv-SE" dirty="0" err="1"/>
              <a:t>Ubergs</a:t>
            </a:r>
            <a:r>
              <a:rPr lang="sv-SE" dirty="0"/>
              <a:t> tunnbröd? Perfekt inför midsommar..</a:t>
            </a:r>
          </a:p>
          <a:p>
            <a:r>
              <a:rPr lang="sv-SE" dirty="0"/>
              <a:t>Städa cafeterian</a:t>
            </a:r>
          </a:p>
          <a:p>
            <a:r>
              <a:rPr lang="sv-SE" dirty="0"/>
              <a:t>Nattvandra</a:t>
            </a:r>
          </a:p>
          <a:p>
            <a:r>
              <a:rPr lang="sv-SE" dirty="0" err="1"/>
              <a:t>Newbody</a:t>
            </a:r>
            <a:r>
              <a:rPr lang="sv-SE" dirty="0"/>
              <a:t>. 19 av 25 har börjat sälja via hemsidan. Behöver sälja 32 paket till för gratis frakt hem. Sammanlagd vinst i skrivande stund 9570kr</a:t>
            </a:r>
          </a:p>
        </p:txBody>
      </p:sp>
    </p:spTree>
    <p:extLst>
      <p:ext uri="{BB962C8B-B14F-4D97-AF65-F5344CB8AC3E}">
        <p14:creationId xmlns:p14="http://schemas.microsoft.com/office/powerpoint/2010/main" val="1294614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EFB09C-C015-45F2-A80A-2F2908ED5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Försäljning toapapper/ hushållspapper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C0384AB-1FE1-4381-ABCF-C50D20511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sv-SE" dirty="0"/>
          </a:p>
          <a:p>
            <a:r>
              <a:rPr lang="sv-SE" dirty="0"/>
              <a:t> </a:t>
            </a:r>
            <a:r>
              <a:rPr lang="sv-SE" b="1" dirty="0"/>
              <a:t>Föreningsförsäljning av toa- och hushållspapper  </a:t>
            </a:r>
            <a:endParaRPr lang="sv-SE" dirty="0"/>
          </a:p>
          <a:p>
            <a:r>
              <a:rPr lang="sv-SE" b="1" dirty="0"/>
              <a:t>i samarbete med Coop Gullänget </a:t>
            </a:r>
            <a:endParaRPr lang="sv-SE" dirty="0"/>
          </a:p>
          <a:p>
            <a:r>
              <a:rPr lang="sv-SE" b="1" dirty="0"/>
              <a:t>Säljperiod 10/3 -4/4 2025 </a:t>
            </a:r>
            <a:endParaRPr lang="sv-SE" dirty="0"/>
          </a:p>
          <a:p>
            <a:r>
              <a:rPr lang="sv-SE" dirty="0"/>
              <a:t>Alla medlemmar i Hägglunds </a:t>
            </a:r>
            <a:r>
              <a:rPr lang="sv-SE" dirty="0" err="1"/>
              <a:t>Iofk</a:t>
            </a:r>
            <a:r>
              <a:rPr lang="sv-SE" dirty="0"/>
              <a:t> uppmanas nu att tillsammans göra en insats med försäljning av toa-och hushållspapper under en period, (se ovan datum). </a:t>
            </a:r>
            <a:r>
              <a:rPr lang="sv-SE" dirty="0" err="1"/>
              <a:t>Säljmål</a:t>
            </a:r>
            <a:r>
              <a:rPr lang="sv-SE" dirty="0"/>
              <a:t> per familj är 4 </a:t>
            </a:r>
            <a:r>
              <a:rPr lang="sv-SE" dirty="0" err="1"/>
              <a:t>st</a:t>
            </a:r>
            <a:r>
              <a:rPr lang="sv-SE" dirty="0"/>
              <a:t> balar. Pengarna vi får in går oavkortat till fortsatt finansiering av konstgräsplanen och dess drift. </a:t>
            </a:r>
          </a:p>
          <a:p>
            <a:r>
              <a:rPr lang="sv-SE" dirty="0"/>
              <a:t>Försäljningen går till såhär: </a:t>
            </a:r>
          </a:p>
          <a:p>
            <a:r>
              <a:rPr lang="sv-SE" dirty="0"/>
              <a:t>1. Ni tar upp beställningar av vänner och bekanta på antal balar de önskar köpa. Sälj blad med priser och mer info bifogas. </a:t>
            </a:r>
          </a:p>
          <a:p>
            <a:endParaRPr lang="sv-SE" dirty="0"/>
          </a:p>
          <a:p>
            <a:r>
              <a:rPr lang="sv-SE" dirty="0"/>
              <a:t>2. Er lagledare (eller av ert lag annan utsedd person) summerar ihop antalet balar och mailar detta vidare till föreningen. Lagledare tilldelas en lista för enkel summering senast den 6/4. </a:t>
            </a:r>
          </a:p>
          <a:p>
            <a:endParaRPr lang="sv-SE" dirty="0"/>
          </a:p>
          <a:p>
            <a:r>
              <a:rPr lang="sv-SE" dirty="0"/>
              <a:t>3. Beställning av papper görs av föreningen och uthämtning av allt papper sker på </a:t>
            </a:r>
            <a:r>
              <a:rPr lang="sv-SE" dirty="0" err="1"/>
              <a:t>Bussby</a:t>
            </a:r>
            <a:r>
              <a:rPr lang="sv-SE" dirty="0"/>
              <a:t> under vecka 15-16 då en lastbil kommer med leveransen. </a:t>
            </a:r>
          </a:p>
          <a:p>
            <a:endParaRPr lang="sv-SE" dirty="0"/>
          </a:p>
          <a:p>
            <a:r>
              <a:rPr lang="sv-SE" u="sng" dirty="0"/>
              <a:t>4. Vid avhämtning av papper betalar ni för antalet balar via </a:t>
            </a:r>
            <a:r>
              <a:rPr lang="sv-SE" u="sng" dirty="0" err="1"/>
              <a:t>swish</a:t>
            </a:r>
            <a:r>
              <a:rPr lang="sv-SE" u="sng" dirty="0"/>
              <a:t> på plats. 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E1067D1-D6D6-41AA-91FE-0805EFBE73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5559" y="1495492"/>
            <a:ext cx="1323908" cy="1323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5510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160925-B224-448F-B7A9-E45F6C3B0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Träningskläder.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17388C-A4D8-436F-8F8E-821508175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charset="2"/>
              <a:buChar char=""/>
              <a:defRPr/>
            </a:pPr>
            <a:r>
              <a:rPr lang="sv-SE" sz="1600" b="1" dirty="0"/>
              <a:t>Klubbkväll Stadium – Under första delen av april (ej bestämt)</a:t>
            </a:r>
          </a:p>
          <a:p>
            <a:pPr lvl="1">
              <a:buFont typeface="Wingdings 3" charset="2"/>
              <a:buChar char=""/>
              <a:defRPr/>
            </a:pPr>
            <a:r>
              <a:rPr lang="sv-SE" sz="1400" dirty="0"/>
              <a:t>För utbud; https://www.stadium.se/foreningar/1759646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70578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D668F2-BAB7-48D6-9AC4-FB1C26D81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SAVE THE DATE. 1/6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268B57B-C092-4D9C-9714-C679E538C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Styrelsen har skickat ut att det kommer bli en renoveringsdag söndagen 1/6.</a:t>
            </a:r>
          </a:p>
          <a:p>
            <a:endParaRPr lang="sv-SE" dirty="0"/>
          </a:p>
          <a:p>
            <a:r>
              <a:rPr lang="sv-SE" dirty="0"/>
              <a:t>Oklart mellan vilka tider eller vad som ska göras.</a:t>
            </a:r>
          </a:p>
          <a:p>
            <a:r>
              <a:rPr lang="sv-SE" dirty="0"/>
              <a:t>Mer info kommer inom kort.</a:t>
            </a:r>
          </a:p>
          <a:p>
            <a:endParaRPr lang="sv-SE" dirty="0"/>
          </a:p>
          <a:p>
            <a:r>
              <a:rPr lang="sv-SE" dirty="0"/>
              <a:t>Hägglunds 90år.</a:t>
            </a:r>
          </a:p>
        </p:txBody>
      </p:sp>
    </p:spTree>
    <p:extLst>
      <p:ext uri="{BB962C8B-B14F-4D97-AF65-F5344CB8AC3E}">
        <p14:creationId xmlns:p14="http://schemas.microsoft.com/office/powerpoint/2010/main" val="2806374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496691-E948-4A1A-9FFE-BC5CAD5F7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Rollfördelning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0BFF61C-096C-4F4E-9DC0-9171C4AD3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b="1" dirty="0"/>
              <a:t>Tränare </a:t>
            </a:r>
            <a:r>
              <a:rPr lang="sv-SE" dirty="0"/>
              <a:t>Kristina Sondell (Märta),Erik Strömberg (Astrid), Daniel Forsberg Arnqvist (Klara)</a:t>
            </a:r>
          </a:p>
          <a:p>
            <a:r>
              <a:rPr lang="sv-SE" b="1" dirty="0"/>
              <a:t>Lagledare</a:t>
            </a:r>
            <a:r>
              <a:rPr lang="sv-SE" dirty="0"/>
              <a:t> Nicole </a:t>
            </a:r>
            <a:r>
              <a:rPr lang="sv-SE" dirty="0" err="1"/>
              <a:t>Galvez</a:t>
            </a:r>
            <a:r>
              <a:rPr lang="sv-SE" dirty="0"/>
              <a:t> (</a:t>
            </a:r>
            <a:r>
              <a:rPr lang="sv-SE" dirty="0" err="1"/>
              <a:t>Melania</a:t>
            </a:r>
            <a:r>
              <a:rPr lang="sv-SE" dirty="0"/>
              <a:t>)</a:t>
            </a:r>
          </a:p>
          <a:p>
            <a:r>
              <a:rPr lang="sv-SE" dirty="0"/>
              <a:t>Tränare</a:t>
            </a:r>
          </a:p>
          <a:p>
            <a:r>
              <a:rPr lang="sv-SE" dirty="0"/>
              <a:t>Fikaansvarig</a:t>
            </a:r>
          </a:p>
          <a:p>
            <a:r>
              <a:rPr lang="sv-SE" dirty="0"/>
              <a:t>Ekonomiansvarig</a:t>
            </a:r>
          </a:p>
          <a:p>
            <a:r>
              <a:rPr lang="sv-SE" dirty="0"/>
              <a:t>Domaransvarig</a:t>
            </a:r>
          </a:p>
          <a:p>
            <a:r>
              <a:rPr lang="sv-SE" dirty="0"/>
              <a:t>Matchvärdsansvarig</a:t>
            </a:r>
          </a:p>
          <a:p>
            <a:r>
              <a:rPr lang="sv-SE" dirty="0"/>
              <a:t>Försäljningsansvarig.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67397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8A35E5-66F8-4B22-8D3A-49624C386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Kick-off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ED46B6-8D97-4F5E-A7EE-868257183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Boka </a:t>
            </a:r>
            <a:r>
              <a:rPr lang="sv-SE" dirty="0" err="1"/>
              <a:t>bussby</a:t>
            </a:r>
            <a:r>
              <a:rPr lang="sv-SE" dirty="0"/>
              <a:t>?</a:t>
            </a:r>
          </a:p>
          <a:p>
            <a:r>
              <a:rPr lang="sv-SE" dirty="0"/>
              <a:t>Äta tillsammans.</a:t>
            </a:r>
          </a:p>
          <a:p>
            <a:endParaRPr lang="sv-SE" dirty="0"/>
          </a:p>
          <a:p>
            <a:r>
              <a:rPr lang="sv-SE" dirty="0"/>
              <a:t>Barnen får umgås och skriva förväntningar inför säsongen.</a:t>
            </a:r>
          </a:p>
          <a:p>
            <a:endParaRPr lang="sv-SE" dirty="0"/>
          </a:p>
          <a:p>
            <a:r>
              <a:rPr lang="sv-SE" u="sng" dirty="0"/>
              <a:t>Önskemål</a:t>
            </a:r>
            <a:r>
              <a:rPr lang="sv-SE" dirty="0"/>
              <a:t> på position.</a:t>
            </a:r>
          </a:p>
        </p:txBody>
      </p:sp>
    </p:spTree>
    <p:extLst>
      <p:ext uri="{BB962C8B-B14F-4D97-AF65-F5344CB8AC3E}">
        <p14:creationId xmlns:p14="http://schemas.microsoft.com/office/powerpoint/2010/main" val="2412704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7451E0-4BB8-48D3-B916-E92B24A5F9A1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BB60558-A88D-47EA-ACFE-A726961B409F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 lnSpcReduction="20000"/>
          </a:bodyPr>
          <a:lstStyle/>
          <a:p>
            <a:r>
              <a:rPr lang="sv-SE" dirty="0"/>
              <a:t>Ledare</a:t>
            </a:r>
          </a:p>
          <a:p>
            <a:r>
              <a:rPr lang="sv-SE" dirty="0"/>
              <a:t>Spelartrupp</a:t>
            </a:r>
          </a:p>
          <a:p>
            <a:r>
              <a:rPr lang="sv-SE" dirty="0"/>
              <a:t>Träning</a:t>
            </a:r>
          </a:p>
          <a:p>
            <a:r>
              <a:rPr lang="sv-SE" dirty="0"/>
              <a:t>Seriespel</a:t>
            </a:r>
          </a:p>
          <a:p>
            <a:r>
              <a:rPr lang="sv-SE" dirty="0"/>
              <a:t>Cuper</a:t>
            </a:r>
          </a:p>
          <a:p>
            <a:r>
              <a:rPr lang="sv-SE" dirty="0"/>
              <a:t>Junselelägret</a:t>
            </a:r>
          </a:p>
          <a:p>
            <a:r>
              <a:rPr lang="sv-SE" dirty="0"/>
              <a:t>Avgifter och beting (försäljningar)</a:t>
            </a:r>
          </a:p>
          <a:p>
            <a:r>
              <a:rPr lang="sv-SE" dirty="0"/>
              <a:t>Föräldrasupport</a:t>
            </a:r>
          </a:p>
          <a:p>
            <a:r>
              <a:rPr lang="sv-SE" dirty="0"/>
              <a:t>Frågor</a:t>
            </a:r>
          </a:p>
          <a:p>
            <a:r>
              <a:rPr lang="sv-SE" dirty="0"/>
              <a:t>Avslutning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47983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9D6A26-D11B-452B-9E44-D373BF6B9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Din roll som förälder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68EC95-3BEA-4793-A6F3-53239F2A2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sv-SE" altLang="sv-SE" dirty="0"/>
              <a:t>Se till att ditt barn kommer i tid till samlingar för träning och match</a:t>
            </a:r>
          </a:p>
          <a:p>
            <a:pPr>
              <a:lnSpc>
                <a:spcPct val="150000"/>
              </a:lnSpc>
            </a:pPr>
            <a:r>
              <a:rPr lang="sv-SE" altLang="sv-SE" dirty="0"/>
              <a:t>Säkerställ att du svarar på kallelser i tid !</a:t>
            </a:r>
          </a:p>
          <a:p>
            <a:pPr>
              <a:lnSpc>
                <a:spcPct val="150000"/>
              </a:lnSpc>
            </a:pPr>
            <a:r>
              <a:rPr lang="sv-SE" altLang="sv-SE" dirty="0"/>
              <a:t>Anmäla i god tid om ditt barn inte kan närvara vid matcher eller träningar</a:t>
            </a:r>
          </a:p>
          <a:p>
            <a:pPr>
              <a:lnSpc>
                <a:spcPct val="150000"/>
              </a:lnSpc>
            </a:pPr>
            <a:r>
              <a:rPr lang="sv-SE" altLang="sv-SE" dirty="0"/>
              <a:t>Inget gnäll på domare, spelare eller motståndare vid match</a:t>
            </a:r>
          </a:p>
          <a:p>
            <a:pPr>
              <a:lnSpc>
                <a:spcPct val="150000"/>
              </a:lnSpc>
            </a:pPr>
            <a:r>
              <a:rPr lang="sv-SE" altLang="sv-SE" dirty="0"/>
              <a:t>Vi hejar och stöttar vårt lag, både i medgång och motgång</a:t>
            </a:r>
          </a:p>
          <a:p>
            <a:pPr>
              <a:lnSpc>
                <a:spcPct val="150000"/>
              </a:lnSpc>
            </a:pPr>
            <a:r>
              <a:rPr lang="sv-SE" altLang="sv-SE" dirty="0"/>
              <a:t>Prata med ert barn hur man beter sig mot andra t.ex. kommentarer på social medier……</a:t>
            </a:r>
          </a:p>
          <a:p>
            <a:pPr>
              <a:lnSpc>
                <a:spcPct val="150000"/>
              </a:lnSpc>
            </a:pPr>
            <a:r>
              <a:rPr lang="sv-SE" altLang="sv-SE" dirty="0"/>
              <a:t>Ställer upp på de uppgifter som finns inom laget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41392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39DB45-2243-4948-B936-2740080B5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Inköpslista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67337D-1B95-43E8-A386-E6D4F5FC8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533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000" dirty="0"/>
              <a:t>Köpa nya träningsvästar 3 alt 4 olika färger x12</a:t>
            </a:r>
          </a:p>
          <a:p>
            <a:pPr marL="0" indent="0">
              <a:buNone/>
            </a:pPr>
            <a:r>
              <a:rPr lang="sv-SE" sz="2000" dirty="0"/>
              <a:t>Medicinväska</a:t>
            </a:r>
          </a:p>
          <a:p>
            <a:pPr marL="0" indent="0">
              <a:buNone/>
            </a:pPr>
            <a:r>
              <a:rPr lang="sv-SE" sz="2000" dirty="0"/>
              <a:t>Lagväska</a:t>
            </a:r>
          </a:p>
          <a:p>
            <a:pPr marL="0" indent="0">
              <a:buNone/>
            </a:pPr>
            <a:r>
              <a:rPr lang="sv-SE" sz="2000" dirty="0"/>
              <a:t>Bollväska</a:t>
            </a:r>
          </a:p>
          <a:p>
            <a:pPr marL="0" indent="0">
              <a:buNone/>
            </a:pPr>
            <a:r>
              <a:rPr lang="sv-SE" sz="2000" dirty="0"/>
              <a:t>Keps</a:t>
            </a:r>
          </a:p>
          <a:p>
            <a:pPr marL="0" indent="0">
              <a:buNone/>
            </a:pPr>
            <a:r>
              <a:rPr lang="sv-SE" sz="2000" dirty="0"/>
              <a:t>Bättre </a:t>
            </a:r>
            <a:r>
              <a:rPr lang="sv-SE" sz="2000" dirty="0" err="1"/>
              <a:t>målsvakthandskar</a:t>
            </a:r>
            <a:endParaRPr lang="sv-SE" sz="2000" dirty="0"/>
          </a:p>
          <a:p>
            <a:pPr marL="0" indent="0">
              <a:buNone/>
            </a:pPr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8177006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39DB45-2243-4948-B936-2740080B5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Frågor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67337D-1B95-43E8-A386-E6D4F5FC8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9600" dirty="0"/>
              <a:t>					?</a:t>
            </a:r>
          </a:p>
        </p:txBody>
      </p:sp>
    </p:spTree>
    <p:extLst>
      <p:ext uri="{BB962C8B-B14F-4D97-AF65-F5344CB8AC3E}">
        <p14:creationId xmlns:p14="http://schemas.microsoft.com/office/powerpoint/2010/main" val="1507587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BB6E86-BF74-4B64-B4BB-8D1566BE5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7895"/>
          </a:xfrm>
        </p:spPr>
        <p:txBody>
          <a:bodyPr/>
          <a:lstStyle/>
          <a:p>
            <a:r>
              <a:rPr lang="sv-SE" b="1" dirty="0"/>
              <a:t>Ledare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A0FED4-0CCB-43D9-82C8-8C1CC29CE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020"/>
            <a:ext cx="10515600" cy="51039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b="1" dirty="0"/>
              <a:t>Lagledare </a:t>
            </a:r>
          </a:p>
          <a:p>
            <a:pPr marL="0" indent="0">
              <a:buNone/>
            </a:pPr>
            <a:r>
              <a:rPr lang="sv-SE" dirty="0"/>
              <a:t>Nicole </a:t>
            </a:r>
            <a:r>
              <a:rPr lang="sv-SE" dirty="0" err="1"/>
              <a:t>Galvez</a:t>
            </a:r>
            <a:r>
              <a:rPr lang="sv-SE" dirty="0"/>
              <a:t>  070-2429682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b="1" dirty="0"/>
              <a:t>Tränare</a:t>
            </a:r>
          </a:p>
          <a:p>
            <a:pPr marL="0" indent="0">
              <a:buNone/>
            </a:pPr>
            <a:r>
              <a:rPr lang="sv-SE" dirty="0"/>
              <a:t>Kristina Sondell 073-0609620</a:t>
            </a:r>
          </a:p>
          <a:p>
            <a:pPr marL="0" indent="0">
              <a:buNone/>
            </a:pPr>
            <a:r>
              <a:rPr lang="sv-SE" dirty="0"/>
              <a:t>Erik Strömberg 073-0986702</a:t>
            </a:r>
          </a:p>
          <a:p>
            <a:pPr marL="0" indent="0">
              <a:buNone/>
            </a:pPr>
            <a:r>
              <a:rPr lang="sv-SE" dirty="0"/>
              <a:t>Daniel  Forsberg Arnqvist 070-3160309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/>
              <a:t>Klubbens hemsida</a:t>
            </a:r>
          </a:p>
          <a:p>
            <a:pPr marL="0" indent="0">
              <a:buNone/>
            </a:pPr>
            <a:r>
              <a:rPr lang="sv-SE" altLang="sv-SE" dirty="0"/>
              <a:t>http://www.hagglundsfotboll.se/</a:t>
            </a:r>
          </a:p>
          <a:p>
            <a:r>
              <a:rPr lang="sv-SE" altLang="sv-SE" dirty="0"/>
              <a:t>Flickor F12 </a:t>
            </a:r>
            <a:r>
              <a:rPr lang="sv-SE" altLang="sv-S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https://www.laget.se/HAGGLUNDSF12</a:t>
            </a:r>
            <a:endParaRPr lang="sv-SE" altLang="sv-SE" dirty="0"/>
          </a:p>
          <a:p>
            <a:pPr marL="0" indent="0">
              <a:buNone/>
            </a:pP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3462556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F959D1-2BC4-42B8-A2F2-DB6FB560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Spelartrupp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4788CBF-7991-45F2-8DD3-455635B62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b="1" dirty="0"/>
              <a:t>Total 25 spelare i tuppen 2025</a:t>
            </a:r>
          </a:p>
          <a:p>
            <a:endParaRPr lang="sv-SE" b="1" dirty="0"/>
          </a:p>
          <a:p>
            <a:r>
              <a:rPr lang="sv-SE" b="1" dirty="0"/>
              <a:t>Spelare som har valt att sluta</a:t>
            </a:r>
          </a:p>
          <a:p>
            <a:r>
              <a:rPr lang="sv-SE" dirty="0"/>
              <a:t>Meja Sandin</a:t>
            </a:r>
          </a:p>
          <a:p>
            <a:r>
              <a:rPr lang="sv-SE" dirty="0" err="1"/>
              <a:t>Tida</a:t>
            </a:r>
            <a:r>
              <a:rPr lang="sv-SE" dirty="0"/>
              <a:t> Lundgren</a:t>
            </a:r>
          </a:p>
          <a:p>
            <a:r>
              <a:rPr lang="sv-SE" dirty="0"/>
              <a:t>Sanna Andersson</a:t>
            </a:r>
          </a:p>
          <a:p>
            <a:endParaRPr lang="sv-SE" b="1" dirty="0"/>
          </a:p>
          <a:p>
            <a:endParaRPr lang="sv-SE" b="1" dirty="0"/>
          </a:p>
          <a:p>
            <a:r>
              <a:rPr lang="sv-SE" b="1" dirty="0"/>
              <a:t>Nya spelare</a:t>
            </a:r>
          </a:p>
          <a:p>
            <a:r>
              <a:rPr lang="sv-SE" dirty="0"/>
              <a:t>Elina </a:t>
            </a:r>
            <a:r>
              <a:rPr lang="sv-SE" dirty="0" err="1"/>
              <a:t>Rezaee</a:t>
            </a:r>
            <a:r>
              <a:rPr lang="sv-SE" dirty="0"/>
              <a:t> (tidigare BK-Örnen)</a:t>
            </a:r>
          </a:p>
          <a:p>
            <a:r>
              <a:rPr lang="sv-SE" dirty="0" err="1"/>
              <a:t>Tinya</a:t>
            </a:r>
            <a:r>
              <a:rPr lang="sv-SE" dirty="0"/>
              <a:t> Westerlund Sjölund</a:t>
            </a:r>
          </a:p>
          <a:p>
            <a:r>
              <a:rPr lang="sv-SE" dirty="0"/>
              <a:t>Helen Ibrahim</a:t>
            </a:r>
          </a:p>
          <a:p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3826388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713B69-C535-49CE-9229-EDB904432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Träningar – Fotbollshallen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364FD4-2A7B-48EF-B458-12A30C319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3567"/>
            <a:ext cx="10515600" cy="469339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sv-SE" b="1" dirty="0"/>
              <a:t>Alliansträningen – Alla välkomna.</a:t>
            </a:r>
          </a:p>
          <a:p>
            <a:r>
              <a:rPr lang="sv-SE" dirty="0"/>
              <a:t>Måndagar 16:00-17:00</a:t>
            </a:r>
          </a:p>
          <a:p>
            <a:r>
              <a:rPr lang="sv-SE" dirty="0"/>
              <a:t>Onsdagar 17:00-18:00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 err="1"/>
              <a:t>Vårschema</a:t>
            </a:r>
            <a:r>
              <a:rPr lang="sv-SE" b="1" dirty="0"/>
              <a:t> (</a:t>
            </a:r>
            <a:r>
              <a:rPr lang="sv-SE" b="1" dirty="0" err="1"/>
              <a:t>Bussbyvallen</a:t>
            </a:r>
            <a:r>
              <a:rPr lang="sv-SE" b="1" dirty="0"/>
              <a:t>) NP3 Planen.</a:t>
            </a:r>
          </a:p>
          <a:p>
            <a:r>
              <a:rPr lang="sv-SE" dirty="0"/>
              <a:t>Måndagar 18:15-19:30</a:t>
            </a:r>
          </a:p>
          <a:p>
            <a:r>
              <a:rPr lang="sv-SE" dirty="0"/>
              <a:t>Onsdagar 18:15-19:30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/>
              <a:t>Ordinarie Schema (</a:t>
            </a:r>
            <a:r>
              <a:rPr lang="sv-SE" b="1" dirty="0" err="1"/>
              <a:t>Bussbyvallen</a:t>
            </a:r>
            <a:r>
              <a:rPr lang="sv-SE" b="1" dirty="0"/>
              <a:t>) NP3 Planen.</a:t>
            </a:r>
          </a:p>
          <a:p>
            <a:r>
              <a:rPr lang="sv-SE" dirty="0"/>
              <a:t>Tisdag 17:00-18:15</a:t>
            </a:r>
          </a:p>
          <a:p>
            <a:r>
              <a:rPr lang="sv-SE" dirty="0"/>
              <a:t>Onsdag 17:00-18:15</a:t>
            </a:r>
          </a:p>
          <a:p>
            <a:r>
              <a:rPr lang="sv-SE" dirty="0"/>
              <a:t>Fredag 17:00-18:15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b="1" dirty="0" err="1"/>
              <a:t>Vårschema</a:t>
            </a:r>
            <a:r>
              <a:rPr lang="sv-SE" dirty="0"/>
              <a:t>= När </a:t>
            </a:r>
            <a:r>
              <a:rPr lang="sv-SE" dirty="0" err="1"/>
              <a:t>konsgräsplanen</a:t>
            </a:r>
            <a:r>
              <a:rPr lang="sv-SE" dirty="0"/>
              <a:t> öppnar.</a:t>
            </a:r>
          </a:p>
          <a:p>
            <a:r>
              <a:rPr lang="sv-SE" b="1" dirty="0"/>
              <a:t>Ordinarie Schema </a:t>
            </a:r>
            <a:r>
              <a:rPr lang="sv-SE" dirty="0"/>
              <a:t>= När gräsplanen öppnar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Picture 2" descr="Hägglunds IoFK">
            <a:extLst>
              <a:ext uri="{FF2B5EF4-FFF2-40B4-BE49-F238E27FC236}">
                <a16:creationId xmlns:a16="http://schemas.microsoft.com/office/drawing/2014/main" id="{FE0C9C52-B94A-4DD5-879D-C97D02F669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799" y="2535763"/>
            <a:ext cx="3332001" cy="315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8321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5AC4C1-AB96-47B3-AF34-F063C18C8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99B8D97-0AB8-4FB7-9D3A-6FD1D8FCD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2 anmälda lag till serien. (ALLA spelar i båda lagen)</a:t>
            </a:r>
          </a:p>
          <a:p>
            <a:pPr marL="0" indent="0">
              <a:buNone/>
            </a:pPr>
            <a:r>
              <a:rPr lang="sv-SE" dirty="0" err="1"/>
              <a:t>Div</a:t>
            </a:r>
            <a:r>
              <a:rPr lang="sv-SE" dirty="0"/>
              <a:t> 4 Norra Ångermanland och </a:t>
            </a:r>
            <a:r>
              <a:rPr lang="sv-SE" dirty="0" err="1"/>
              <a:t>Div</a:t>
            </a:r>
            <a:r>
              <a:rPr lang="sv-SE" dirty="0"/>
              <a:t> 4 Södra/Västra Ångermanland</a:t>
            </a:r>
          </a:p>
          <a:p>
            <a:r>
              <a:rPr lang="sv-SE" dirty="0"/>
              <a:t>Spelform. 9 mot 9. 3x25min</a:t>
            </a:r>
          </a:p>
          <a:p>
            <a:r>
              <a:rPr lang="sv-SE" dirty="0"/>
              <a:t>Matcher mellan perioden maj-September och </a:t>
            </a:r>
            <a:r>
              <a:rPr lang="sv-SE" dirty="0" err="1"/>
              <a:t>ev</a:t>
            </a:r>
            <a:r>
              <a:rPr lang="sv-SE" dirty="0"/>
              <a:t> fortsättningsserie.</a:t>
            </a:r>
          </a:p>
          <a:p>
            <a:r>
              <a:rPr lang="sv-SE" dirty="0"/>
              <a:t>Uppehåll Juli</a:t>
            </a:r>
          </a:p>
          <a:p>
            <a:r>
              <a:rPr lang="sv-SE" dirty="0"/>
              <a:t>Matchdag oklart i skrivande stund. </a:t>
            </a:r>
          </a:p>
          <a:p>
            <a:r>
              <a:rPr lang="sv-SE" dirty="0"/>
              <a:t>Vid hemmamatch – ombytt och klar 45 min innan (se kallelse)</a:t>
            </a:r>
          </a:p>
          <a:p>
            <a:r>
              <a:rPr lang="sv-SE" dirty="0"/>
              <a:t>Vid bortamatch – gemensam samåkning ifrån </a:t>
            </a:r>
            <a:r>
              <a:rPr lang="sv-SE" dirty="0" err="1"/>
              <a:t>bussby</a:t>
            </a:r>
            <a:r>
              <a:rPr lang="sv-SE" dirty="0"/>
              <a:t>??</a:t>
            </a:r>
          </a:p>
          <a:p>
            <a:r>
              <a:rPr lang="sv-SE" dirty="0"/>
              <a:t>Långresa, </a:t>
            </a:r>
            <a:r>
              <a:rPr lang="sv-SE" dirty="0" err="1"/>
              <a:t>swisha</a:t>
            </a:r>
            <a:r>
              <a:rPr lang="sv-SE" dirty="0"/>
              <a:t> chauffören?</a:t>
            </a:r>
          </a:p>
          <a:p>
            <a:r>
              <a:rPr lang="sv-SE" dirty="0"/>
              <a:t>Duscha efter träning och hemmamatch</a:t>
            </a:r>
          </a:p>
        </p:txBody>
      </p:sp>
    </p:spTree>
    <p:extLst>
      <p:ext uri="{BB962C8B-B14F-4D97-AF65-F5344CB8AC3E}">
        <p14:creationId xmlns:p14="http://schemas.microsoft.com/office/powerpoint/2010/main" val="2751133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1FF6B451-6977-448A-9136-72FFCE23C5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/>
          <a:stretch>
            <a:fillRect/>
          </a:stretch>
        </p:blipFill>
        <p:spPr>
          <a:xfrm>
            <a:off x="3366045" y="460375"/>
            <a:ext cx="5459910" cy="579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950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9BACC1-79A5-4EB7-A33A-524C7A9F3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Förutsättning för matchspel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380B413-00EB-4D90-97B2-5ED3546E9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Då vi är 25 spelare har vi tränare beslutat att anmäla 2 lag, förutom under cuper då vi anmält 1lag.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Tillgängliga spelare kallas till match.</a:t>
            </a:r>
          </a:p>
          <a:p>
            <a:r>
              <a:rPr lang="sv-SE" dirty="0"/>
              <a:t>Speltid under match kan variera och beslutas/ kommuniceras av tränare.</a:t>
            </a:r>
          </a:p>
          <a:p>
            <a:r>
              <a:rPr lang="sv-SE" dirty="0"/>
              <a:t>Vilka kan vara målvakter. När de är klart, skickar vi ut kallelse.</a:t>
            </a:r>
          </a:p>
          <a:p>
            <a:r>
              <a:rPr lang="sv-SE" dirty="0"/>
              <a:t>Engagemang, driv, beteende, närvaro och position.</a:t>
            </a:r>
          </a:p>
        </p:txBody>
      </p:sp>
    </p:spTree>
    <p:extLst>
      <p:ext uri="{BB962C8B-B14F-4D97-AF65-F5344CB8AC3E}">
        <p14:creationId xmlns:p14="http://schemas.microsoft.com/office/powerpoint/2010/main" val="2950956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476032-4722-4E51-B54D-C3136B39A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Cuper.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CEA899F-DEAA-453A-A253-2983D2DA2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v-SE" b="1" dirty="0"/>
              <a:t>Umeå IK Cup. 2-4/5 (9manna)</a:t>
            </a:r>
            <a:r>
              <a:rPr lang="sv-SE" dirty="0"/>
              <a:t> </a:t>
            </a:r>
          </a:p>
          <a:p>
            <a:pPr marL="0" indent="0">
              <a:buNone/>
            </a:pPr>
            <a:r>
              <a:rPr lang="sv-SE" dirty="0"/>
              <a:t>Anmälningsavgift 1995kr +1195kr övernattande deltagaravgift.</a:t>
            </a:r>
          </a:p>
          <a:p>
            <a:r>
              <a:rPr lang="sv-SE" dirty="0"/>
              <a:t>Anmälningsavgiften 1995kr Betald</a:t>
            </a:r>
          </a:p>
          <a:p>
            <a:r>
              <a:rPr lang="sv-SE" dirty="0"/>
              <a:t>1195kr/spelare skall vara betald i mitten av april. (15st anmälda)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b="1" dirty="0" err="1"/>
              <a:t>MidNordic</a:t>
            </a:r>
            <a:r>
              <a:rPr lang="sv-SE" b="1" dirty="0"/>
              <a:t> Cup Timrå 1-3/8 (9manna)</a:t>
            </a:r>
          </a:p>
          <a:p>
            <a:pPr marL="0" indent="0">
              <a:buNone/>
            </a:pPr>
            <a:r>
              <a:rPr lang="sv-SE" dirty="0"/>
              <a:t>Anmälningsavgift 1350kr (betald)</a:t>
            </a:r>
          </a:p>
          <a:p>
            <a:pPr marL="0" indent="0">
              <a:buNone/>
            </a:pPr>
            <a:r>
              <a:rPr lang="sv-SE" dirty="0"/>
              <a:t>Deltagaravgift 1550kr/</a:t>
            </a:r>
            <a:r>
              <a:rPr lang="sv-SE" dirty="0" err="1"/>
              <a:t>st</a:t>
            </a:r>
            <a:r>
              <a:rPr lang="sv-SE" dirty="0"/>
              <a:t> (20st anmälda.)</a:t>
            </a:r>
          </a:p>
          <a:p>
            <a:pPr marL="0" indent="0">
              <a:buNone/>
            </a:pPr>
            <a:r>
              <a:rPr lang="sv-SE" b="1" dirty="0"/>
              <a:t>SENAST BETALD 1/5 + (SPECIALKOST)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r>
              <a:rPr lang="sv-SE" b="1" dirty="0"/>
              <a:t>Sammandrag Lördag 26/4 </a:t>
            </a:r>
            <a:r>
              <a:rPr lang="sv-SE" b="1" dirty="0" err="1"/>
              <a:t>Bussby</a:t>
            </a:r>
            <a:r>
              <a:rPr lang="sv-SE" b="1" dirty="0"/>
              <a:t>.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59780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936</Words>
  <Application>Microsoft Office PowerPoint</Application>
  <PresentationFormat>Bredbild</PresentationFormat>
  <Paragraphs>177</Paragraphs>
  <Slides>22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Wingdings 3</vt:lpstr>
      <vt:lpstr>Office-tema</vt:lpstr>
      <vt:lpstr>Föräldramöte Hägglunds IoFK F12.</vt:lpstr>
      <vt:lpstr>Agenda</vt:lpstr>
      <vt:lpstr>Ledare</vt:lpstr>
      <vt:lpstr>Spelartrupp</vt:lpstr>
      <vt:lpstr>Träningar – Fotbollshallen</vt:lpstr>
      <vt:lpstr>Matcher</vt:lpstr>
      <vt:lpstr>PowerPoint-presentation</vt:lpstr>
      <vt:lpstr>Förutsättning för matchspel</vt:lpstr>
      <vt:lpstr>Cuper.</vt:lpstr>
      <vt:lpstr>Junselelägret – Frivilligt.</vt:lpstr>
      <vt:lpstr>DM??</vt:lpstr>
      <vt:lpstr>Träningsmatcher Sammandrag lördag 26/4</vt:lpstr>
      <vt:lpstr>Ekonomi</vt:lpstr>
      <vt:lpstr>Förslag på försäljningar</vt:lpstr>
      <vt:lpstr>Försäljning toapapper/ hushållspapper</vt:lpstr>
      <vt:lpstr>Träningskläder.</vt:lpstr>
      <vt:lpstr>SAVE THE DATE. 1/6</vt:lpstr>
      <vt:lpstr>Rollfördelning</vt:lpstr>
      <vt:lpstr>Kick-off</vt:lpstr>
      <vt:lpstr>Din roll som förälder</vt:lpstr>
      <vt:lpstr>Inköpslista</vt:lpstr>
      <vt:lpstr>Frågor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Hägglunds IoFK F12.</dc:title>
  <dc:creator>Kristina Sondell</dc:creator>
  <cp:lastModifiedBy>Kristina Sondell</cp:lastModifiedBy>
  <cp:revision>41</cp:revision>
  <dcterms:created xsi:type="dcterms:W3CDTF">2025-03-12T16:29:21Z</dcterms:created>
  <dcterms:modified xsi:type="dcterms:W3CDTF">2025-03-31T10:32:27Z</dcterms:modified>
</cp:coreProperties>
</file>