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6" r:id="rId1"/>
  </p:sldMasterIdLst>
  <p:notesMasterIdLst>
    <p:notesMasterId r:id="rId14"/>
  </p:notesMasterIdLst>
  <p:sldIdLst>
    <p:sldId id="256" r:id="rId2"/>
    <p:sldId id="258" r:id="rId3"/>
    <p:sldId id="259" r:id="rId4"/>
    <p:sldId id="268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740"/>
  </p:normalViewPr>
  <p:slideViewPr>
    <p:cSldViewPr snapToGrid="0">
      <p:cViewPr varScale="1">
        <p:scale>
          <a:sx n="120" d="100"/>
          <a:sy n="120" d="100"/>
        </p:scale>
        <p:origin x="3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B8F75-5A8F-5844-9793-5D93B5C5A136}" type="datetimeFigureOut">
              <a:rPr lang="sv-SE" smtClean="0"/>
              <a:t>2024-09-26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7B906-1202-E841-ACE2-63925B9328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698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Anna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7B906-1202-E841-ACE2-63925B93282C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5211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Anna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7B906-1202-E841-ACE2-63925B93282C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9358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Anna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7B906-1202-E841-ACE2-63925B93282C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0405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 mailar ut om det är nån som saknar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7B906-1202-E841-ACE2-63925B93282C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6401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Anna – Önskar ledare sammanfattning av styrelsen att lägga ut till föräldrar? </a:t>
            </a:r>
          </a:p>
          <a:p>
            <a:endParaRPr lang="sv-SE" dirty="0"/>
          </a:p>
          <a:p>
            <a:r>
              <a:rPr lang="sv-SE" dirty="0"/>
              <a:t>Camilla</a:t>
            </a:r>
          </a:p>
          <a:p>
            <a:endParaRPr lang="sv-SE" dirty="0"/>
          </a:p>
          <a:p>
            <a:r>
              <a:rPr lang="sv-SE" dirty="0"/>
              <a:t>David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7B906-1202-E841-ACE2-63925B93282C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542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7B906-1202-E841-ACE2-63925B93282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4546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7B906-1202-E841-ACE2-63925B93282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7890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7B906-1202-E841-ACE2-63925B93282C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8665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Anna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7B906-1202-E841-ACE2-63925B93282C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6091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4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9/25/24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181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9/25/24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5486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9/25/24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363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15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28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188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9/25/24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787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31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9/25/24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45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02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35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84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17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84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1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2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  <p:sldLayoutId id="214748396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nebandy.se/media/5vafvzqk/manual-ungdomsserien-2023-10-19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nebandy.se/vasterbotten/utbildninga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509E3A-C5D6-4BD0-BE8A-54A9F4643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454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F28E19E-9578-B267-176A-C8E7FD2BE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2265" y="2729345"/>
            <a:ext cx="5935535" cy="3449033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r>
              <a:rPr lang="sv-SE" sz="4000" dirty="0"/>
              <a:t>LEDARMÖTE </a:t>
            </a:r>
          </a:p>
          <a:p>
            <a:pPr algn="r"/>
            <a:r>
              <a:rPr lang="sv-SE" sz="4000" dirty="0"/>
              <a:t>GAMLA STAN IBK</a:t>
            </a:r>
          </a:p>
          <a:p>
            <a:pPr algn="r"/>
            <a:endParaRPr lang="sv-SE" dirty="0"/>
          </a:p>
          <a:p>
            <a:pPr algn="r"/>
            <a:r>
              <a:rPr lang="sv-SE" dirty="0"/>
              <a:t>Säsongen 24/25</a:t>
            </a:r>
          </a:p>
          <a:p>
            <a:pPr algn="r"/>
            <a:r>
              <a:rPr lang="sv-SE" dirty="0"/>
              <a:t>2024-09-29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9F274A-B38B-4733-9326-B1019CB1B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2794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54037A-A7EC-45A0-BC35-EADA91927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08E71862-574B-41DE-87D3-39566032B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3992668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srgbClr val="40404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3D5FD9A1-DE37-EF18-2D4D-8C3E429AA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9902" y="1519943"/>
            <a:ext cx="2699540" cy="381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30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2FEE2F-00B3-B493-F7CF-18BE780FE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Värdegrund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11C51BD-27BD-6AB5-3B51-1722BEBD6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Arbete påbörjat</a:t>
            </a:r>
          </a:p>
          <a:p>
            <a:r>
              <a:rPr lang="sv-SE" dirty="0"/>
              <a:t>Delaktighet</a:t>
            </a:r>
          </a:p>
        </p:txBody>
      </p:sp>
    </p:spTree>
    <p:extLst>
      <p:ext uri="{BB962C8B-B14F-4D97-AF65-F5344CB8AC3E}">
        <p14:creationId xmlns:p14="http://schemas.microsoft.com/office/powerpoint/2010/main" val="2884149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8A6701-8BD8-4F48-9252-26EF85477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Övriga frågor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92A82E-F3B9-D74B-8E79-820D4F218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9106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620EA8-5050-5453-F222-902FBB3E2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Önskemål matchkläder</a:t>
            </a:r>
          </a:p>
        </p:txBody>
      </p:sp>
      <p:pic>
        <p:nvPicPr>
          <p:cNvPr id="4" name="Platshållare för innehåll 3" descr="En bild som visar mönster, Grafik, pixel, design&#10;&#10;Automatiskt genererad beskrivning">
            <a:extLst>
              <a:ext uri="{FF2B5EF4-FFF2-40B4-BE49-F238E27FC236}">
                <a16:creationId xmlns:a16="http://schemas.microsoft.com/office/drawing/2014/main" id="{F613A95A-26D1-8AEC-2BEE-24AC8EF5E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3843" y="2193925"/>
            <a:ext cx="4024313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8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9B7342-A646-E257-0A4C-56C02768F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32528F0-8F8F-55DC-977D-D1AFCBE4B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Presentation styrelse</a:t>
            </a:r>
          </a:p>
          <a:p>
            <a:r>
              <a:rPr lang="sv-SE" dirty="0"/>
              <a:t>Årsmöte</a:t>
            </a:r>
          </a:p>
          <a:p>
            <a:r>
              <a:rPr lang="sv-SE" dirty="0"/>
              <a:t>Säsongen 24/25</a:t>
            </a:r>
          </a:p>
          <a:p>
            <a:r>
              <a:rPr lang="sv-SE" dirty="0"/>
              <a:t>Ekonomi</a:t>
            </a:r>
          </a:p>
          <a:p>
            <a:r>
              <a:rPr lang="sv-SE" dirty="0"/>
              <a:t>Försäljning / arbete</a:t>
            </a:r>
          </a:p>
          <a:p>
            <a:r>
              <a:rPr lang="sv-SE" dirty="0"/>
              <a:t>Material</a:t>
            </a:r>
          </a:p>
          <a:p>
            <a:r>
              <a:rPr lang="sv-SE" dirty="0"/>
              <a:t>Utbildning</a:t>
            </a:r>
          </a:p>
          <a:p>
            <a:r>
              <a:rPr lang="sv-SE" dirty="0"/>
              <a:t>Vad behöver lagen?</a:t>
            </a:r>
          </a:p>
          <a:p>
            <a:r>
              <a:rPr lang="sv-SE" dirty="0"/>
              <a:t>Värdegrund</a:t>
            </a:r>
          </a:p>
          <a:p>
            <a:r>
              <a:rPr lang="sv-SE" dirty="0"/>
              <a:t>Övriga frågor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8297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9852CD-BBBE-39DD-0F43-6DD8DD33D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Styrelsen</a:t>
            </a:r>
            <a:endParaRPr lang="sv-SE" dirty="0"/>
          </a:p>
        </p:txBody>
      </p:sp>
      <p:pic>
        <p:nvPicPr>
          <p:cNvPr id="6" name="Platshållare för innehåll 5" descr="En bild som visar klädsel, Människoansikte, person, leende&#10;&#10;Automatiskt genererad beskrivning">
            <a:extLst>
              <a:ext uri="{FF2B5EF4-FFF2-40B4-BE49-F238E27FC236}">
                <a16:creationId xmlns:a16="http://schemas.microsoft.com/office/drawing/2014/main" id="{B7583793-49DE-F564-623E-A73D62388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4920" y="2057401"/>
            <a:ext cx="6221446" cy="4417227"/>
          </a:xfr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3C6017A0-4825-4A8C-B9DB-6B71ECE677B0}"/>
              </a:ext>
            </a:extLst>
          </p:cNvPr>
          <p:cNvSpPr txBox="1"/>
          <p:nvPr/>
        </p:nvSpPr>
        <p:spPr>
          <a:xfrm>
            <a:off x="7985760" y="2057401"/>
            <a:ext cx="34137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 dirty="0"/>
              <a:t>Fram till ordinarie årsmöte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 dirty="0"/>
              <a:t>Valberedning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 dirty="0"/>
              <a:t>Årsmöte under hösten</a:t>
            </a:r>
          </a:p>
        </p:txBody>
      </p:sp>
    </p:spTree>
    <p:extLst>
      <p:ext uri="{BB962C8B-B14F-4D97-AF65-F5344CB8AC3E}">
        <p14:creationId xmlns:p14="http://schemas.microsoft.com/office/powerpoint/2010/main" val="1039663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CB3C2A-C033-5147-D404-FD28E3EBE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Säsongen 24/25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21D1C5-67E3-AA6A-F4D8-E3BB98ED4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Serieanmälan</a:t>
            </a:r>
          </a:p>
          <a:p>
            <a:pPr lvl="1"/>
            <a:r>
              <a:rPr lang="sv-SE" dirty="0"/>
              <a:t>Manual Ungdomsserierna: </a:t>
            </a:r>
            <a:r>
              <a:rPr lang="sv-SE" dirty="0">
                <a:hlinkClick r:id="rId3"/>
              </a:rPr>
              <a:t>https://www.innebandy.se/media/5vafvzqk/manual-ungdomsserien-2023-10-19.pdf</a:t>
            </a:r>
            <a:endParaRPr lang="sv-SE" dirty="0"/>
          </a:p>
          <a:p>
            <a:r>
              <a:rPr lang="sv-SE" dirty="0"/>
              <a:t>Licensiering</a:t>
            </a:r>
          </a:p>
          <a:p>
            <a:r>
              <a:rPr lang="sv-SE" dirty="0"/>
              <a:t>Seriemöte</a:t>
            </a:r>
          </a:p>
          <a:p>
            <a:pPr lvl="1"/>
            <a:r>
              <a:rPr lang="sv-SE" i="0" u="none" strike="noStrike" dirty="0">
                <a:solidFill>
                  <a:srgbClr val="000000"/>
                </a:solidFill>
                <a:effectLst/>
                <a:latin typeface="+mj-lt"/>
              </a:rPr>
              <a:t>Grön nivå: torsdag 10 oktober kl. 19.00. </a:t>
            </a:r>
            <a:r>
              <a:rPr lang="sv-SE" dirty="0">
                <a:solidFill>
                  <a:srgbClr val="000000"/>
                </a:solidFill>
                <a:latin typeface="+mj-lt"/>
              </a:rPr>
              <a:t>T</a:t>
            </a:r>
            <a:r>
              <a:rPr lang="sv-SE" i="0" u="none" strike="noStrike" dirty="0">
                <a:solidFill>
                  <a:srgbClr val="000000"/>
                </a:solidFill>
                <a:effectLst/>
                <a:latin typeface="+mj-lt"/>
              </a:rPr>
              <a:t>eams </a:t>
            </a:r>
          </a:p>
          <a:p>
            <a:pPr lvl="1"/>
            <a:r>
              <a:rPr lang="sv-SE" dirty="0">
                <a:solidFill>
                  <a:srgbClr val="000000"/>
                </a:solidFill>
                <a:latin typeface="+mj-lt"/>
              </a:rPr>
              <a:t>Blå och Röd: </a:t>
            </a:r>
            <a:r>
              <a:rPr lang="sv-SE" i="0" u="none" strike="noStrike" dirty="0">
                <a:solidFill>
                  <a:srgbClr val="000000"/>
                </a:solidFill>
                <a:effectLst/>
                <a:latin typeface="+mj-lt"/>
              </a:rPr>
              <a:t>tisdag 8 oktober kl. 19.00. Teams</a:t>
            </a:r>
            <a:endParaRPr lang="sv-S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0200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03B6F8-5FB1-69ED-E326-B49D96FC1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Ekonomi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28A1A05-C772-DD1C-A662-87EC2F425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Föreningen</a:t>
            </a:r>
          </a:p>
          <a:p>
            <a:pPr lvl="1"/>
            <a:r>
              <a:rPr lang="sv-SE" dirty="0"/>
              <a:t>Läget just nu</a:t>
            </a:r>
          </a:p>
          <a:p>
            <a:pPr lvl="1"/>
            <a:r>
              <a:rPr lang="sv-SE" dirty="0"/>
              <a:t>Medlemsavgifter</a:t>
            </a:r>
          </a:p>
          <a:p>
            <a:r>
              <a:rPr lang="sv-SE" dirty="0"/>
              <a:t>Lagen</a:t>
            </a:r>
          </a:p>
          <a:p>
            <a:pPr lvl="1"/>
            <a:r>
              <a:rPr lang="sv-SE" dirty="0"/>
              <a:t>Lagkassor</a:t>
            </a:r>
          </a:p>
          <a:p>
            <a:pPr lvl="1"/>
            <a:r>
              <a:rPr lang="sv-SE" dirty="0"/>
              <a:t>Kostnadsställen</a:t>
            </a:r>
          </a:p>
          <a:p>
            <a:r>
              <a:rPr lang="sv-SE" dirty="0" err="1"/>
              <a:t>Lagbudget</a:t>
            </a:r>
            <a:endParaRPr lang="sv-SE" dirty="0"/>
          </a:p>
          <a:p>
            <a:pPr lvl="1"/>
            <a:r>
              <a:rPr lang="sv-SE" dirty="0" err="1"/>
              <a:t>Budgetmall</a:t>
            </a:r>
            <a:r>
              <a:rPr lang="sv-SE" dirty="0"/>
              <a:t> – föreningen hjälper till</a:t>
            </a:r>
          </a:p>
        </p:txBody>
      </p:sp>
    </p:spTree>
    <p:extLst>
      <p:ext uri="{BB962C8B-B14F-4D97-AF65-F5344CB8AC3E}">
        <p14:creationId xmlns:p14="http://schemas.microsoft.com/office/powerpoint/2010/main" val="346590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8D77AA-152C-A4B4-4AC2-A54FEFA7C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Försäljning / arbete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73BF9D-B183-0C1A-50CA-366AE2584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En föreningsförsäljning – Bygdens lag 5/12</a:t>
            </a:r>
          </a:p>
          <a:p>
            <a:pPr lvl="1"/>
            <a:r>
              <a:rPr lang="sv-SE" dirty="0"/>
              <a:t>Hur många biljetter?</a:t>
            </a:r>
          </a:p>
          <a:p>
            <a:r>
              <a:rPr lang="sv-SE" dirty="0"/>
              <a:t>Andra arbeten - fördelning</a:t>
            </a:r>
          </a:p>
          <a:p>
            <a:pPr lvl="1"/>
            <a:r>
              <a:rPr lang="sv-SE" dirty="0"/>
              <a:t>Sara Kulturhus</a:t>
            </a:r>
          </a:p>
        </p:txBody>
      </p:sp>
    </p:spTree>
    <p:extLst>
      <p:ext uri="{BB962C8B-B14F-4D97-AF65-F5344CB8AC3E}">
        <p14:creationId xmlns:p14="http://schemas.microsoft.com/office/powerpoint/2010/main" val="26602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5C56FF-D333-88F9-9E9E-BED2E7B4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Material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53A241-CBB1-2523-DAD6-F8B1E386D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Grundutbud: </a:t>
            </a:r>
          </a:p>
          <a:p>
            <a:pPr lvl="1"/>
            <a:r>
              <a:rPr lang="sv-SE" dirty="0"/>
              <a:t>Målvaktsutrustningar (2st),</a:t>
            </a:r>
          </a:p>
          <a:p>
            <a:pPr lvl="1"/>
            <a:r>
              <a:rPr lang="sv-SE" dirty="0"/>
              <a:t>Matchtröjor</a:t>
            </a:r>
          </a:p>
          <a:p>
            <a:pPr lvl="1"/>
            <a:r>
              <a:rPr lang="sv-SE" dirty="0"/>
              <a:t>Träningsmaterial: koner, västar, matchväska, medicinväska, bollar (50 </a:t>
            </a:r>
            <a:r>
              <a:rPr lang="sv-SE" dirty="0" err="1"/>
              <a:t>st</a:t>
            </a:r>
            <a:r>
              <a:rPr lang="sv-SE" dirty="0"/>
              <a:t>).</a:t>
            </a:r>
          </a:p>
          <a:p>
            <a:r>
              <a:rPr lang="sv-SE" dirty="0"/>
              <a:t>Innebandykungen</a:t>
            </a:r>
          </a:p>
          <a:p>
            <a:r>
              <a:rPr lang="sv-SE" dirty="0"/>
              <a:t>Matchkläder - önskemål</a:t>
            </a:r>
          </a:p>
          <a:p>
            <a:endParaRPr lang="sv-SE" dirty="0"/>
          </a:p>
        </p:txBody>
      </p:sp>
      <p:pic>
        <p:nvPicPr>
          <p:cNvPr id="4" name="Bildobjekt 3" descr="En bild som visar mönster, Grafik, pixel, design&#10;&#10;Automatiskt genererad beskrivning">
            <a:extLst>
              <a:ext uri="{FF2B5EF4-FFF2-40B4-BE49-F238E27FC236}">
                <a16:creationId xmlns:a16="http://schemas.microsoft.com/office/drawing/2014/main" id="{663F9FEF-77E8-ABF5-B50E-9CE9D4E60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5022" y="3659427"/>
            <a:ext cx="2681177" cy="268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38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ECD0CA-22D3-59A8-1AA3-A02AA677A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41E429-C9D7-ADD5-8FCB-4921BF349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 förväntar oss att ledare går tränarutbildningar </a:t>
            </a:r>
          </a:p>
          <a:p>
            <a:pPr lvl="1"/>
            <a:r>
              <a:rPr lang="sv-SE" dirty="0">
                <a:hlinkClick r:id="rId3"/>
              </a:rPr>
              <a:t>https://www.innebandy.se/vasterbotten/utbildningar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2146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8AA7B2-F167-1E06-8C07-BD8C6A61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behöver lagen?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FE2CB3-BB28-583E-6A13-DC9FD7788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På vilket sätt kan vi stötta er i lagen?</a:t>
            </a:r>
          </a:p>
          <a:p>
            <a:pPr lvl="1"/>
            <a:r>
              <a:rPr lang="sv-SE" dirty="0"/>
              <a:t>Träningar? </a:t>
            </a:r>
          </a:p>
          <a:p>
            <a:pPr lvl="1"/>
            <a:r>
              <a:rPr lang="sv-SE" dirty="0"/>
              <a:t>Administration? </a:t>
            </a:r>
          </a:p>
          <a:p>
            <a:pPr lvl="1"/>
            <a:r>
              <a:rPr lang="sv-SE" dirty="0"/>
              <a:t>Ekonomi?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8332235"/>
      </p:ext>
    </p:extLst>
  </p:cSld>
  <p:clrMapOvr>
    <a:masterClrMapping/>
  </p:clrMapOvr>
</p:sld>
</file>

<file path=ppt/theme/theme1.xml><?xml version="1.0" encoding="utf-8"?>
<a:theme xmlns:a="http://schemas.openxmlformats.org/drawingml/2006/main" name="Ångor">
  <a:themeElements>
    <a:clrScheme name="Ång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Ång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Ång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4199</TotalTime>
  <Words>227</Words>
  <Application>Microsoft Macintosh PowerPoint</Application>
  <PresentationFormat>Bredbild</PresentationFormat>
  <Paragraphs>81</Paragraphs>
  <Slides>12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6" baseType="lpstr">
      <vt:lpstr>Aptos</vt:lpstr>
      <vt:lpstr>Arial</vt:lpstr>
      <vt:lpstr>Century Gothic</vt:lpstr>
      <vt:lpstr>Ångor</vt:lpstr>
      <vt:lpstr>PowerPoint-presentation</vt:lpstr>
      <vt:lpstr>AGENDA</vt:lpstr>
      <vt:lpstr>Styrelsen</vt:lpstr>
      <vt:lpstr>Säsongen 24/25</vt:lpstr>
      <vt:lpstr>Ekonomi</vt:lpstr>
      <vt:lpstr>Försäljning / arbete</vt:lpstr>
      <vt:lpstr>Material</vt:lpstr>
      <vt:lpstr>Utbildning</vt:lpstr>
      <vt:lpstr>Vad behöver lagen? </vt:lpstr>
      <vt:lpstr>Värdegrund</vt:lpstr>
      <vt:lpstr>Övriga frågor</vt:lpstr>
      <vt:lpstr>Önskemål matchkläder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 Burström</dc:creator>
  <cp:lastModifiedBy>Anna Burström</cp:lastModifiedBy>
  <cp:revision>3</cp:revision>
  <dcterms:created xsi:type="dcterms:W3CDTF">2024-09-25T21:26:16Z</dcterms:created>
  <dcterms:modified xsi:type="dcterms:W3CDTF">2024-09-28T19:25:51Z</dcterms:modified>
</cp:coreProperties>
</file>