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2" r:id="rId5"/>
    <p:sldId id="259" r:id="rId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F29-35D6-4FED-9748-2BF613292D53}" type="datetimeFigureOut">
              <a:rPr lang="sv-SE" smtClean="0"/>
              <a:t>2019-10-20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76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F29-35D6-4FED-9748-2BF613292D53}" type="datetimeFigureOut">
              <a:rPr lang="sv-SE" smtClean="0"/>
              <a:t>2019-10-25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11731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F29-35D6-4FED-9748-2BF613292D53}" type="datetimeFigureOut">
              <a:rPr lang="sv-SE" smtClean="0"/>
              <a:t>2019-10-25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395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F29-35D6-4FED-9748-2BF613292D53}" type="datetimeFigureOut">
              <a:rPr lang="sv-SE" smtClean="0"/>
              <a:t>2019-10-20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249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F29-35D6-4FED-9748-2BF613292D53}" type="datetimeFigureOut">
              <a:rPr lang="sv-SE" smtClean="0"/>
              <a:t>2019-10-25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3805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F29-35D6-4FED-9748-2BF613292D53}" type="datetimeFigureOut">
              <a:rPr lang="sv-SE" smtClean="0"/>
              <a:t>2019-10-25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475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F29-35D6-4FED-9748-2BF613292D53}" type="datetimeFigureOut">
              <a:rPr lang="sv-SE" smtClean="0"/>
              <a:t>2019-10-25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1048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F29-35D6-4FED-9748-2BF613292D53}" type="datetimeFigureOut">
              <a:rPr lang="sv-SE" smtClean="0"/>
              <a:t>2019-10-25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5367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F29-35D6-4FED-9748-2BF613292D53}" type="datetimeFigureOut">
              <a:rPr lang="sv-SE" smtClean="0"/>
              <a:t>2019-10-25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314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F29-35D6-4FED-9748-2BF613292D53}" type="datetimeFigureOut">
              <a:rPr lang="sv-SE" smtClean="0"/>
              <a:t>2019-10-25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27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A7F29-35D6-4FED-9748-2BF613292D53}" type="datetimeFigureOut">
              <a:rPr lang="sv-SE" smtClean="0"/>
              <a:t>2019-10-25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3140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A7F29-35D6-4FED-9748-2BF613292D53}" type="datetimeFigureOut">
              <a:rPr lang="sv-SE" smtClean="0"/>
              <a:t>2019-10-20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EC20B-A429-40F1-850F-C551C27776F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1885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Försäljning GK f08 2019-20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dirty="0" smtClean="0"/>
              <a:t>För att samla in pengar till laget säljer vi i år tre olika produkter. Det finns ingen övre gräns, allt vi tjänar går till laget så Lycka till!</a:t>
            </a:r>
          </a:p>
          <a:p>
            <a:r>
              <a:rPr lang="sv-SE" b="1" dirty="0" smtClean="0"/>
              <a:t>Ljus</a:t>
            </a:r>
            <a:r>
              <a:rPr lang="sv-SE" dirty="0" smtClean="0"/>
              <a:t>. Försäljningspris 100kr/ask, förtjänst 60kr/ask. </a:t>
            </a:r>
            <a:r>
              <a:rPr lang="sv-SE" dirty="0" err="1" smtClean="0"/>
              <a:t>Säljmål</a:t>
            </a:r>
            <a:r>
              <a:rPr lang="sv-SE" dirty="0" smtClean="0"/>
              <a:t> 6 askar/barn</a:t>
            </a:r>
          </a:p>
          <a:p>
            <a:r>
              <a:rPr lang="sv-SE" b="1" dirty="0" smtClean="0"/>
              <a:t>Julklappspapper</a:t>
            </a:r>
            <a:r>
              <a:rPr lang="sv-SE" dirty="0" smtClean="0"/>
              <a:t>. Försäljningspris 120kr/</a:t>
            </a:r>
            <a:r>
              <a:rPr lang="sv-SE" dirty="0" err="1" smtClean="0"/>
              <a:t>frp</a:t>
            </a:r>
            <a:r>
              <a:rPr lang="sv-SE" dirty="0" smtClean="0"/>
              <a:t>, förtjänst 55kr/</a:t>
            </a:r>
            <a:r>
              <a:rPr lang="sv-SE" dirty="0" err="1" smtClean="0"/>
              <a:t>frp</a:t>
            </a:r>
            <a:r>
              <a:rPr lang="sv-SE" dirty="0" smtClean="0"/>
              <a:t> om vi når </a:t>
            </a:r>
            <a:r>
              <a:rPr lang="sv-SE" dirty="0" err="1" smtClean="0"/>
              <a:t>säljmål</a:t>
            </a:r>
            <a:r>
              <a:rPr lang="sv-SE" dirty="0" smtClean="0"/>
              <a:t> 6 </a:t>
            </a:r>
            <a:r>
              <a:rPr lang="sv-SE" dirty="0" err="1" smtClean="0"/>
              <a:t>frp</a:t>
            </a:r>
            <a:r>
              <a:rPr lang="sv-SE" dirty="0" smtClean="0"/>
              <a:t>/barn</a:t>
            </a:r>
          </a:p>
          <a:p>
            <a:r>
              <a:rPr lang="sv-SE" b="1" dirty="0" err="1" smtClean="0"/>
              <a:t>CESAMhäfte</a:t>
            </a:r>
            <a:r>
              <a:rPr lang="sv-SE" dirty="0" smtClean="0"/>
              <a:t>. Försäljningspris 100kr/häfte, förtjänst 50kr/häfte. 6 häften/spelare delas ut och fler finns, osålda får vi lämna tillbaka.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80738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VITA LJUS</a:t>
            </a:r>
            <a:endParaRPr lang="sv-SE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67773"/>
            <a:ext cx="8229600" cy="4190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3160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JULKLAPPSPAPPER</a:t>
            </a:r>
            <a:endParaRPr lang="sv-SE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11258"/>
            <a:ext cx="8229600" cy="410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480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CESAMHÄFTE</a:t>
            </a:r>
            <a:endParaRPr lang="sv-SE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6581775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095" y="1916832"/>
            <a:ext cx="2907039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666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Beställning</a:t>
            </a:r>
            <a:endParaRPr lang="sv-SE" dirty="0"/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0636115"/>
              </p:ext>
            </p:extLst>
          </p:nvPr>
        </p:nvGraphicFramePr>
        <p:xfrm>
          <a:off x="457200" y="160020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PRODUKT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ANTAL</a:t>
                      </a:r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Ljus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smtClean="0"/>
                        <a:t>Julklappspapper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 err="1" smtClean="0"/>
                        <a:t>CESAMhäfte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539552" y="3717032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Namn: ______________________________</a:t>
            </a:r>
          </a:p>
          <a:p>
            <a:endParaRPr lang="sv-SE" dirty="0"/>
          </a:p>
          <a:p>
            <a:endParaRPr lang="sv-SE" dirty="0" smtClean="0"/>
          </a:p>
          <a:p>
            <a:r>
              <a:rPr lang="sv-SE" smtClean="0"/>
              <a:t>Senast måndag 18 </a:t>
            </a:r>
            <a:r>
              <a:rPr lang="sv-SE" dirty="0" smtClean="0"/>
              <a:t>november skickas er sammanställda beställning till försäljningsgruppen (Anna-Karin Lindberg) via mail : a-k-l73@hotmail.com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4911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18611</TotalTime>
  <Words>112</Words>
  <Application>Microsoft Office PowerPoint</Application>
  <PresentationFormat>Bildspel på skärmen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6" baseType="lpstr">
      <vt:lpstr>Office-tema</vt:lpstr>
      <vt:lpstr>Försäljning GK f08 2019-20</vt:lpstr>
      <vt:lpstr>VITA LJUS</vt:lpstr>
      <vt:lpstr>JULKLAPPSPAPPER</vt:lpstr>
      <vt:lpstr>CESAMHÄFTE</vt:lpstr>
      <vt:lpstr>Beställning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Ljus</dc:title>
  <dc:creator>Stefan Nilsson</dc:creator>
  <cp:lastModifiedBy>Stefan Nilsson</cp:lastModifiedBy>
  <cp:revision>8</cp:revision>
  <dcterms:created xsi:type="dcterms:W3CDTF">2019-10-20T17:31:23Z</dcterms:created>
  <dcterms:modified xsi:type="dcterms:W3CDTF">2019-11-02T15:42:46Z</dcterms:modified>
</cp:coreProperties>
</file>