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59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F29-35D6-4FED-9748-2BF613292D53}" type="datetimeFigureOut">
              <a:rPr lang="sv-SE" smtClean="0"/>
              <a:t>2019-10-20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C20B-A429-40F1-850F-C551C2777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69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F29-35D6-4FED-9748-2BF613292D53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C20B-A429-40F1-850F-C551C2777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173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F29-35D6-4FED-9748-2BF613292D53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C20B-A429-40F1-850F-C551C2777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39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F29-35D6-4FED-9748-2BF613292D53}" type="datetimeFigureOut">
              <a:rPr lang="sv-SE" smtClean="0"/>
              <a:t>2019-10-20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C20B-A429-40F1-850F-C551C2777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49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F29-35D6-4FED-9748-2BF613292D53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C20B-A429-40F1-850F-C551C2777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80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F29-35D6-4FED-9748-2BF613292D53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C20B-A429-40F1-850F-C551C2777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75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F29-35D6-4FED-9748-2BF613292D53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C20B-A429-40F1-850F-C551C2777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04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F29-35D6-4FED-9748-2BF613292D53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C20B-A429-40F1-850F-C551C2777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36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F29-35D6-4FED-9748-2BF613292D53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C20B-A429-40F1-850F-C551C2777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14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F29-35D6-4FED-9748-2BF613292D53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C20B-A429-40F1-850F-C551C2777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7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F29-35D6-4FED-9748-2BF613292D53}" type="datetimeFigureOut">
              <a:rPr lang="sv-SE" smtClean="0"/>
              <a:t>2019-10-25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C20B-A429-40F1-850F-C551C2777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14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7F29-35D6-4FED-9748-2BF613292D53}" type="datetimeFigureOut">
              <a:rPr lang="sv-SE" smtClean="0"/>
              <a:t>2019-10-20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C20B-A429-40F1-850F-C551C27776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188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Försäljning GK f08 2019-20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smtClean="0"/>
              <a:t>För att samla in pengar till laget säljer vi i år tre olika produkter. Det finns ingen övre gräns, allt vi tjänar går till laget så Lycka till!</a:t>
            </a:r>
          </a:p>
          <a:p>
            <a:r>
              <a:rPr lang="sv-SE" b="1" dirty="0" smtClean="0"/>
              <a:t>Ljus</a:t>
            </a:r>
            <a:r>
              <a:rPr lang="sv-SE" dirty="0" smtClean="0"/>
              <a:t>. Försäljningspris 100kr/ask, förtjänst 60kr/ask. </a:t>
            </a:r>
            <a:r>
              <a:rPr lang="sv-SE" dirty="0" err="1" smtClean="0"/>
              <a:t>Säljmål</a:t>
            </a:r>
            <a:r>
              <a:rPr lang="sv-SE" dirty="0" smtClean="0"/>
              <a:t> 6 askar/barn</a:t>
            </a:r>
          </a:p>
          <a:p>
            <a:r>
              <a:rPr lang="sv-SE" b="1" dirty="0" smtClean="0"/>
              <a:t>Julklappspapper</a:t>
            </a:r>
            <a:r>
              <a:rPr lang="sv-SE" dirty="0" smtClean="0"/>
              <a:t>. Försäljningspris 120kr/</a:t>
            </a:r>
            <a:r>
              <a:rPr lang="sv-SE" dirty="0" err="1" smtClean="0"/>
              <a:t>frp</a:t>
            </a:r>
            <a:r>
              <a:rPr lang="sv-SE" dirty="0" smtClean="0"/>
              <a:t>, förtjänst 55kr/</a:t>
            </a:r>
            <a:r>
              <a:rPr lang="sv-SE" dirty="0" err="1" smtClean="0"/>
              <a:t>frp</a:t>
            </a:r>
            <a:r>
              <a:rPr lang="sv-SE" dirty="0" smtClean="0"/>
              <a:t> om vi når </a:t>
            </a:r>
            <a:r>
              <a:rPr lang="sv-SE" dirty="0" err="1" smtClean="0"/>
              <a:t>säljmål</a:t>
            </a:r>
            <a:r>
              <a:rPr lang="sv-SE" dirty="0" smtClean="0"/>
              <a:t> 6 </a:t>
            </a:r>
            <a:r>
              <a:rPr lang="sv-SE" dirty="0" err="1" smtClean="0"/>
              <a:t>frp</a:t>
            </a:r>
            <a:r>
              <a:rPr lang="sv-SE" dirty="0" smtClean="0"/>
              <a:t>/barn</a:t>
            </a:r>
          </a:p>
          <a:p>
            <a:r>
              <a:rPr lang="sv-SE" b="1" dirty="0" err="1" smtClean="0"/>
              <a:t>CESAMhäfte</a:t>
            </a:r>
            <a:r>
              <a:rPr lang="sv-SE" dirty="0" smtClean="0"/>
              <a:t>. Försäljningspris 100kr/häfte, förtjänst 50kr/häfte. 6 häften/spelare delas ut och fler finns, osålda får vi lämna tillbaka.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073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VITA LJUS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7773"/>
            <a:ext cx="8229600" cy="419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16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JULKLAPPSPAPPER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1258"/>
            <a:ext cx="8229600" cy="410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48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CESAMHÄFTE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5817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95" y="1916832"/>
            <a:ext cx="290703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6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Beställning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636115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PRODUKT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ANTAL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Ljus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Julklappspapper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CESAMhäfte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539552" y="371703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Namn: ______________________________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smtClean="0"/>
              <a:t>Senast måndag 18 </a:t>
            </a:r>
            <a:r>
              <a:rPr lang="sv-SE" dirty="0" smtClean="0"/>
              <a:t>november skickas er sammanställda beställning till försäljningsgruppen (Anna-Karin Lindberg) via mail : a-k-l73@hotmail.com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4911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18611</TotalTime>
  <Words>112</Words>
  <Application>Microsoft Office PowerPoint</Application>
  <PresentationFormat>Bildspel på skärmen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Office-tema</vt:lpstr>
      <vt:lpstr>Försäljning GK f08 2019-20</vt:lpstr>
      <vt:lpstr>VITA LJUS</vt:lpstr>
      <vt:lpstr>JULKLAPPSPAPPER</vt:lpstr>
      <vt:lpstr>CESAMHÄFTE</vt:lpstr>
      <vt:lpstr>Beställning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Ljus</dc:title>
  <dc:creator>Stefan Nilsson</dc:creator>
  <cp:lastModifiedBy>Stefan Nilsson</cp:lastModifiedBy>
  <cp:revision>8</cp:revision>
  <dcterms:created xsi:type="dcterms:W3CDTF">2019-10-20T17:31:23Z</dcterms:created>
  <dcterms:modified xsi:type="dcterms:W3CDTF">2019-11-02T15:42:46Z</dcterms:modified>
</cp:coreProperties>
</file>