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9" r:id="rId4"/>
    <p:sldId id="271" r:id="rId5"/>
    <p:sldId id="272" r:id="rId6"/>
    <p:sldId id="261" r:id="rId7"/>
    <p:sldId id="262" r:id="rId8"/>
    <p:sldId id="263" r:id="rId9"/>
    <p:sldId id="265" r:id="rId10"/>
    <p:sldId id="267" r:id="rId11"/>
    <p:sldId id="268" r:id="rId12"/>
    <p:sldId id="273" r:id="rId13"/>
    <p:sldId id="274" r:id="rId14"/>
    <p:sldId id="275" r:id="rId15"/>
  </p:sldIdLst>
  <p:sldSz cx="12192000" cy="6858000"/>
  <p:notesSz cx="7010400" cy="92964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1" d="100"/>
          <a:sy n="81" d="100"/>
        </p:scale>
        <p:origin x="-25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CDE33E02-FBEF-4352-8FEB-235AF7B025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xmlns="" id="{33F97AC6-5F7B-49FA-9838-D0B2C1749E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EA0CC183-94B9-4ECD-A245-6DDF17D9B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DBEAE-3591-4BEE-9D0E-748C464F01A5}" type="datetimeFigureOut">
              <a:rPr lang="sv-SE" smtClean="0"/>
              <a:t>2019-10-20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439E12D6-DAE6-4CFA-A070-403BE7FFD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6E6B8B9D-9C93-4F9C-BAA7-4851BBA55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EE11C-07E5-4FCE-BDBA-312613735D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9836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810FBD1D-8260-42A5-AE86-7AB814C96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xmlns="" id="{24E3911C-0EC3-440D-8EE0-C84322457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6B1E0D0B-9FD6-4E3D-93DD-26833EF23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DBEAE-3591-4BEE-9D0E-748C464F01A5}" type="datetimeFigureOut">
              <a:rPr lang="sv-SE" smtClean="0"/>
              <a:t>2019-10-20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98828C4F-8D2A-45D6-B49F-C4B50076B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D5F8250B-B270-444E-8727-6D74A5CDC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EE11C-07E5-4FCE-BDBA-312613735D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657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xmlns="" id="{EECC95AC-7FA7-4835-8ACC-81F69DCB31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xmlns="" id="{8E5D3338-2CF3-4D18-B942-98FBCF5209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F0FB8F15-49DD-4083-986F-B0C5B65DB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DBEAE-3591-4BEE-9D0E-748C464F01A5}" type="datetimeFigureOut">
              <a:rPr lang="sv-SE" smtClean="0"/>
              <a:t>2019-10-20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7F639F91-A5FE-482D-A6CB-ECBA4BFF8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E4D6A656-D1B6-4DA2-9430-C3F8C43D2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EE11C-07E5-4FCE-BDBA-312613735D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5347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0AF3C021-ED9E-4C6B-9067-53B3BCB4F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6F5BFCC7-5F9F-422A-8E72-3E004528A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58EC829F-7ED8-4DE1-8CC4-DDD5630EC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DBEAE-3591-4BEE-9D0E-748C464F01A5}" type="datetimeFigureOut">
              <a:rPr lang="sv-SE" smtClean="0"/>
              <a:t>2019-10-20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A85E0E4C-E970-48E6-8E67-D325FE3E7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0FBD374D-C286-44E6-9A01-1D19BB307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EE11C-07E5-4FCE-BDBA-312613735D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2785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A37D56EB-4F19-45E1-8334-5C84E156A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731BB33E-CE9B-46A3-B9D3-2F168DD79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FD7EA6B5-7DB4-4940-9223-F3BFB0207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DBEAE-3591-4BEE-9D0E-748C464F01A5}" type="datetimeFigureOut">
              <a:rPr lang="sv-SE" smtClean="0"/>
              <a:t>2019-10-20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610F8096-B527-466C-9776-3A6F15404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F10E7CC5-9F8D-43B3-AC0B-357178411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EE11C-07E5-4FCE-BDBA-312613735D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0334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BEC3E711-01A1-4159-A69E-66CA28084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52E1D8BA-A4CA-4319-B0AB-2B74E23F63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xmlns="" id="{4E68E8DD-D67A-4B84-97BE-A2F22C5A14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xmlns="" id="{125ED347-E82A-4B15-88CA-0EE05D749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DBEAE-3591-4BEE-9D0E-748C464F01A5}" type="datetimeFigureOut">
              <a:rPr lang="sv-SE" smtClean="0"/>
              <a:t>2019-10-20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xmlns="" id="{7585D4DF-47D2-4714-9053-77CD8C8F4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xmlns="" id="{ACDB1A94-641D-49A0-9F86-C7B5ECEC7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EE11C-07E5-4FCE-BDBA-312613735D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6462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DB33935-7D70-4EAF-805A-CE18F3616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E3AE3715-E361-47E9-8146-688D101CB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xmlns="" id="{3B6C42BF-91B3-42C2-B513-8AE4F402EB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xmlns="" id="{3C65580B-B986-4AFE-87A2-DDDFC16FFA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xmlns="" id="{393A4C62-FB04-4088-8A64-AE94CAAEDB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xmlns="" id="{06BFACB0-D37B-4885-A765-338B66111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DBEAE-3591-4BEE-9D0E-748C464F01A5}" type="datetimeFigureOut">
              <a:rPr lang="sv-SE" smtClean="0"/>
              <a:t>2019-10-20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xmlns="" id="{65B75AB8-AE82-41B9-97D3-8819AC948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xmlns="" id="{2971A5DB-CBAA-4F90-A120-8C71C9477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EE11C-07E5-4FCE-BDBA-312613735D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0433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72D88A4-5482-4916-B0DB-DAD8E50B8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xmlns="" id="{5109794D-65FB-4039-B30B-658807FB5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DBEAE-3591-4BEE-9D0E-748C464F01A5}" type="datetimeFigureOut">
              <a:rPr lang="sv-SE" smtClean="0"/>
              <a:t>2019-10-20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xmlns="" id="{5F3285A6-FF63-4BAB-A296-BEAC5CE65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xmlns="" id="{6AB9FFE6-7F3D-4326-BD62-E30734799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EE11C-07E5-4FCE-BDBA-312613735D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5838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xmlns="" id="{1F5C04E0-7451-4550-8A26-7C5E35D99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DBEAE-3591-4BEE-9D0E-748C464F01A5}" type="datetimeFigureOut">
              <a:rPr lang="sv-SE" smtClean="0"/>
              <a:t>2019-10-20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xmlns="" id="{AECC6019-8677-47EE-9605-876C58307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xmlns="" id="{79E7B18F-550B-440A-98BA-87465E334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EE11C-07E5-4FCE-BDBA-312613735D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3585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B76604F7-7ADF-4624-85DF-AB55CE8A7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B098D7D8-8187-49F9-89F8-89763B876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xmlns="" id="{73BFB5A4-1059-4E6A-89CF-034C84DFC8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xmlns="" id="{F89383F0-4643-4EF9-8FC2-A3A29447F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DBEAE-3591-4BEE-9D0E-748C464F01A5}" type="datetimeFigureOut">
              <a:rPr lang="sv-SE" smtClean="0"/>
              <a:t>2019-10-20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xmlns="" id="{87246802-7EBD-4EE3-B6DF-CA5702453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xmlns="" id="{258D00A4-C063-46DC-A0C7-1135357F9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EE11C-07E5-4FCE-BDBA-312613735D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84226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2EA13EB8-8BBA-49AF-B07D-12B61E15D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xmlns="" id="{07DAAA96-946C-4017-B23D-66AFA52B3E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xmlns="" id="{939B6CDE-FFAE-4AA0-9347-112D958394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xmlns="" id="{17DFAA15-434F-4F3A-AB5D-384527BE2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DBEAE-3591-4BEE-9D0E-748C464F01A5}" type="datetimeFigureOut">
              <a:rPr lang="sv-SE" smtClean="0"/>
              <a:t>2019-10-20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xmlns="" id="{B6C022B3-C7D0-46FA-8084-7AE6F363C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xmlns="" id="{B699084E-7F1C-425A-939F-9BEB1CD40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EE11C-07E5-4FCE-BDBA-312613735D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5303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xmlns="" id="{0A612D57-B28C-4FC1-8E4A-28212E5D7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5A76D871-5BFF-4398-9057-EFB13E410D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xmlns="" id="{60448CDD-35DF-4999-B306-415D424DB5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DBEAE-3591-4BEE-9D0E-748C464F01A5}" type="datetimeFigureOut">
              <a:rPr lang="sv-SE" smtClean="0"/>
              <a:t>2019-10-20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xmlns="" id="{4B280A69-478E-4A99-86D3-78A1E24F5B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xmlns="" id="{150D8AFE-0601-45AD-9D22-83EDCBC408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EE11C-07E5-4FCE-BDBA-312613735D93}" type="slidenum">
              <a:rPr lang="sv-SE" smtClean="0"/>
              <a:t>‹#›</a:t>
            </a:fld>
            <a:endParaRPr lang="sv-SE"/>
          </a:p>
        </p:txBody>
      </p:sp>
      <p:sp>
        <p:nvSpPr>
          <p:cNvPr id="7" name="MSIPCMContentMarking" descr="{&quot;HashCode&quot;:269484293,&quot;Placement&quot;:&quot;Footer&quot;}">
            <a:extLst>
              <a:ext uri="{FF2B5EF4-FFF2-40B4-BE49-F238E27FC236}">
                <a16:creationId xmlns:a16="http://schemas.microsoft.com/office/drawing/2014/main" xmlns="" id="{F84FA0D7-DFE2-4FE4-B77D-AED37092DABB}"/>
              </a:ext>
            </a:extLst>
          </p:cNvPr>
          <p:cNvSpPr txBox="1"/>
          <p:nvPr userDrawn="1"/>
        </p:nvSpPr>
        <p:spPr>
          <a:xfrm>
            <a:off x="0" y="6629836"/>
            <a:ext cx="1045461" cy="22816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sv-SE" sz="800">
                <a:solidFill>
                  <a:srgbClr val="000000"/>
                </a:solidFill>
                <a:latin typeface="Calibri" panose="020F0502020204030204" pitchFamily="34" charset="0"/>
              </a:rPr>
              <a:t>Sensitivity: Internal</a:t>
            </a:r>
          </a:p>
        </p:txBody>
      </p:sp>
    </p:spTree>
    <p:extLst>
      <p:ext uri="{BB962C8B-B14F-4D97-AF65-F5344CB8AC3E}">
        <p14:creationId xmlns:p14="http://schemas.microsoft.com/office/powerpoint/2010/main" val="2977173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f.se/RFarbetarmed/Barn-ochungdomsidrott/" TargetMode="External"/><Relationship Id="rId2" Type="http://schemas.openxmlformats.org/officeDocument/2006/relationships/hyperlink" Target="http://www.barnensspelregler.se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045B59B-615E-4718-A150-42DE5D03E1C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D6CF29CD-38B8-4924-BA11-6D60517487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242816"/>
            <a:ext cx="12192000" cy="261518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xmlns="" id="{81B70E5D-8E0A-47FD-A4BC-A4A499D60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7011" y="4502330"/>
            <a:ext cx="10765410" cy="1207269"/>
          </a:xfrm>
        </p:spPr>
        <p:txBody>
          <a:bodyPr>
            <a:normAutofit/>
          </a:bodyPr>
          <a:lstStyle/>
          <a:p>
            <a:r>
              <a:rPr lang="sv-SE" sz="3800">
                <a:solidFill>
                  <a:srgbClr val="FFFFFF"/>
                </a:solidFill>
              </a:rPr>
              <a:t>Föräldramöte</a:t>
            </a:r>
            <a:br>
              <a:rPr lang="sv-SE" sz="3800">
                <a:solidFill>
                  <a:srgbClr val="FFFFFF"/>
                </a:solidFill>
              </a:rPr>
            </a:br>
            <a:endParaRPr lang="sv-SE" sz="3800">
              <a:solidFill>
                <a:srgbClr val="FFFFFF"/>
              </a:solidFill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xmlns="" id="{85158EB0-57CF-465C-B53E-A119C10C86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6313" y="5665510"/>
            <a:ext cx="9426806" cy="719122"/>
          </a:xfrm>
        </p:spPr>
        <p:txBody>
          <a:bodyPr>
            <a:normAutofit/>
          </a:bodyPr>
          <a:lstStyle/>
          <a:p>
            <a:r>
              <a:rPr lang="sv-SE">
                <a:solidFill>
                  <a:srgbClr val="E7E6E6"/>
                </a:solidFill>
              </a:rPr>
              <a:t>2019-10-14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xmlns="" id="{0794EB04-B84D-4371-884C-75F54C5EEB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449" y="2175206"/>
            <a:ext cx="10901471" cy="174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502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90365F96-C9E9-43D4-8DA6-14B9FADA9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Diskussionsstund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2679F50E-2894-4FE9-AC6B-221A12C34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Fyll i ert barns namn på någon av uppdragsgrupperna</a:t>
            </a:r>
          </a:p>
          <a:p>
            <a:r>
              <a:rPr lang="sv-SE" dirty="0"/>
              <a:t>Något ni vill lyfta till oss ledare, prata ihop er och lyft </a:t>
            </a:r>
            <a:r>
              <a:rPr lang="sv-SE"/>
              <a:t>era synpunkter.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74278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xmlns="" id="{4159171D-4175-431D-B00E-5C0B63755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E350B27-245D-4A0D-BD08-D65CC97FAFB8}"/>
              </a:ext>
            </a:extLst>
          </p:cNvPr>
          <p:cNvSpPr txBox="1"/>
          <p:nvPr/>
        </p:nvSpPr>
        <p:spPr>
          <a:xfrm>
            <a:off x="1105989" y="1690688"/>
            <a:ext cx="696685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Tips på bra länkar:</a:t>
            </a:r>
          </a:p>
          <a:p>
            <a:endParaRPr lang="sv-SE" dirty="0"/>
          </a:p>
          <a:p>
            <a:r>
              <a:rPr lang="sv-SE" dirty="0">
                <a:hlinkClick r:id="rId2"/>
              </a:rPr>
              <a:t>www.barnensspelregler.se</a:t>
            </a:r>
            <a:r>
              <a:rPr lang="sv-SE" dirty="0"/>
              <a:t> </a:t>
            </a:r>
          </a:p>
          <a:p>
            <a:endParaRPr lang="sv-SE" dirty="0"/>
          </a:p>
          <a:p>
            <a:r>
              <a:rPr lang="sv-SE" dirty="0">
                <a:hlinkClick r:id="rId3"/>
              </a:rPr>
              <a:t>https://www.rf.se/RFarbetarmed/Barn-ochungdomsidrott/</a:t>
            </a:r>
            <a:r>
              <a:rPr lang="sv-SE" dirty="0"/>
              <a:t> 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76598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25AA3B1B-F837-4007-9F3C-F67861D49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Föräldrauppdrag</a:t>
            </a:r>
            <a:r>
              <a:rPr lang="sv-SE" dirty="0"/>
              <a:t/>
            </a:r>
            <a:br>
              <a:rPr lang="sv-SE" dirty="0"/>
            </a:br>
            <a:r>
              <a:rPr lang="sv-SE" sz="2200" dirty="0"/>
              <a:t>En sammankallande i </a:t>
            </a:r>
            <a:r>
              <a:rPr lang="sv-SE" sz="2200" dirty="0" smtClean="0"/>
              <a:t>respektive grupp (fetstilt) </a:t>
            </a:r>
            <a:r>
              <a:rPr lang="sv-SE" sz="2200" dirty="0"/>
              <a:t>för att samordna planering av uppdraget.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30C6D147-521B-4E9F-A27E-A28D65AD90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Försäljning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xmlns="" id="{E9D450DC-6215-431D-943B-9909CC3E96C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v-SE" b="1" dirty="0" smtClean="0"/>
              <a:t>Emelie</a:t>
            </a:r>
            <a:endParaRPr lang="sv-SE" b="1" dirty="0"/>
          </a:p>
          <a:p>
            <a:r>
              <a:rPr lang="sv-SE" dirty="0" err="1"/>
              <a:t>Leia</a:t>
            </a:r>
            <a:endParaRPr lang="sv-SE" dirty="0"/>
          </a:p>
          <a:p>
            <a:r>
              <a:rPr lang="sv-SE" dirty="0" smtClean="0"/>
              <a:t>Mi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F</a:t>
            </a:r>
            <a:r>
              <a:rPr lang="sv-SE" dirty="0" smtClean="0"/>
              <a:t>örsäljningsgrupp </a:t>
            </a:r>
            <a:r>
              <a:rPr lang="sv-SE" dirty="0"/>
              <a:t>är även tillgängliga att bemanna pass i kiosk och lotteri om behov finns. </a:t>
            </a:r>
          </a:p>
          <a:p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xmlns="" id="{CACECA6E-8F40-4654-BC26-770936A429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/>
              <a:t>Sekretariat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xmlns="" id="{673C0F7D-E49C-4E1B-87B2-21D917069B4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b="1" dirty="0" smtClean="0"/>
              <a:t>Frida</a:t>
            </a:r>
          </a:p>
          <a:p>
            <a:r>
              <a:rPr lang="sv-SE" dirty="0" smtClean="0"/>
              <a:t>Clara</a:t>
            </a:r>
          </a:p>
          <a:p>
            <a:r>
              <a:rPr lang="sv-SE" dirty="0" smtClean="0"/>
              <a:t>Elvira</a:t>
            </a:r>
          </a:p>
          <a:p>
            <a:r>
              <a:rPr lang="sv-SE" dirty="0" smtClean="0"/>
              <a:t>Josefin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09467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30C6D147-521B-4E9F-A27E-A28D65AD90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Matchvärd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xmlns="" id="{E9D450DC-6215-431D-943B-9909CC3E96C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b="1" dirty="0" smtClean="0"/>
              <a:t>Nellie</a:t>
            </a:r>
          </a:p>
          <a:p>
            <a:r>
              <a:rPr lang="sv-SE" dirty="0" smtClean="0"/>
              <a:t>Freja</a:t>
            </a:r>
          </a:p>
          <a:p>
            <a:r>
              <a:rPr lang="sv-SE" dirty="0" smtClean="0"/>
              <a:t>Liv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xmlns="" id="{CACECA6E-8F40-4654-BC26-770936A429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/>
              <a:t>Kiosk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xmlns="" id="{673C0F7D-E49C-4E1B-87B2-21D917069B4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sv-SE" b="1" dirty="0" smtClean="0"/>
              <a:t>Astrid</a:t>
            </a:r>
          </a:p>
          <a:p>
            <a:r>
              <a:rPr lang="sv-SE" dirty="0" smtClean="0"/>
              <a:t>Moa</a:t>
            </a:r>
          </a:p>
          <a:p>
            <a:r>
              <a:rPr lang="sv-SE" dirty="0" smtClean="0"/>
              <a:t>Stina</a:t>
            </a:r>
          </a:p>
          <a:p>
            <a:r>
              <a:rPr lang="sv-SE" dirty="0" smtClean="0"/>
              <a:t>Tilde</a:t>
            </a:r>
          </a:p>
          <a:p>
            <a:r>
              <a:rPr lang="sv-SE" dirty="0" smtClean="0"/>
              <a:t>Nelly</a:t>
            </a:r>
            <a:endParaRPr lang="sv-SE" dirty="0"/>
          </a:p>
        </p:txBody>
      </p:sp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xmlns="" id="{25AA3B1B-F837-4007-9F3C-F67861D499C1}"/>
              </a:ext>
            </a:extLst>
          </p:cNvPr>
          <p:cNvSpPr txBox="1">
            <a:spLocks/>
          </p:cNvSpPr>
          <p:nvPr/>
        </p:nvSpPr>
        <p:spPr>
          <a:xfrm>
            <a:off x="992188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 smtClean="0"/>
              <a:t>Föräldrauppdrag</a:t>
            </a:r>
            <a:br>
              <a:rPr lang="sv-SE" dirty="0" smtClean="0"/>
            </a:br>
            <a:r>
              <a:rPr lang="sv-SE" sz="2200" dirty="0" smtClean="0"/>
              <a:t>En sammankallande i respektive grupp (fetstilt) för att samordna planering av uppdraget.</a:t>
            </a:r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91712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30C6D147-521B-4E9F-A27E-A28D65AD90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Lotteri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xmlns="" id="{E9D450DC-6215-431D-943B-9909CC3E96C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v-SE" b="1" dirty="0" smtClean="0"/>
              <a:t>Svea</a:t>
            </a:r>
          </a:p>
          <a:p>
            <a:r>
              <a:rPr lang="sv-SE" dirty="0" smtClean="0"/>
              <a:t>Jasmine</a:t>
            </a:r>
          </a:p>
          <a:p>
            <a:r>
              <a:rPr lang="sv-SE" dirty="0" smtClean="0"/>
              <a:t>Emelie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xmlns="" id="{CACECA6E-8F40-4654-BC26-770936A429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/>
              <a:t>Mat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xmlns="" id="{673C0F7D-E49C-4E1B-87B2-21D917069B4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b="1" dirty="0" smtClean="0"/>
              <a:t>Hilda</a:t>
            </a:r>
          </a:p>
          <a:p>
            <a:r>
              <a:rPr lang="sv-SE" dirty="0" smtClean="0"/>
              <a:t>Olivia P</a:t>
            </a:r>
          </a:p>
          <a:p>
            <a:r>
              <a:rPr lang="sv-SE" dirty="0" smtClean="0"/>
              <a:t>Isabelle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 smtClean="0"/>
              <a:t>Försäljningsgrupp </a:t>
            </a:r>
            <a:r>
              <a:rPr lang="sv-SE" dirty="0"/>
              <a:t>är även tillgängliga att bemanna pass i kiosk och lotteri om behov finns. 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xmlns="" id="{25AA3B1B-F837-4007-9F3C-F67861D49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Föräldrauppdrag</a:t>
            </a:r>
            <a:r>
              <a:rPr lang="sv-SE" dirty="0"/>
              <a:t/>
            </a:r>
            <a:br>
              <a:rPr lang="sv-SE" dirty="0"/>
            </a:br>
            <a:r>
              <a:rPr lang="sv-SE" sz="2200" dirty="0"/>
              <a:t>En sammankallande i </a:t>
            </a:r>
            <a:r>
              <a:rPr lang="sv-SE" sz="2200" dirty="0" smtClean="0"/>
              <a:t>respektive grupp (fetstilt) </a:t>
            </a:r>
            <a:r>
              <a:rPr lang="sv-SE" sz="2200" dirty="0"/>
              <a:t>för att samordna planering av uppdraget.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68060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5A0820B9-02CF-4B6C-BA4B-2DD36ABA8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708A48E9-1B9B-4CE2-B803-6AA15D237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sv-SE" dirty="0"/>
              <a:t>Välkomna</a:t>
            </a:r>
          </a:p>
          <a:p>
            <a:pPr lvl="1"/>
            <a:r>
              <a:rPr lang="sv-SE" dirty="0"/>
              <a:t>Ledare och laget</a:t>
            </a:r>
          </a:p>
          <a:p>
            <a:pPr lvl="1"/>
            <a:r>
              <a:rPr lang="sv-SE" dirty="0"/>
              <a:t>Mål/Vision</a:t>
            </a:r>
          </a:p>
          <a:p>
            <a:pPr lvl="1"/>
            <a:r>
              <a:rPr lang="sv-SE" dirty="0"/>
              <a:t>Träningar</a:t>
            </a:r>
          </a:p>
          <a:p>
            <a:pPr lvl="1"/>
            <a:r>
              <a:rPr lang="sv-SE" dirty="0"/>
              <a:t>Matcher</a:t>
            </a:r>
          </a:p>
          <a:p>
            <a:pPr lvl="1"/>
            <a:r>
              <a:rPr lang="sv-SE" dirty="0"/>
              <a:t>Cuper</a:t>
            </a:r>
          </a:p>
          <a:p>
            <a:pPr lvl="1"/>
            <a:r>
              <a:rPr lang="sv-SE" dirty="0"/>
              <a:t>Ekonomi</a:t>
            </a:r>
          </a:p>
          <a:p>
            <a:pPr lvl="1"/>
            <a:r>
              <a:rPr lang="sv-SE" dirty="0"/>
              <a:t>Föräldrauppdrag</a:t>
            </a:r>
          </a:p>
          <a:p>
            <a:pPr lvl="1"/>
            <a:r>
              <a:rPr lang="sv-SE" dirty="0"/>
              <a:t>Diskussionsstund</a:t>
            </a:r>
          </a:p>
          <a:p>
            <a:pPr lvl="1"/>
            <a:r>
              <a:rPr lang="sv-SE" dirty="0"/>
              <a:t>Övrigt</a:t>
            </a:r>
          </a:p>
          <a:p>
            <a:pPr lvl="1"/>
            <a:r>
              <a:rPr lang="sv-SE" dirty="0"/>
              <a:t>Mötet avslutas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54009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676F967-E841-48BD-9112-31963D58F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Ledare och 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FF5F494C-3271-4F53-B3B6-638F1628E81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/>
              <a:t>Ledarstaben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Fredrik Östman, tränare</a:t>
            </a:r>
            <a:br>
              <a:rPr lang="sv-SE" dirty="0"/>
            </a:br>
            <a:r>
              <a:rPr lang="sv-SE" dirty="0"/>
              <a:t>Niklas Grundström, tränare</a:t>
            </a:r>
            <a:br>
              <a:rPr lang="sv-SE" dirty="0"/>
            </a:br>
            <a:r>
              <a:rPr lang="sv-SE" dirty="0"/>
              <a:t>Andreas Tjäder, tränare</a:t>
            </a:r>
            <a:br>
              <a:rPr lang="sv-SE" dirty="0"/>
            </a:br>
            <a:r>
              <a:rPr lang="sv-SE" dirty="0"/>
              <a:t>Helmer Jonsson, tränare</a:t>
            </a:r>
            <a:br>
              <a:rPr lang="sv-SE" dirty="0"/>
            </a:br>
            <a:r>
              <a:rPr lang="sv-SE" dirty="0"/>
              <a:t>Carolina Grundin, lagledare</a:t>
            </a:r>
            <a:br>
              <a:rPr lang="sv-SE" dirty="0"/>
            </a:br>
            <a:r>
              <a:rPr lang="sv-SE" dirty="0"/>
              <a:t>Katarina Nilsson, lagledare</a:t>
            </a:r>
            <a:br>
              <a:rPr lang="sv-SE" dirty="0"/>
            </a:br>
            <a:r>
              <a:rPr lang="sv-SE" dirty="0"/>
              <a:t>Sandra </a:t>
            </a:r>
            <a:r>
              <a:rPr lang="sv-SE" dirty="0" err="1"/>
              <a:t>Scurani</a:t>
            </a:r>
            <a:r>
              <a:rPr lang="sv-SE" dirty="0"/>
              <a:t>, kassör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xmlns="" id="{90621CFA-E1A5-41EB-9109-91D18CF476B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/>
              <a:t>Lagtruppen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27 spelare</a:t>
            </a:r>
          </a:p>
          <a:p>
            <a:pPr marL="0" indent="0">
              <a:buNone/>
            </a:pPr>
            <a:r>
              <a:rPr lang="sv-SE" dirty="0"/>
              <a:t>4 slutat sedan förra säsongen</a:t>
            </a:r>
          </a:p>
          <a:p>
            <a:pPr marL="0" indent="0">
              <a:buNone/>
            </a:pPr>
            <a:r>
              <a:rPr lang="sv-SE" dirty="0"/>
              <a:t>1 ny</a:t>
            </a:r>
          </a:p>
          <a:p>
            <a:pPr marL="0" indent="0">
              <a:buNone/>
            </a:pPr>
            <a:r>
              <a:rPr lang="sv-SE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8382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A2823201-DFF5-445C-9D74-DC4C78BBB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Mål/Vision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0F5379E6-CCE7-45BE-BD54-D197F7C26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Alla spelare ska känna sig trygga och längta till nästa träning! </a:t>
            </a:r>
          </a:p>
          <a:p>
            <a:pPr marL="0" indent="0">
              <a:buNone/>
            </a:pPr>
            <a:r>
              <a:rPr lang="sv-SE" dirty="0"/>
              <a:t>Alla ska tycka att spela innebandy är kul oavsett nivå!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Att behålla spelarna så länge som möjligt – från pyramid till kvadrat!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HBTQ- certifierad </a:t>
            </a:r>
          </a:p>
        </p:txBody>
      </p:sp>
    </p:spTree>
    <p:extLst>
      <p:ext uri="{BB962C8B-B14F-4D97-AF65-F5344CB8AC3E}">
        <p14:creationId xmlns:p14="http://schemas.microsoft.com/office/powerpoint/2010/main" val="3927568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96819F1-C4B2-44C6-8C7A-794CBB82DA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756" y="979714"/>
            <a:ext cx="11410377" cy="505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112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901D21EA-5888-4C69-854B-1680385AB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5429E80E-BEB9-43CE-B09B-B70343C56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Tisdag </a:t>
            </a:r>
            <a:r>
              <a:rPr lang="sv-SE" dirty="0" err="1"/>
              <a:t>kl</a:t>
            </a:r>
            <a:r>
              <a:rPr lang="sv-SE" dirty="0"/>
              <a:t> 19-20.30, Änget (fungerar denna tid? )</a:t>
            </a:r>
            <a:br>
              <a:rPr lang="sv-SE" dirty="0"/>
            </a:br>
            <a:r>
              <a:rPr lang="sv-SE" dirty="0"/>
              <a:t>Lördag </a:t>
            </a:r>
            <a:r>
              <a:rPr lang="sv-SE" dirty="0" err="1"/>
              <a:t>kl</a:t>
            </a:r>
            <a:r>
              <a:rPr lang="sv-SE" dirty="0"/>
              <a:t> 10.00-11:30, Högland (kommer ha 1,5h träning, tid kan variera utifrån om det är matcher på Högland)</a:t>
            </a:r>
          </a:p>
          <a:p>
            <a:r>
              <a:rPr lang="sv-SE" dirty="0"/>
              <a:t>Samling 10 min innan ombytta och klara. </a:t>
            </a:r>
            <a:br>
              <a:rPr lang="sv-SE" dirty="0"/>
            </a:br>
            <a:r>
              <a:rPr lang="sv-SE" dirty="0"/>
              <a:t>Föräldrar hjälper till att sätta upp/ta ner sarg vid behov.</a:t>
            </a:r>
          </a:p>
          <a:p>
            <a:r>
              <a:rPr lang="sv-SE" dirty="0"/>
              <a:t>Frånvaro meddelas tränarna direkt, inte via SMS slingan.</a:t>
            </a:r>
          </a:p>
          <a:p>
            <a:r>
              <a:rPr lang="sv-SE" dirty="0"/>
              <a:t>Klubba, skor, glasögon, vattenflaska.</a:t>
            </a:r>
            <a:br>
              <a:rPr lang="sv-SE" dirty="0"/>
            </a:br>
            <a:r>
              <a:rPr lang="sv-SE" dirty="0"/>
              <a:t>Örhängen som inte kan tas av täcks och långt hår sätts upp.</a:t>
            </a:r>
          </a:p>
          <a:p>
            <a:r>
              <a:rPr lang="sv-SE" dirty="0"/>
              <a:t>Inga mobiler</a:t>
            </a:r>
          </a:p>
        </p:txBody>
      </p:sp>
    </p:spTree>
    <p:extLst>
      <p:ext uri="{BB962C8B-B14F-4D97-AF65-F5344CB8AC3E}">
        <p14:creationId xmlns:p14="http://schemas.microsoft.com/office/powerpoint/2010/main" val="225944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E629F82E-D27D-4413-8464-25FBECAD4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319DC452-3F12-474E-8B2B-EEC6FBDC7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7614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Fyra grupper – så alla får spela med alla. </a:t>
            </a:r>
            <a:br>
              <a:rPr lang="sv-SE" dirty="0"/>
            </a:br>
            <a:r>
              <a:rPr lang="sv-SE" dirty="0"/>
              <a:t>Vi skickar ut lagen måndagen innan sammandraget.</a:t>
            </a:r>
          </a:p>
          <a:p>
            <a:r>
              <a:rPr lang="sv-SE" dirty="0"/>
              <a:t>Målvakter – backar - forwards</a:t>
            </a:r>
          </a:p>
          <a:p>
            <a:r>
              <a:rPr lang="sv-SE" dirty="0"/>
              <a:t>Västernorrlandsserien, </a:t>
            </a:r>
            <a:r>
              <a:rPr lang="sv-SE" dirty="0" err="1"/>
              <a:t>Pantamera</a:t>
            </a:r>
            <a:r>
              <a:rPr lang="sv-SE" dirty="0"/>
              <a:t> </a:t>
            </a:r>
            <a:r>
              <a:rPr lang="sv-SE" dirty="0" err="1"/>
              <a:t>Div</a:t>
            </a:r>
            <a:r>
              <a:rPr lang="sv-SE" dirty="0"/>
              <a:t> 6A</a:t>
            </a:r>
          </a:p>
          <a:p>
            <a:r>
              <a:rPr lang="sv-SE" dirty="0"/>
              <a:t>Använd </a:t>
            </a:r>
            <a:r>
              <a:rPr lang="sv-SE" dirty="0" err="1"/>
              <a:t>innebandyappen</a:t>
            </a:r>
            <a:endParaRPr lang="sv-SE" dirty="0"/>
          </a:p>
          <a:p>
            <a:r>
              <a:rPr lang="sv-SE" dirty="0"/>
              <a:t>Personligt matchställ ansvaras för under säsongen återlämnas därefter, blå matchstrumpor köper man själv</a:t>
            </a:r>
          </a:p>
          <a:p>
            <a:r>
              <a:rPr lang="sv-SE" dirty="0"/>
              <a:t>Föräldrar ansvarar för att barnen kan ta sig till matcher </a:t>
            </a:r>
          </a:p>
          <a:p>
            <a:r>
              <a:rPr lang="sv-SE" dirty="0"/>
              <a:t>Inga mobiler</a:t>
            </a:r>
          </a:p>
          <a:p>
            <a:r>
              <a:rPr lang="sv-SE" dirty="0"/>
              <a:t>Godisförbud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42490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73B5E2B0-A228-480D-B132-D5BE464E8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Cuper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BD95CB86-6B4F-424F-907B-58CC2ED9F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Umeå </a:t>
            </a:r>
            <a:r>
              <a:rPr lang="sv-SE" dirty="0" err="1"/>
              <a:t>Floorball</a:t>
            </a:r>
            <a:r>
              <a:rPr lang="sv-SE" dirty="0"/>
              <a:t> Festival genomförd 5-6 okt</a:t>
            </a:r>
          </a:p>
          <a:p>
            <a:r>
              <a:rPr lang="sv-SE" dirty="0"/>
              <a:t>Ytterligare cup planeras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40572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6DEA6BB4-134E-475C-9966-F2F4C4717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xmlns="" id="{98294D52-D6C6-4B86-887A-6E15B6C666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v-SE" dirty="0"/>
              <a:t>Medlemsavgifter och träningsavgift: 1000kr/spelare</a:t>
            </a:r>
          </a:p>
          <a:p>
            <a:pPr marL="0" indent="0">
              <a:buNone/>
            </a:pPr>
            <a:r>
              <a:rPr lang="sv-SE" dirty="0"/>
              <a:t>Egenkostnad cuper 500kr/spelare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Saldo lagkassa: </a:t>
            </a:r>
            <a:r>
              <a:rPr lang="sv-SE" b="1" dirty="0"/>
              <a:t>27 375kr</a:t>
            </a:r>
          </a:p>
          <a:p>
            <a:pPr marL="0" indent="0">
              <a:buNone/>
            </a:pPr>
            <a:r>
              <a:rPr lang="sv-SE" dirty="0"/>
              <a:t>Resultat säsongen 2018/19:  </a:t>
            </a:r>
            <a:r>
              <a:rPr lang="sv-SE" dirty="0">
                <a:solidFill>
                  <a:schemeClr val="bg1">
                    <a:lumMod val="85000"/>
                  </a:schemeClr>
                </a:solidFill>
              </a:rPr>
              <a:t>60 481 – 48 533 = </a:t>
            </a:r>
            <a:r>
              <a:rPr lang="sv-SE" b="1" dirty="0"/>
              <a:t>11.948kr</a:t>
            </a:r>
          </a:p>
          <a:p>
            <a:pPr marL="0" indent="0">
              <a:buNone/>
            </a:pPr>
            <a:r>
              <a:rPr lang="sv-SE" dirty="0"/>
              <a:t>Insamlingsmål per spelare 1000kr/spelare, utfall </a:t>
            </a:r>
            <a:r>
              <a:rPr lang="sv-SE" b="1" dirty="0"/>
              <a:t>1238kr/spelare</a:t>
            </a:r>
          </a:p>
          <a:p>
            <a:pPr marL="0" indent="0">
              <a:buNone/>
            </a:pPr>
            <a:r>
              <a:rPr lang="sv-SE" dirty="0"/>
              <a:t>Lagkassa används för anmälningsavgifter/del av deltagaravgifter, materialinköp, utlägg vid kickoff/avslutningar/cuper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Insamlingsmål för säsongen: 1000kr/spelare?</a:t>
            </a:r>
          </a:p>
          <a:p>
            <a:pPr marL="0" indent="0">
              <a:buNone/>
            </a:pPr>
            <a:r>
              <a:rPr lang="sv-SE" dirty="0"/>
              <a:t>Hur ska detta ske?	- Försäljningar, jobb, betala sig fri?	</a:t>
            </a:r>
            <a:br>
              <a:rPr lang="sv-SE" dirty="0"/>
            </a:br>
            <a:r>
              <a:rPr lang="sv-SE" dirty="0"/>
              <a:t>			- Krav eller mål?</a:t>
            </a:r>
            <a:br>
              <a:rPr lang="sv-SE" dirty="0"/>
            </a:br>
            <a:r>
              <a:rPr lang="sv-SE" dirty="0"/>
              <a:t>			- Personligt eller lag?</a:t>
            </a:r>
            <a:br>
              <a:rPr lang="sv-SE" dirty="0"/>
            </a:br>
            <a:r>
              <a:rPr lang="sv-SE" dirty="0"/>
              <a:t>			- Hur rapportera?		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5419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6767</TotalTime>
  <Words>261</Words>
  <Application>Microsoft Office PowerPoint</Application>
  <PresentationFormat>Anpassad</PresentationFormat>
  <Paragraphs>103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5" baseType="lpstr">
      <vt:lpstr>Office-tema</vt:lpstr>
      <vt:lpstr>Föräldramöte </vt:lpstr>
      <vt:lpstr>Agenda</vt:lpstr>
      <vt:lpstr>Ledare och laget</vt:lpstr>
      <vt:lpstr>Mål/Vision</vt:lpstr>
      <vt:lpstr>PowerPoint-presentation</vt:lpstr>
      <vt:lpstr>Träningar</vt:lpstr>
      <vt:lpstr>Matcher</vt:lpstr>
      <vt:lpstr>Cuper</vt:lpstr>
      <vt:lpstr>Ekonomi</vt:lpstr>
      <vt:lpstr>Diskussionsstund</vt:lpstr>
      <vt:lpstr>ÖVRIGT</vt:lpstr>
      <vt:lpstr>Föräldrauppdrag En sammankallande i respektive grupp (fetstilt) för att samordna planering av uppdraget. </vt:lpstr>
      <vt:lpstr>PowerPoint-presentation</vt:lpstr>
      <vt:lpstr>Föräldrauppdrag En sammankallande i respektive grupp (fetstilt) för att samordna planering av uppdraget.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</dc:title>
  <dc:creator>Nilsson Katarina</dc:creator>
  <cp:lastModifiedBy>Stefan Nilsson</cp:lastModifiedBy>
  <cp:revision>24</cp:revision>
  <cp:lastPrinted>2019-10-14T07:57:14Z</cp:lastPrinted>
  <dcterms:created xsi:type="dcterms:W3CDTF">2019-09-25T05:13:51Z</dcterms:created>
  <dcterms:modified xsi:type="dcterms:W3CDTF">2019-10-25T09:50:54Z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8450391-6d50-49e0-a466-bfda2ff2a5e1_Enabled">
    <vt:lpwstr>True</vt:lpwstr>
  </property>
  <property fmtid="{D5CDD505-2E9C-101B-9397-08002B2CF9AE}" pid="3" name="MSIP_Label_18450391-6d50-49e0-a466-bfda2ff2a5e1_SiteId">
    <vt:lpwstr>65f51067-7d65-4aa9-b996-4cc43a0d7111</vt:lpwstr>
  </property>
  <property fmtid="{D5CDD505-2E9C-101B-9397-08002B2CF9AE}" pid="4" name="MSIP_Label_18450391-6d50-49e0-a466-bfda2ff2a5e1_Owner">
    <vt:lpwstr>fredrik.ostman@atea.se</vt:lpwstr>
  </property>
  <property fmtid="{D5CDD505-2E9C-101B-9397-08002B2CF9AE}" pid="5" name="MSIP_Label_18450391-6d50-49e0-a466-bfda2ff2a5e1_SetDate">
    <vt:lpwstr>2019-10-14T05:24:19.9445090Z</vt:lpwstr>
  </property>
  <property fmtid="{D5CDD505-2E9C-101B-9397-08002B2CF9AE}" pid="6" name="MSIP_Label_18450391-6d50-49e0-a466-bfda2ff2a5e1_Name">
    <vt:lpwstr>Internal</vt:lpwstr>
  </property>
  <property fmtid="{D5CDD505-2E9C-101B-9397-08002B2CF9AE}" pid="7" name="MSIP_Label_18450391-6d50-49e0-a466-bfda2ff2a5e1_Application">
    <vt:lpwstr>Microsoft Azure Information Protection</vt:lpwstr>
  </property>
  <property fmtid="{D5CDD505-2E9C-101B-9397-08002B2CF9AE}" pid="8" name="MSIP_Label_18450391-6d50-49e0-a466-bfda2ff2a5e1_ActionId">
    <vt:lpwstr>72900d84-e6f6-497a-b7a0-1f2f017e619c</vt:lpwstr>
  </property>
  <property fmtid="{D5CDD505-2E9C-101B-9397-08002B2CF9AE}" pid="9" name="MSIP_Label_18450391-6d50-49e0-a466-bfda2ff2a5e1_Extended_MSFT_Method">
    <vt:lpwstr>Automatic</vt:lpwstr>
  </property>
  <property fmtid="{D5CDD505-2E9C-101B-9397-08002B2CF9AE}" pid="10" name="MSIP_Label_1a6781ca-b650-4250-9553-0dff8aad6264_Enabled">
    <vt:lpwstr>True</vt:lpwstr>
  </property>
  <property fmtid="{D5CDD505-2E9C-101B-9397-08002B2CF9AE}" pid="11" name="MSIP_Label_1a6781ca-b650-4250-9553-0dff8aad6264_SiteId">
    <vt:lpwstr>770c8619-ed01-4f02-84c5-2d8ea3da5d94</vt:lpwstr>
  </property>
  <property fmtid="{D5CDD505-2E9C-101B-9397-08002B2CF9AE}" pid="12" name="MSIP_Label_1a6781ca-b650-4250-9553-0dff8aad6264_Owner">
    <vt:lpwstr>Katarina.Nilsson@metsagroup.com</vt:lpwstr>
  </property>
  <property fmtid="{D5CDD505-2E9C-101B-9397-08002B2CF9AE}" pid="13" name="MSIP_Label_1a6781ca-b650-4250-9553-0dff8aad6264_SetDate">
    <vt:lpwstr>2019-09-25T06:31:17.0140000Z</vt:lpwstr>
  </property>
  <property fmtid="{D5CDD505-2E9C-101B-9397-08002B2CF9AE}" pid="14" name="MSIP_Label_1a6781ca-b650-4250-9553-0dff8aad6264_Name">
    <vt:lpwstr>General</vt:lpwstr>
  </property>
  <property fmtid="{D5CDD505-2E9C-101B-9397-08002B2CF9AE}" pid="15" name="MSIP_Label_1a6781ca-b650-4250-9553-0dff8aad6264_Application">
    <vt:lpwstr>Microsoft Azure Information Protection</vt:lpwstr>
  </property>
  <property fmtid="{D5CDD505-2E9C-101B-9397-08002B2CF9AE}" pid="16" name="MSIP_Label_1a6781ca-b650-4250-9553-0dff8aad6264_ActionId">
    <vt:lpwstr>cdfd4355-aa0d-4002-a9f7-e1710ff50370</vt:lpwstr>
  </property>
  <property fmtid="{D5CDD505-2E9C-101B-9397-08002B2CF9AE}" pid="17" name="MSIP_Label_1a6781ca-b650-4250-9553-0dff8aad6264_Extended_MSFT_Method">
    <vt:lpwstr>Manual</vt:lpwstr>
  </property>
  <property fmtid="{D5CDD505-2E9C-101B-9397-08002B2CF9AE}" pid="18" name="Sensitivity">
    <vt:lpwstr>Internal General</vt:lpwstr>
  </property>
</Properties>
</file>