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986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925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932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245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862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946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12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183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8883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444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205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AD647-86C5-4DA2-B2C1-20598341A0EE}" type="datetimeFigureOut">
              <a:rPr lang="sv-SE" smtClean="0"/>
              <a:t>2018-10-19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FFAAE-D8E9-433C-8A4D-8321A18663B8}" type="slidenum">
              <a:rPr lang="sv-SE" smtClean="0"/>
              <a:t>‹#›</a:t>
            </a:fld>
            <a:endParaRPr lang="sv-SE"/>
          </a:p>
        </p:txBody>
      </p:sp>
      <p:sp>
        <p:nvSpPr>
          <p:cNvPr id="7" name="MSIPCMContentMarking" descr="{&quot;HashCode&quot;:269484293,&quot;Placement&quot;:&quot;Footer&quot;}">
            <a:extLst>
              <a:ext uri="{FF2B5EF4-FFF2-40B4-BE49-F238E27FC236}">
                <a16:creationId xmlns:a16="http://schemas.microsoft.com/office/drawing/2014/main" id="{F49EB445-2324-4614-99F6-3B16589C1DAD}"/>
              </a:ext>
            </a:extLst>
          </p:cNvPr>
          <p:cNvSpPr txBox="1"/>
          <p:nvPr userDrawn="1"/>
        </p:nvSpPr>
        <p:spPr>
          <a:xfrm>
            <a:off x="0" y="6629836"/>
            <a:ext cx="1045461" cy="22816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sv-SE" sz="800">
                <a:solidFill>
                  <a:srgbClr val="000000"/>
                </a:solidFill>
                <a:latin typeface="Calibri" panose="020F0502020204030204" pitchFamily="34" charset="0"/>
              </a:rPr>
              <a:t>Sensitivity: Internal</a:t>
            </a:r>
          </a:p>
        </p:txBody>
      </p:sp>
    </p:spTree>
    <p:extLst>
      <p:ext uri="{BB962C8B-B14F-4D97-AF65-F5344CB8AC3E}">
        <p14:creationId xmlns:p14="http://schemas.microsoft.com/office/powerpoint/2010/main" val="126383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Mål och Vision</a:t>
            </a:r>
            <a:br>
              <a:rPr lang="sv-SE" dirty="0"/>
            </a:br>
            <a:r>
              <a:rPr lang="sv-SE" dirty="0"/>
              <a:t>GK F08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Målsättning att behålla våra spelare så långt som möjligt upp i åldrarna.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22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84799"/>
            <a:ext cx="9144000" cy="1248207"/>
          </a:xfrm>
        </p:spPr>
        <p:txBody>
          <a:bodyPr/>
          <a:lstStyle/>
          <a:p>
            <a:r>
              <a:rPr lang="sv-SE" dirty="0"/>
              <a:t>Värdegrund GK F08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2255520"/>
            <a:ext cx="9144000" cy="3717441"/>
          </a:xfrm>
        </p:spPr>
        <p:txBody>
          <a:bodyPr>
            <a:normAutofit/>
          </a:bodyPr>
          <a:lstStyle/>
          <a:p>
            <a:r>
              <a:rPr lang="sv-SE" b="1" dirty="0"/>
              <a:t>Respekt</a:t>
            </a:r>
            <a:r>
              <a:rPr lang="sv-SE" dirty="0"/>
              <a:t> </a:t>
            </a:r>
          </a:p>
          <a:p>
            <a:r>
              <a:rPr lang="sv-SE" dirty="0"/>
              <a:t>För medspelare, motspelare, ledare, domare och publik</a:t>
            </a:r>
          </a:p>
          <a:p>
            <a:r>
              <a:rPr lang="sv-SE" b="1" dirty="0"/>
              <a:t>Ansvar</a:t>
            </a:r>
          </a:p>
          <a:p>
            <a:r>
              <a:rPr lang="sv-SE" dirty="0"/>
              <a:t>Jag tar mitt ansvar som spelare när jag är på träningen – här och nu</a:t>
            </a:r>
          </a:p>
          <a:p>
            <a:r>
              <a:rPr lang="sv-SE" b="1" dirty="0"/>
              <a:t>Roligt</a:t>
            </a:r>
          </a:p>
          <a:p>
            <a:r>
              <a:rPr lang="sv-SE" dirty="0"/>
              <a:t>Tillsammans ser vi till att alla tycker innebandyn är roligt och att vi har roligt tillsammans oavsett resultat!</a:t>
            </a:r>
          </a:p>
          <a:p>
            <a:r>
              <a:rPr lang="sv-SE" dirty="0"/>
              <a:t>Vi pratar </a:t>
            </a:r>
            <a:r>
              <a:rPr lang="sv-SE" dirty="0">
                <a:highlight>
                  <a:srgbClr val="00FF00"/>
                </a:highlight>
              </a:rPr>
              <a:t>MED</a:t>
            </a:r>
            <a:r>
              <a:rPr lang="sv-SE" dirty="0"/>
              <a:t> varandra inte </a:t>
            </a:r>
            <a:r>
              <a:rPr lang="sv-SE" dirty="0">
                <a:highlight>
                  <a:srgbClr val="FF0000"/>
                </a:highlight>
              </a:rPr>
              <a:t>OM</a:t>
            </a:r>
            <a:r>
              <a:rPr lang="sv-SE" dirty="0"/>
              <a:t> varandra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098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1468073"/>
            <a:ext cx="9144000" cy="473978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sv-SE" dirty="0"/>
              <a:t>Utveckla generella idrottsfärdigheter</a:t>
            </a:r>
          </a:p>
          <a:p>
            <a:pPr algn="l"/>
            <a:r>
              <a:rPr lang="sv-SE" dirty="0"/>
              <a:t>Grundläggande atletiska och tekniska färdigheter</a:t>
            </a:r>
          </a:p>
          <a:p>
            <a:pPr algn="l"/>
            <a:r>
              <a:rPr lang="sv-SE" dirty="0"/>
              <a:t>Introduktion till mental förberedelse</a:t>
            </a:r>
          </a:p>
          <a:p>
            <a:pPr algn="l"/>
            <a:r>
              <a:rPr lang="sv-SE" dirty="0"/>
              <a:t>Allsidig styrketräning</a:t>
            </a:r>
          </a:p>
          <a:p>
            <a:pPr algn="l"/>
            <a:r>
              <a:rPr lang="sv-SE" dirty="0"/>
              <a:t>Daglig fysisk aktivitet</a:t>
            </a:r>
          </a:p>
          <a:p>
            <a:pPr algn="l"/>
            <a:r>
              <a:rPr lang="sv-SE" dirty="0"/>
              <a:t>Fortsätta att prova på många idrotter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Passa</a:t>
            </a:r>
          </a:p>
          <a:p>
            <a:pPr algn="l"/>
            <a:r>
              <a:rPr lang="sv-SE" dirty="0"/>
              <a:t>Skjuta</a:t>
            </a:r>
          </a:p>
          <a:p>
            <a:pPr algn="l"/>
            <a:r>
              <a:rPr lang="sv-SE" dirty="0"/>
              <a:t>Klubbteknik</a:t>
            </a:r>
          </a:p>
          <a:p>
            <a:pPr algn="l"/>
            <a:r>
              <a:rPr lang="sv-SE" dirty="0"/>
              <a:t>”Hitta rätt på planen - spelförståelse”</a:t>
            </a:r>
          </a:p>
          <a:p>
            <a:pPr algn="l"/>
            <a:r>
              <a:rPr lang="sv-SE" dirty="0"/>
              <a:t>Grundläggande och variationsrika träningar där alla får möjlighet att utvecklas i sin egen takt</a:t>
            </a:r>
          </a:p>
          <a:p>
            <a:pPr algn="l"/>
            <a:r>
              <a:rPr lang="sv-SE" dirty="0"/>
              <a:t>Koordination/grundläggande fysisk träning/balans</a:t>
            </a:r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>
          <a:xfrm>
            <a:off x="1524000" y="224741"/>
            <a:ext cx="9144000" cy="832272"/>
          </a:xfrm>
        </p:spPr>
        <p:txBody>
          <a:bodyPr>
            <a:normAutofit fontScale="90000"/>
          </a:bodyPr>
          <a:lstStyle/>
          <a:p>
            <a:r>
              <a:rPr lang="sv-SE" dirty="0"/>
              <a:t>Blå nivå – 9-12 år</a:t>
            </a:r>
          </a:p>
        </p:txBody>
      </p:sp>
    </p:spTree>
    <p:extLst>
      <p:ext uri="{BB962C8B-B14F-4D97-AF65-F5344CB8AC3E}">
        <p14:creationId xmlns:p14="http://schemas.microsoft.com/office/powerpoint/2010/main" val="3312623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1468073"/>
            <a:ext cx="9144000" cy="4739780"/>
          </a:xfrm>
        </p:spPr>
        <p:txBody>
          <a:bodyPr>
            <a:normAutofit/>
          </a:bodyPr>
          <a:lstStyle/>
          <a:p>
            <a:pPr algn="l"/>
            <a:r>
              <a:rPr lang="sv-SE" b="1" dirty="0"/>
              <a:t>Onsdagar Änget</a:t>
            </a:r>
          </a:p>
          <a:p>
            <a:pPr algn="l"/>
            <a:r>
              <a:rPr lang="sv-SE" dirty="0"/>
              <a:t>Fokus 1,5 h</a:t>
            </a:r>
          </a:p>
          <a:p>
            <a:pPr algn="l"/>
            <a:r>
              <a:rPr lang="sv-SE" dirty="0"/>
              <a:t>Helplansövningar/grupper</a:t>
            </a:r>
          </a:p>
          <a:p>
            <a:pPr algn="l"/>
            <a:r>
              <a:rPr lang="sv-SE" dirty="0"/>
              <a:t>Inget helplansspel (om vi inte är ca 20 spelare)</a:t>
            </a:r>
          </a:p>
          <a:p>
            <a:pPr algn="l"/>
            <a:endParaRPr lang="sv-SE" dirty="0"/>
          </a:p>
          <a:p>
            <a:pPr algn="l"/>
            <a:r>
              <a:rPr lang="sv-SE" b="1" dirty="0"/>
              <a:t>Lördagar Högland</a:t>
            </a:r>
          </a:p>
          <a:p>
            <a:pPr algn="l"/>
            <a:r>
              <a:rPr lang="sv-SE" dirty="0"/>
              <a:t>Fokus 1,5 h</a:t>
            </a:r>
          </a:p>
          <a:p>
            <a:pPr algn="l"/>
            <a:r>
              <a:rPr lang="sv-SE" dirty="0"/>
              <a:t>Helplansövningar</a:t>
            </a:r>
          </a:p>
          <a:p>
            <a:pPr algn="l"/>
            <a:r>
              <a:rPr lang="sv-SE" dirty="0"/>
              <a:t>Helplansspel</a:t>
            </a:r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>
          <a:xfrm>
            <a:off x="1524000" y="224741"/>
            <a:ext cx="9144000" cy="832272"/>
          </a:xfrm>
        </p:spPr>
        <p:txBody>
          <a:bodyPr>
            <a:normAutofit fontScale="90000"/>
          </a:bodyPr>
          <a:lstStyle/>
          <a:p>
            <a:r>
              <a:rPr lang="sv-SE" dirty="0"/>
              <a:t>Träningar</a:t>
            </a:r>
          </a:p>
        </p:txBody>
      </p:sp>
    </p:spTree>
    <p:extLst>
      <p:ext uri="{BB962C8B-B14F-4D97-AF65-F5344CB8AC3E}">
        <p14:creationId xmlns:p14="http://schemas.microsoft.com/office/powerpoint/2010/main" val="3265889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1468073"/>
            <a:ext cx="9144000" cy="4739780"/>
          </a:xfrm>
        </p:spPr>
        <p:txBody>
          <a:bodyPr>
            <a:normAutofit/>
          </a:bodyPr>
          <a:lstStyle/>
          <a:p>
            <a:pPr algn="l"/>
            <a:r>
              <a:rPr lang="sv-SE" dirty="0"/>
              <a:t>Målvakter – våga prova på</a:t>
            </a:r>
          </a:p>
          <a:p>
            <a:pPr algn="l"/>
            <a:r>
              <a:rPr lang="sv-SE" dirty="0"/>
              <a:t>Står man på träning – står man på match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Alla spelar med alla </a:t>
            </a:r>
          </a:p>
          <a:p>
            <a:pPr algn="l"/>
            <a:r>
              <a:rPr lang="sv-SE" dirty="0"/>
              <a:t>Pröva på alla platser – </a:t>
            </a:r>
          </a:p>
          <a:p>
            <a:pPr algn="l"/>
            <a:r>
              <a:rPr lang="sv-SE" dirty="0"/>
              <a:t>(vill man bara vara back = OK</a:t>
            </a:r>
            <a:r>
              <a:rPr lang="sv-SE"/>
              <a:t>, </a:t>
            </a:r>
          </a:p>
          <a:p>
            <a:pPr algn="l"/>
            <a:r>
              <a:rPr lang="sv-SE"/>
              <a:t>vill </a:t>
            </a:r>
            <a:r>
              <a:rPr lang="sv-SE" dirty="0"/>
              <a:t>man bara vara forward = inte OK)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Står man i mål – kan få spela ut med andra laget</a:t>
            </a:r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>
          <a:xfrm>
            <a:off x="1524000" y="224741"/>
            <a:ext cx="9144000" cy="832272"/>
          </a:xfrm>
        </p:spPr>
        <p:txBody>
          <a:bodyPr>
            <a:normAutofit fontScale="90000"/>
          </a:bodyPr>
          <a:lstStyle/>
          <a:p>
            <a:r>
              <a:rPr lang="sv-SE" dirty="0"/>
              <a:t>Matcher</a:t>
            </a:r>
          </a:p>
        </p:txBody>
      </p:sp>
    </p:spTree>
    <p:extLst>
      <p:ext uri="{BB962C8B-B14F-4D97-AF65-F5344CB8AC3E}">
        <p14:creationId xmlns:p14="http://schemas.microsoft.com/office/powerpoint/2010/main" val="1931204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1468073"/>
            <a:ext cx="9144000" cy="473978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sv-SE" dirty="0"/>
              <a:t>Tålamod – det handlar inte om att vara snabbast eller bäst – ha roligt!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Kom i tid till träning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Mätta o belåtna (lördagar, skicka med en frukt/drickyoghurt om ni vet att de inte äter tillräckligt med frukost)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Meddela frånvaro i tid – då kan vi planera träning bättre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Prata med oss tränare – om något hänt som är bra för oss att veta (allt från humör/sjukdom  m m)</a:t>
            </a:r>
          </a:p>
          <a:p>
            <a:pPr algn="l"/>
            <a:endParaRPr lang="sv-SE" dirty="0"/>
          </a:p>
          <a:p>
            <a:pPr algn="l"/>
            <a:r>
              <a:rPr lang="sv-SE" dirty="0"/>
              <a:t>Ropa inte BRA jämt </a:t>
            </a:r>
            <a:r>
              <a:rPr lang="sv-SE" dirty="0">
                <a:sym typeface="Wingdings" panose="05000000000000000000" pitchFamily="2" charset="2"/>
              </a:rPr>
              <a:t></a:t>
            </a:r>
            <a:endParaRPr lang="sv-SE" dirty="0"/>
          </a:p>
          <a:p>
            <a:pPr algn="l"/>
            <a:endParaRPr lang="sv-SE" dirty="0"/>
          </a:p>
          <a:p>
            <a:pPr algn="l"/>
            <a:r>
              <a:rPr lang="sv-SE" sz="5100" dirty="0"/>
              <a:t>Heja och stötta i med och motgång!</a:t>
            </a:r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  <a:p>
            <a:pPr algn="l"/>
            <a:endParaRPr lang="sv-SE" dirty="0"/>
          </a:p>
        </p:txBody>
      </p:sp>
      <p:sp>
        <p:nvSpPr>
          <p:cNvPr id="4" name="Rubrik 3"/>
          <p:cNvSpPr>
            <a:spLocks noGrp="1"/>
          </p:cNvSpPr>
          <p:nvPr>
            <p:ph type="ctrTitle"/>
          </p:nvPr>
        </p:nvSpPr>
        <p:spPr>
          <a:xfrm>
            <a:off x="1524000" y="224741"/>
            <a:ext cx="9144000" cy="832272"/>
          </a:xfrm>
        </p:spPr>
        <p:txBody>
          <a:bodyPr>
            <a:noAutofit/>
          </a:bodyPr>
          <a:lstStyle/>
          <a:p>
            <a:r>
              <a:rPr lang="sv-SE" sz="4400" b="1" dirty="0"/>
              <a:t>Vad vill vi ha hjälp med av er föräldrar?</a:t>
            </a:r>
          </a:p>
        </p:txBody>
      </p:sp>
    </p:spTree>
    <p:extLst>
      <p:ext uri="{BB962C8B-B14F-4D97-AF65-F5344CB8AC3E}">
        <p14:creationId xmlns:p14="http://schemas.microsoft.com/office/powerpoint/2010/main" val="1832475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Office PowerPoint</Application>
  <PresentationFormat>Bredbild</PresentationFormat>
  <Paragraphs>65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Office-tema</vt:lpstr>
      <vt:lpstr>Mål och Vision GK F08</vt:lpstr>
      <vt:lpstr>Värdegrund GK F08</vt:lpstr>
      <vt:lpstr>Blå nivå – 9-12 år</vt:lpstr>
      <vt:lpstr>Träningar</vt:lpstr>
      <vt:lpstr>Matcher</vt:lpstr>
      <vt:lpstr>Vad vill vi ha hjälp med av er föräldrar?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Mål och Vision GK F08</dc:title>
  <dc:creator>Fredrik Östman</dc:creator>
  <cp:lastModifiedBy>Nilsson Katarina</cp:lastModifiedBy>
  <cp:revision>6</cp:revision>
  <dcterms:created xsi:type="dcterms:W3CDTF">2017-09-18T15:47:32Z</dcterms:created>
  <dcterms:modified xsi:type="dcterms:W3CDTF">2018-10-19T12:30:00Z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8450391-6d50-49e0-a466-bfda2ff2a5e1_Enabled">
    <vt:lpwstr>True</vt:lpwstr>
  </property>
  <property fmtid="{D5CDD505-2E9C-101B-9397-08002B2CF9AE}" pid="3" name="MSIP_Label_18450391-6d50-49e0-a466-bfda2ff2a5e1_SiteId">
    <vt:lpwstr>65f51067-7d65-4aa9-b996-4cc43a0d7111</vt:lpwstr>
  </property>
  <property fmtid="{D5CDD505-2E9C-101B-9397-08002B2CF9AE}" pid="4" name="MSIP_Label_18450391-6d50-49e0-a466-bfda2ff2a5e1_Owner">
    <vt:lpwstr>fredrik.ostman@atea.se</vt:lpwstr>
  </property>
  <property fmtid="{D5CDD505-2E9C-101B-9397-08002B2CF9AE}" pid="5" name="MSIP_Label_18450391-6d50-49e0-a466-bfda2ff2a5e1_SetDate">
    <vt:lpwstr>2018-10-18T19:10:22.6723657Z</vt:lpwstr>
  </property>
  <property fmtid="{D5CDD505-2E9C-101B-9397-08002B2CF9AE}" pid="6" name="MSIP_Label_18450391-6d50-49e0-a466-bfda2ff2a5e1_Name">
    <vt:lpwstr>Internal</vt:lpwstr>
  </property>
  <property fmtid="{D5CDD505-2E9C-101B-9397-08002B2CF9AE}" pid="7" name="MSIP_Label_18450391-6d50-49e0-a466-bfda2ff2a5e1_Application">
    <vt:lpwstr>Microsoft Azure Information Protection</vt:lpwstr>
  </property>
  <property fmtid="{D5CDD505-2E9C-101B-9397-08002B2CF9AE}" pid="8" name="MSIP_Label_18450391-6d50-49e0-a466-bfda2ff2a5e1_Extended_MSFT_Method">
    <vt:lpwstr>Automatic</vt:lpwstr>
  </property>
  <property fmtid="{D5CDD505-2E9C-101B-9397-08002B2CF9AE}" pid="9" name="Sensitivity">
    <vt:lpwstr>Internal</vt:lpwstr>
  </property>
</Properties>
</file>