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1" r:id="rId4"/>
    <p:sldId id="274" r:id="rId5"/>
    <p:sldId id="260" r:id="rId6"/>
    <p:sldId id="275" r:id="rId7"/>
    <p:sldId id="261" r:id="rId8"/>
    <p:sldId id="258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8BE1-6692-4F3D-AD06-C7D334DC0461}" type="datetimeFigureOut">
              <a:rPr lang="sv-SE" smtClean="0"/>
              <a:t>2021-09-26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9D56D-6BDA-4956-8C9D-CFAEEC1F4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879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8BE1-6692-4F3D-AD06-C7D334DC0461}" type="datetimeFigureOut">
              <a:rPr lang="sv-SE" smtClean="0"/>
              <a:t>2021-09-26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9D56D-6BDA-4956-8C9D-CFAEEC1F4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000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28CD8BE1-6692-4F3D-AD06-C7D334DC0461}" type="datetimeFigureOut">
              <a:rPr lang="sv-SE" smtClean="0"/>
              <a:t>2021-09-26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C229D56D-6BDA-4956-8C9D-CFAEEC1F4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7932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8BE1-6692-4F3D-AD06-C7D334DC0461}" type="datetimeFigureOut">
              <a:rPr lang="sv-SE" smtClean="0"/>
              <a:t>2021-09-26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9D56D-6BDA-4956-8C9D-CFAEEC1F4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6030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CD8BE1-6692-4F3D-AD06-C7D334DC0461}" type="datetimeFigureOut">
              <a:rPr lang="sv-SE" smtClean="0"/>
              <a:t>2021-09-26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29D56D-6BDA-4956-8C9D-CFAEEC1F4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25995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8BE1-6692-4F3D-AD06-C7D334DC0461}" type="datetimeFigureOut">
              <a:rPr lang="sv-SE" smtClean="0"/>
              <a:t>2021-09-26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9D56D-6BDA-4956-8C9D-CFAEEC1F4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0205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8BE1-6692-4F3D-AD06-C7D334DC0461}" type="datetimeFigureOut">
              <a:rPr lang="sv-SE" smtClean="0"/>
              <a:t>2021-09-26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9D56D-6BDA-4956-8C9D-CFAEEC1F4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375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8BE1-6692-4F3D-AD06-C7D334DC0461}" type="datetimeFigureOut">
              <a:rPr lang="sv-SE" smtClean="0"/>
              <a:t>2021-09-26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9D56D-6BDA-4956-8C9D-CFAEEC1F4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192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8BE1-6692-4F3D-AD06-C7D334DC0461}" type="datetimeFigureOut">
              <a:rPr lang="sv-SE" smtClean="0"/>
              <a:t>2021-09-26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9D56D-6BDA-4956-8C9D-CFAEEC1F4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472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8BE1-6692-4F3D-AD06-C7D334DC0461}" type="datetimeFigureOut">
              <a:rPr lang="sv-SE" smtClean="0"/>
              <a:t>2021-09-26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9D56D-6BDA-4956-8C9D-CFAEEC1F4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796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D8BE1-6692-4F3D-AD06-C7D334DC0461}" type="datetimeFigureOut">
              <a:rPr lang="sv-SE" smtClean="0"/>
              <a:t>2021-09-26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9D56D-6BDA-4956-8C9D-CFAEEC1F4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1113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28CD8BE1-6692-4F3D-AD06-C7D334DC0461}" type="datetimeFigureOut">
              <a:rPr lang="sv-SE" smtClean="0"/>
              <a:t>2021-09-26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C229D56D-6BDA-4956-8C9D-CFAEEC1F467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37471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1361C0D4-B00A-4AFD-B19C-0837B9E0F0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" r="1083" b="1"/>
          <a:stretch/>
        </p:blipFill>
        <p:spPr>
          <a:xfrm>
            <a:off x="-205463" y="0"/>
            <a:ext cx="12191980" cy="6857990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1BF5FE66-CCF6-4EAC-A83F-F3E6A861DF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12553" y="3683623"/>
            <a:ext cx="3852041" cy="1834056"/>
          </a:xfrm>
        </p:spPr>
        <p:txBody>
          <a:bodyPr>
            <a:normAutofit/>
          </a:bodyPr>
          <a:lstStyle/>
          <a:p>
            <a:r>
              <a:rPr lang="sv-SE" b="1" dirty="0">
                <a:highlight>
                  <a:srgbClr val="C0C0C0"/>
                </a:highlight>
              </a:rPr>
              <a:t>GK F07</a:t>
            </a:r>
            <a:br>
              <a:rPr lang="sv-SE" sz="4000" dirty="0"/>
            </a:br>
            <a:endParaRPr lang="sv-SE" sz="40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F029416-C301-4B1B-8B05-EE64F4400B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00108" y="4978269"/>
            <a:ext cx="5986409" cy="2964892"/>
          </a:xfrm>
        </p:spPr>
        <p:txBody>
          <a:bodyPr>
            <a:normAutofit/>
          </a:bodyPr>
          <a:lstStyle/>
          <a:p>
            <a:r>
              <a:rPr lang="sv-SE" sz="2800" u="sng" dirty="0">
                <a:solidFill>
                  <a:schemeClr val="bg1"/>
                </a:solidFill>
                <a:highlight>
                  <a:srgbClr val="C0C0C0"/>
                </a:highlight>
              </a:rPr>
              <a:t>Säsongen 2021/2022:</a:t>
            </a:r>
          </a:p>
          <a:p>
            <a:r>
              <a:rPr lang="sv-SE" sz="2800" dirty="0">
                <a:solidFill>
                  <a:schemeClr val="bg1"/>
                </a:solidFill>
                <a:highlight>
                  <a:srgbClr val="C0C0C0"/>
                </a:highlight>
              </a:rPr>
              <a:t>Truppen/Träningar/Matcher/Inriktning</a:t>
            </a:r>
          </a:p>
        </p:txBody>
      </p:sp>
    </p:spTree>
    <p:extLst>
      <p:ext uri="{BB962C8B-B14F-4D97-AF65-F5344CB8AC3E}">
        <p14:creationId xmlns:p14="http://schemas.microsoft.com/office/powerpoint/2010/main" val="813352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BE1516-D5C8-419B-A004-0FA5F4344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GK F07 – DETTA HAR VI I BAGAGET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5E5DD9-1D58-4E53-B3BE-2084B75D4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4566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BE1516-D5C8-419B-A004-0FA5F4344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truppen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5E5DD9-1D58-4E53-B3BE-2084B75D4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1898664"/>
            <a:ext cx="9784080" cy="4206240"/>
          </a:xfrm>
        </p:spPr>
        <p:txBody>
          <a:bodyPr>
            <a:noAutofit/>
          </a:bodyPr>
          <a:lstStyle/>
          <a:p>
            <a:r>
              <a:rPr lang="sv-S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MÅLVAKTER</a:t>
            </a:r>
          </a:p>
          <a:p>
            <a:r>
              <a:rPr lang="sv-S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Bella, Elina, Josefine</a:t>
            </a:r>
          </a:p>
          <a:p>
            <a:endParaRPr lang="sv-SE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v-S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UTESPELARE</a:t>
            </a:r>
          </a:p>
          <a:p>
            <a:r>
              <a:rPr lang="sv-S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Clara, Edla, Ella, Ellen, Elsa, Elvira, Hedvig, Hilma, Isabell, Klara, Nova, Ronja, Saga B, Saga S, </a:t>
            </a:r>
            <a:r>
              <a:rPr lang="sv-SE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Zaga</a:t>
            </a:r>
            <a:r>
              <a:rPr lang="sv-S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???</a:t>
            </a:r>
          </a:p>
          <a:p>
            <a:endParaRPr lang="sv-SE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v-S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TRÄNARE</a:t>
            </a:r>
          </a:p>
          <a:p>
            <a:r>
              <a:rPr lang="sv-S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Niklas, Peter, Tobias</a:t>
            </a:r>
          </a:p>
        </p:txBody>
      </p:sp>
    </p:spTree>
    <p:extLst>
      <p:ext uri="{BB962C8B-B14F-4D97-AF65-F5344CB8AC3E}">
        <p14:creationId xmlns:p14="http://schemas.microsoft.com/office/powerpoint/2010/main" val="1546584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BE1516-D5C8-419B-A004-0FA5F4344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5E5DD9-1D58-4E53-B3BE-2084B75D4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1925795"/>
            <a:ext cx="10735652" cy="4206240"/>
          </a:xfrm>
        </p:spPr>
        <p:txBody>
          <a:bodyPr>
            <a:normAutofit/>
          </a:bodyPr>
          <a:lstStyle/>
          <a:p>
            <a:r>
              <a:rPr lang="sv-SE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TIDER</a:t>
            </a:r>
          </a:p>
          <a:p>
            <a:pPr lvl="1"/>
            <a:endParaRPr lang="sv-SE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C0C0C0"/>
              </a:highlight>
            </a:endParaRPr>
          </a:p>
          <a:p>
            <a:pPr lvl="1"/>
            <a:r>
              <a:rPr lang="sv-SE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Tisdag	18:45-20:30 Högland (styrka + innebandy)</a:t>
            </a:r>
          </a:p>
          <a:p>
            <a:pPr lvl="1"/>
            <a:r>
              <a:rPr lang="sv-SE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Onsdag 	19:45-21:30 Sporthallen (löpning + innebandy)</a:t>
            </a:r>
          </a:p>
          <a:p>
            <a:pPr lvl="1"/>
            <a:r>
              <a:rPr lang="sv-SE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Fredag	16:30-18:00 </a:t>
            </a:r>
            <a:r>
              <a:rPr lang="sv-SE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Skyttis</a:t>
            </a:r>
            <a:r>
              <a:rPr lang="sv-SE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 (knäkontroll + innebandy)</a:t>
            </a:r>
          </a:p>
          <a:p>
            <a:pPr lvl="1"/>
            <a:r>
              <a:rPr lang="sv-S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(öppen målvaktsträning för tjejer fredagar 15-16 på </a:t>
            </a:r>
            <a:r>
              <a:rPr lang="sv-SE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Skyttis</a:t>
            </a:r>
            <a:r>
              <a:rPr lang="sv-S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 jämna veckor)</a:t>
            </a:r>
          </a:p>
          <a:p>
            <a:pPr lvl="1"/>
            <a:r>
              <a:rPr lang="sv-S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Vi kommer emellanåt att träna lite annorlunda tider då vi försöker samträna med de som tränar före oss – främst onsdag och fredag.</a:t>
            </a:r>
          </a:p>
        </p:txBody>
      </p:sp>
    </p:spTree>
    <p:extLst>
      <p:ext uri="{BB962C8B-B14F-4D97-AF65-F5344CB8AC3E}">
        <p14:creationId xmlns:p14="http://schemas.microsoft.com/office/powerpoint/2010/main" val="239740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BE1516-D5C8-419B-A004-0FA5F4344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5E5DD9-1D58-4E53-B3BE-2084B75D4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INNEHÅLL</a:t>
            </a:r>
          </a:p>
          <a:p>
            <a:pPr lvl="1"/>
            <a:r>
              <a:rPr lang="sv-S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Att göra lagkamraterna bättre</a:t>
            </a:r>
          </a:p>
          <a:p>
            <a:pPr lvl="1"/>
            <a:r>
              <a:rPr lang="sv-S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”Passa fritt blad, eller driv tills du hittar ett”</a:t>
            </a:r>
          </a:p>
          <a:p>
            <a:pPr lvl="1"/>
            <a:r>
              <a:rPr lang="sv-S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Du-och-jag och bollen – anfallsspelets Hörnstenar</a:t>
            </a:r>
          </a:p>
          <a:p>
            <a:pPr lvl="1"/>
            <a:r>
              <a:rPr lang="sv-S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1+4</a:t>
            </a:r>
          </a:p>
          <a:p>
            <a:pPr lvl="1"/>
            <a:r>
              <a:rPr lang="sv-S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Komma till avslut</a:t>
            </a:r>
            <a:r>
              <a:rPr lang="sv-SE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!</a:t>
            </a:r>
          </a:p>
          <a:p>
            <a:pPr lvl="1"/>
            <a:r>
              <a:rPr lang="sv-SE"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Man-man</a:t>
            </a:r>
            <a:endParaRPr lang="sv-SE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C0C0C0"/>
              </a:highlight>
            </a:endParaRPr>
          </a:p>
          <a:p>
            <a:pPr lvl="1"/>
            <a:r>
              <a:rPr lang="sv-S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Målvakt: ”sitta klar, sitta still, sitta rak”</a:t>
            </a:r>
          </a:p>
          <a:p>
            <a:pPr lvl="1"/>
            <a:r>
              <a:rPr lang="sv-S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Utvecklingssamtal</a:t>
            </a:r>
          </a:p>
        </p:txBody>
      </p:sp>
    </p:spTree>
    <p:extLst>
      <p:ext uri="{BB962C8B-B14F-4D97-AF65-F5344CB8AC3E}">
        <p14:creationId xmlns:p14="http://schemas.microsoft.com/office/powerpoint/2010/main" val="190015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BE1516-D5C8-419B-A004-0FA5F434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848668" cy="1508760"/>
          </a:xfrm>
        </p:spPr>
        <p:txBody>
          <a:bodyPr/>
          <a:lstStyle/>
          <a:p>
            <a:r>
              <a:rPr lang="sv-SE" dirty="0"/>
              <a:t>Träningar – </a:t>
            </a:r>
            <a:r>
              <a:rPr lang="sv-SE" dirty="0">
                <a:solidFill>
                  <a:schemeClr val="tx2">
                    <a:lumMod val="50000"/>
                  </a:schemeClr>
                </a:solidFill>
              </a:rPr>
              <a:t>DET SOM BLIR NYTT I ÅR I BLÅTT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5E5DD9-1D58-4E53-B3BE-2084B75D4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INNEHÅLL</a:t>
            </a:r>
          </a:p>
          <a:p>
            <a:pPr lvl="1"/>
            <a:r>
              <a:rPr lang="sv-SE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Att göra lagkamraterna bättre</a:t>
            </a:r>
          </a:p>
          <a:p>
            <a:pPr lvl="1"/>
            <a:r>
              <a:rPr lang="sv-S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”Passa fritt blad, eller driv tills du hittar ett”</a:t>
            </a:r>
          </a:p>
          <a:p>
            <a:pPr lvl="1"/>
            <a:r>
              <a:rPr lang="sv-SE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Du-och-jag och bollen – anfallsspelets Hörnstenar</a:t>
            </a:r>
          </a:p>
          <a:p>
            <a:pPr lvl="1"/>
            <a:r>
              <a:rPr lang="sv-S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1+4</a:t>
            </a:r>
          </a:p>
          <a:p>
            <a:pPr lvl="1"/>
            <a:r>
              <a:rPr lang="sv-SE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Komma till avslut!</a:t>
            </a:r>
          </a:p>
          <a:p>
            <a:pPr lvl="1"/>
            <a:r>
              <a:rPr lang="sv-S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Man-man</a:t>
            </a:r>
          </a:p>
          <a:p>
            <a:pPr lvl="1"/>
            <a:r>
              <a:rPr lang="sv-S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Målvakt: ”sitta klar, sitta still, sitta rak”</a:t>
            </a:r>
          </a:p>
          <a:p>
            <a:pPr lvl="1"/>
            <a:r>
              <a:rPr lang="sv-SE" sz="2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Utvecklingssamtal</a:t>
            </a:r>
          </a:p>
        </p:txBody>
      </p:sp>
    </p:spTree>
    <p:extLst>
      <p:ext uri="{BB962C8B-B14F-4D97-AF65-F5344CB8AC3E}">
        <p14:creationId xmlns:p14="http://schemas.microsoft.com/office/powerpoint/2010/main" val="59313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BE1516-D5C8-419B-A004-0FA5F4344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5E5DD9-1D58-4E53-B3BE-2084B75D4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ANMÄLNING TILL TRÄNING</a:t>
            </a:r>
          </a:p>
          <a:p>
            <a:pPr lvl="1"/>
            <a:r>
              <a:rPr lang="sv-S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Anmälan via laget.se (ändra så spelarna själva anmäler fr o m efter cupen)</a:t>
            </a:r>
          </a:p>
          <a:p>
            <a:pPr lvl="1"/>
            <a:r>
              <a:rPr lang="sv-S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Spelaren skickar sms till Peter senast </a:t>
            </a:r>
            <a:r>
              <a:rPr lang="sv-SE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kl</a:t>
            </a:r>
            <a:r>
              <a:rPr lang="sv-S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 16 och meddelar senare frånvaro 070-576 25 22 (om anmält närvaro på </a:t>
            </a:r>
            <a:r>
              <a:rPr lang="sv-SE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appen</a:t>
            </a:r>
            <a:r>
              <a:rPr lang="sv-S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)</a:t>
            </a:r>
          </a:p>
          <a:p>
            <a:pPr lvl="1"/>
            <a:r>
              <a:rPr lang="sv-SE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Spelarens ansvar att det fungerar!</a:t>
            </a:r>
          </a:p>
          <a:p>
            <a:pPr marL="0" indent="0">
              <a:buNone/>
            </a:pPr>
            <a:endParaRPr lang="sv-SE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9014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BE1516-D5C8-419B-A004-0FA5F4344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Matcher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5E5DD9-1D58-4E53-B3BE-2084B75D4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79"/>
            <a:ext cx="9784080" cy="4697345"/>
          </a:xfrm>
        </p:spPr>
        <p:txBody>
          <a:bodyPr>
            <a:normAutofit fontScale="85000" lnSpcReduction="20000"/>
          </a:bodyPr>
          <a:lstStyle/>
          <a:p>
            <a:r>
              <a:rPr lang="sv-SE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SERIESPEL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Vi spelar i tre serier: </a:t>
            </a:r>
            <a:r>
              <a:rPr lang="sv-SE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Div</a:t>
            </a:r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 1A+1B samt Utvecklingsserien 2 (ca 26 matcher)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Matchtid: 3x 15min effektiv tid i div 1, 3x20min effektiv i </a:t>
            </a:r>
            <a:r>
              <a:rPr lang="sv-SE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Utv</a:t>
            </a:r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 serien</a:t>
            </a:r>
          </a:p>
          <a:p>
            <a:pPr lvl="1"/>
            <a:endParaRPr lang="sv-SE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v-SE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</a:t>
            </a:r>
          </a:p>
          <a:p>
            <a:pPr lvl="1"/>
            <a:r>
              <a:rPr lang="sv-SE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Spelas för F16 (05:or)</a:t>
            </a:r>
          </a:p>
          <a:p>
            <a:pPr lvl="1"/>
            <a:r>
              <a:rPr lang="sv-SE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Vi deltar tillsammans med våra 05:or</a:t>
            </a:r>
          </a:p>
          <a:p>
            <a:pPr lvl="1"/>
            <a:r>
              <a:rPr lang="sv-SE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Regionskval (gruppspel med tre lag) i Umeå, 6 feb </a:t>
            </a:r>
          </a:p>
          <a:p>
            <a:pPr lvl="1"/>
            <a:endParaRPr lang="sv-SE" sz="2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C0C0C0"/>
              </a:highlight>
            </a:endParaRPr>
          </a:p>
          <a:p>
            <a:r>
              <a:rPr lang="sv-SE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CUPER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Umeå </a:t>
            </a:r>
            <a:r>
              <a:rPr lang="sv-SE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Floorball</a:t>
            </a:r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 Festival, 1-3 oktober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Storvreta Cup, 2-4 jan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(Örebro-cupen, april?)</a:t>
            </a:r>
          </a:p>
        </p:txBody>
      </p:sp>
    </p:spTree>
    <p:extLst>
      <p:ext uri="{BB962C8B-B14F-4D97-AF65-F5344CB8AC3E}">
        <p14:creationId xmlns:p14="http://schemas.microsoft.com/office/powerpoint/2010/main" val="2885122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BE1516-D5C8-419B-A004-0FA5F4344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vill ni?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5E5DD9-1D58-4E53-B3BE-2084B75D4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1926595"/>
            <a:ext cx="9784080" cy="4926363"/>
          </a:xfrm>
        </p:spPr>
        <p:txBody>
          <a:bodyPr>
            <a:normAutofit fontScale="92500" lnSpcReduction="10000"/>
          </a:bodyPr>
          <a:lstStyle/>
          <a:p>
            <a:r>
              <a:rPr lang="sv-SE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 A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Vi vill testa hur bra vi är och kan bli – gör varandra bättre</a:t>
            </a: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3 träningar/v + </a:t>
            </a:r>
            <a:r>
              <a:rPr lang="sv-SE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fys</a:t>
            </a:r>
            <a:endParaRPr lang="sv-SE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C0C0C0"/>
              </a:highlight>
            </a:endParaRPr>
          </a:p>
          <a:p>
            <a:pPr lvl="1"/>
            <a:r>
              <a:rPr lang="sv-SE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Seriespel, F16-SM + tre (utmanande) cuper</a:t>
            </a:r>
          </a:p>
          <a:p>
            <a:endParaRPr lang="sv-SE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v-SE" sz="3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 B - ???</a:t>
            </a:r>
          </a:p>
          <a:p>
            <a:endParaRPr lang="sv-SE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v-SE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 C</a:t>
            </a:r>
          </a:p>
          <a:p>
            <a:pPr lvl="1"/>
            <a:r>
              <a:rPr lang="sv-SE" sz="24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Vi spelar och har kul – bra kompisgäng</a:t>
            </a:r>
          </a:p>
          <a:p>
            <a:pPr lvl="1"/>
            <a:r>
              <a:rPr lang="sv-SE" sz="24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2 träningar/v</a:t>
            </a:r>
          </a:p>
          <a:p>
            <a:pPr lvl="1"/>
            <a:r>
              <a:rPr lang="sv-SE" sz="24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Seriespel + 1-2 cuper (Umeå/</a:t>
            </a:r>
            <a:r>
              <a:rPr lang="sv-SE" sz="2400" dirty="0" err="1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Övik</a:t>
            </a:r>
            <a:r>
              <a:rPr lang="sv-SE" sz="24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C0C0"/>
                </a:highligh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3821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likfärgad">
  <a:themeElements>
    <a:clrScheme name="Varm blå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likfärg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likfärga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TM03090430[[fn=Olikfärgad]]</Template>
  <TotalTime>1151</TotalTime>
  <Words>420</Words>
  <Application>Microsoft Office PowerPoint</Application>
  <PresentationFormat>Bredbild</PresentationFormat>
  <Paragraphs>72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2" baseType="lpstr">
      <vt:lpstr>Corbel</vt:lpstr>
      <vt:lpstr>Wingdings</vt:lpstr>
      <vt:lpstr>Olikfärgad</vt:lpstr>
      <vt:lpstr>GK F07 </vt:lpstr>
      <vt:lpstr>GK F07 – DETTA HAR VI I BAGAGET</vt:lpstr>
      <vt:lpstr>truppen</vt:lpstr>
      <vt:lpstr>Träningar</vt:lpstr>
      <vt:lpstr>Träningar</vt:lpstr>
      <vt:lpstr>Träningar – DET SOM BLIR NYTT I ÅR I BLÅTT</vt:lpstr>
      <vt:lpstr>Träningar</vt:lpstr>
      <vt:lpstr>Matcher</vt:lpstr>
      <vt:lpstr>Vad vill ni?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GK F07 </dc:title>
  <dc:creator>Peter Svensson Hörnsten</dc:creator>
  <cp:lastModifiedBy>Peter Svensson Hörnsten</cp:lastModifiedBy>
  <cp:revision>20</cp:revision>
  <dcterms:created xsi:type="dcterms:W3CDTF">2020-10-06T10:29:54Z</dcterms:created>
  <dcterms:modified xsi:type="dcterms:W3CDTF">2021-09-26T19:49:10Z</dcterms:modified>
</cp:coreProperties>
</file>