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72" r:id="rId3"/>
    <p:sldId id="271" r:id="rId4"/>
    <p:sldId id="274" r:id="rId5"/>
    <p:sldId id="260" r:id="rId6"/>
    <p:sldId id="275" r:id="rId7"/>
    <p:sldId id="261" r:id="rId8"/>
    <p:sldId id="258" r:id="rId9"/>
    <p:sldId id="273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2" d="100"/>
          <a:sy n="62" d="100"/>
        </p:scale>
        <p:origin x="80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6843" y="2059012"/>
            <a:ext cx="12195668" cy="18288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5759" y="2166364"/>
            <a:ext cx="11471565" cy="1739347"/>
          </a:xfrm>
        </p:spPr>
        <p:txBody>
          <a:bodyPr tIns="45720" bIns="45720" anchor="ctr">
            <a:normAutofit/>
          </a:bodyPr>
          <a:lstStyle>
            <a:lvl1pPr algn="ctr">
              <a:lnSpc>
                <a:spcPct val="80000"/>
              </a:lnSpc>
              <a:defRPr sz="6000" spc="150" baseline="0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996250"/>
            <a:ext cx="9144000" cy="1309255"/>
          </a:xfrm>
        </p:spPr>
        <p:txBody>
          <a:bodyPr>
            <a:normAutofit/>
          </a:bodyPr>
          <a:lstStyle>
            <a:lvl1pPr marL="0" indent="0" algn="ct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20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sv-SE"/>
              <a:t>Klicka här för att ändra mall för underrubrikformat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CD8BE1-6692-4F3D-AD06-C7D334DC0461}" type="datetimeFigureOut">
              <a:rPr lang="sv-SE" smtClean="0"/>
              <a:t>2021-09-26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9D56D-6BDA-4956-8C9D-CFAEEC1F467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0287908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CD8BE1-6692-4F3D-AD06-C7D334DC0461}" type="datetimeFigureOut">
              <a:rPr lang="sv-SE" smtClean="0"/>
              <a:t>2021-09-26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9D56D-6BDA-4956-8C9D-CFAEEC1F467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0700052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019312" y="0"/>
            <a:ext cx="27432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0624" y="274638"/>
            <a:ext cx="2402380" cy="5897562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199" y="274638"/>
            <a:ext cx="7973291" cy="5897562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422854"/>
            <a:ext cx="2743196" cy="365125"/>
          </a:xfrm>
        </p:spPr>
        <p:txBody>
          <a:bodyPr/>
          <a:lstStyle/>
          <a:p>
            <a:fld id="{28CD8BE1-6692-4F3D-AD06-C7D334DC0461}" type="datetimeFigureOut">
              <a:rPr lang="sv-SE" smtClean="0"/>
              <a:t>2021-09-26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776135" y="6422854"/>
            <a:ext cx="4279669" cy="365125"/>
          </a:xfrm>
        </p:spPr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3048" y="6422854"/>
            <a:ext cx="879759" cy="365125"/>
          </a:xfrm>
        </p:spPr>
        <p:txBody>
          <a:bodyPr/>
          <a:lstStyle/>
          <a:p>
            <a:fld id="{C229D56D-6BDA-4956-8C9D-CFAEEC1F467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7379324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CD8BE1-6692-4F3D-AD06-C7D334DC0461}" type="datetimeFigureOut">
              <a:rPr lang="sv-SE" smtClean="0"/>
              <a:t>2021-09-26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9D56D-6BDA-4956-8C9D-CFAEEC1F467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260303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6843" y="2059012"/>
            <a:ext cx="12195668" cy="1828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191" y="2208879"/>
            <a:ext cx="10515600" cy="1676400"/>
          </a:xfrm>
        </p:spPr>
        <p:txBody>
          <a:bodyPr anchor="ctr">
            <a:noAutofit/>
          </a:bodyPr>
          <a:lstStyle>
            <a:lvl1pPr algn="ctr">
              <a:lnSpc>
                <a:spcPct val="80000"/>
              </a:lnSpc>
              <a:defRPr sz="6000" b="0" spc="150" baseline="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3191" y="4010334"/>
            <a:ext cx="10515600" cy="1174639"/>
          </a:xfrm>
        </p:spPr>
        <p:txBody>
          <a:bodyPr anchor="t">
            <a:normAutofit/>
          </a:bodyPr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28CD8BE1-6692-4F3D-AD06-C7D334DC0461}" type="datetimeFigureOut">
              <a:rPr lang="sv-SE" smtClean="0"/>
              <a:t>2021-09-26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229D56D-6BDA-4956-8C9D-CFAEEC1F467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7259957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05344" y="2011680"/>
            <a:ext cx="4754880" cy="4206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30391" y="2011680"/>
            <a:ext cx="4754880" cy="4206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CD8BE1-6692-4F3D-AD06-C7D334DC0461}" type="datetimeFigureOut">
              <a:rPr lang="sv-SE" smtClean="0"/>
              <a:t>2021-09-26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9D56D-6BDA-4956-8C9D-CFAEEC1F467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602055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07008" y="1913470"/>
            <a:ext cx="4754880" cy="743094"/>
          </a:xfrm>
        </p:spPr>
        <p:txBody>
          <a:bodyPr anchor="ctr">
            <a:normAutofit/>
          </a:bodyPr>
          <a:lstStyle>
            <a:lvl1pPr marL="0" indent="0">
              <a:buNone/>
              <a:defRPr sz="21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07008" y="2656566"/>
            <a:ext cx="4754880" cy="35661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31230" y="1913470"/>
            <a:ext cx="4754880" cy="743094"/>
          </a:xfrm>
        </p:spPr>
        <p:txBody>
          <a:bodyPr anchor="ctr">
            <a:normAutofit/>
          </a:bodyPr>
          <a:lstStyle>
            <a:lvl1pPr marL="0" indent="0">
              <a:buNone/>
              <a:defRPr sz="21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31230" y="2656564"/>
            <a:ext cx="4754880" cy="35661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CD8BE1-6692-4F3D-AD06-C7D334DC0461}" type="datetimeFigureOut">
              <a:rPr lang="sv-SE" smtClean="0"/>
              <a:t>2021-09-26</a:t>
            </a:fld>
            <a:endParaRPr lang="sv-S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9D56D-6BDA-4956-8C9D-CFAEEC1F467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5637501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CD8BE1-6692-4F3D-AD06-C7D334DC0461}" type="datetimeFigureOut">
              <a:rPr lang="sv-SE" smtClean="0"/>
              <a:t>2021-09-26</a:t>
            </a:fld>
            <a:endParaRPr lang="sv-S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9D56D-6BDA-4956-8C9D-CFAEEC1F467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119239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CD8BE1-6692-4F3D-AD06-C7D334DC0461}" type="datetimeFigureOut">
              <a:rPr lang="sv-SE" smtClean="0"/>
              <a:t>2021-09-26</a:t>
            </a:fld>
            <a:endParaRPr lang="sv-S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9D56D-6BDA-4956-8C9D-CFAEEC1F467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647254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07008" y="2120054"/>
            <a:ext cx="6126480" cy="4114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89023" y="2147486"/>
            <a:ext cx="3200400" cy="3432319"/>
          </a:xfrm>
        </p:spPr>
        <p:txBody>
          <a:bodyPr>
            <a:normAutofit/>
          </a:bodyPr>
          <a:lstStyle>
            <a:lvl1pPr marL="0" indent="0">
              <a:lnSpc>
                <a:spcPct val="95000"/>
              </a:lnSpc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CD8BE1-6692-4F3D-AD06-C7D334DC0461}" type="datetimeFigureOut">
              <a:rPr lang="sv-SE" smtClean="0"/>
              <a:t>2021-09-26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9D56D-6BDA-4956-8C9D-CFAEEC1F467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6379690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80160" y="2211494"/>
            <a:ext cx="6126480" cy="3931920"/>
          </a:xfrm>
          <a:solidFill>
            <a:schemeClr val="tx2">
              <a:lumMod val="60000"/>
              <a:lumOff val="40000"/>
            </a:schemeClr>
          </a:solidFill>
        </p:spPr>
        <p:txBody>
          <a:bodyPr tIns="365760" anchor="t"/>
          <a:lstStyle>
            <a:lvl1pPr marL="0" indent="0" algn="ctr">
              <a:buNone/>
              <a:defRPr sz="3200">
                <a:solidFill>
                  <a:schemeClr val="tx1">
                    <a:lumMod val="50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v-SE"/>
              <a:t>Klicka på ikonen för att lägga till en bild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90688" y="2150621"/>
            <a:ext cx="3200400" cy="3429000"/>
          </a:xfrm>
        </p:spPr>
        <p:txBody>
          <a:bodyPr>
            <a:normAutofit/>
          </a:bodyPr>
          <a:lstStyle>
            <a:lvl1pPr marL="0" indent="0">
              <a:lnSpc>
                <a:spcPct val="95000"/>
              </a:lnSpc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CD8BE1-6692-4F3D-AD06-C7D334DC0461}" type="datetimeFigureOut">
              <a:rPr lang="sv-SE" smtClean="0"/>
              <a:t>2021-09-26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9D56D-6BDA-4956-8C9D-CFAEEC1F467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7511130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30000"/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83" y="176109"/>
            <a:ext cx="12188952" cy="16459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02919" y="284176"/>
            <a:ext cx="9784080" cy="15087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02919" y="2011680"/>
            <a:ext cx="9784080" cy="42062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02266" y="6422854"/>
            <a:ext cx="3000894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fld id="{28CD8BE1-6692-4F3D-AD06-C7D334DC0461}" type="datetimeFigureOut">
              <a:rPr lang="sv-SE" smtClean="0"/>
              <a:t>2021-09-26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596471" y="6422854"/>
            <a:ext cx="50444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/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58927" y="6422854"/>
            <a:ext cx="946264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 b="0">
                <a:solidFill>
                  <a:schemeClr val="tx1"/>
                </a:solidFill>
              </a:defRPr>
            </a:lvl1pPr>
          </a:lstStyle>
          <a:p>
            <a:fld id="{C229D56D-6BDA-4956-8C9D-CFAEEC1F467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8374712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000" kern="1200" cap="all" baseline="0">
          <a:solidFill>
            <a:schemeClr val="bg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tx1"/>
        </a:buClr>
        <a:buFont typeface="Wingdings" pitchFamily="2" charset="2"/>
        <a:buChar char="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4114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6400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8686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0972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2846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718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29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18062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Bildobjekt 4">
            <a:extLst>
              <a:ext uri="{FF2B5EF4-FFF2-40B4-BE49-F238E27FC236}">
                <a16:creationId xmlns:a16="http://schemas.microsoft.com/office/drawing/2014/main" id="{1361C0D4-B00A-4AFD-B19C-0837B9E0F03F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96" r="1083" b="1"/>
          <a:stretch/>
        </p:blipFill>
        <p:spPr>
          <a:xfrm>
            <a:off x="-205463" y="0"/>
            <a:ext cx="12191980" cy="6857990"/>
          </a:xfrm>
          <a:prstGeom prst="rect">
            <a:avLst/>
          </a:prstGeom>
        </p:spPr>
      </p:pic>
      <p:sp>
        <p:nvSpPr>
          <p:cNvPr id="2" name="Rubrik 1">
            <a:extLst>
              <a:ext uri="{FF2B5EF4-FFF2-40B4-BE49-F238E27FC236}">
                <a16:creationId xmlns:a16="http://schemas.microsoft.com/office/drawing/2014/main" id="{1BF5FE66-CCF6-4EAC-A83F-F3E6A861DF4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212553" y="3683623"/>
            <a:ext cx="3852041" cy="1834056"/>
          </a:xfrm>
        </p:spPr>
        <p:txBody>
          <a:bodyPr>
            <a:normAutofit/>
          </a:bodyPr>
          <a:lstStyle/>
          <a:p>
            <a:r>
              <a:rPr lang="sv-SE" b="1" dirty="0">
                <a:highlight>
                  <a:srgbClr val="C0C0C0"/>
                </a:highlight>
              </a:rPr>
              <a:t>GK F07</a:t>
            </a:r>
            <a:br>
              <a:rPr lang="sv-SE" sz="4000" dirty="0"/>
            </a:br>
            <a:endParaRPr lang="sv-SE" sz="4000" dirty="0"/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5F029416-C301-4B1B-8B05-EE64F4400BC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000108" y="4978269"/>
            <a:ext cx="5986409" cy="2964892"/>
          </a:xfrm>
        </p:spPr>
        <p:txBody>
          <a:bodyPr>
            <a:normAutofit/>
          </a:bodyPr>
          <a:lstStyle/>
          <a:p>
            <a:r>
              <a:rPr lang="sv-SE" sz="2800" u="sng" dirty="0">
                <a:solidFill>
                  <a:schemeClr val="bg1"/>
                </a:solidFill>
                <a:highlight>
                  <a:srgbClr val="C0C0C0"/>
                </a:highlight>
              </a:rPr>
              <a:t>Säsongen 2021/2022:</a:t>
            </a:r>
          </a:p>
          <a:p>
            <a:r>
              <a:rPr lang="sv-SE" sz="2800" dirty="0">
                <a:solidFill>
                  <a:schemeClr val="bg1"/>
                </a:solidFill>
                <a:highlight>
                  <a:srgbClr val="C0C0C0"/>
                </a:highlight>
              </a:rPr>
              <a:t>Truppen/Träningar/Matcher/Inriktning</a:t>
            </a:r>
          </a:p>
        </p:txBody>
      </p:sp>
    </p:spTree>
    <p:extLst>
      <p:ext uri="{BB962C8B-B14F-4D97-AF65-F5344CB8AC3E}">
        <p14:creationId xmlns:p14="http://schemas.microsoft.com/office/powerpoint/2010/main" val="8133522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6BE1516-D5C8-419B-A004-0FA5F43447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GK F07 – DETTA HAR VI I BAGAGET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5C5E5DD9-1D58-4E53-B3BE-2084B75D46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sv-SE" sz="24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1945661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6BE1516-D5C8-419B-A004-0FA5F43447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truppen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5C5E5DD9-1D58-4E53-B3BE-2084B75D46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02919" y="1898664"/>
            <a:ext cx="9784080" cy="4206240"/>
          </a:xfrm>
        </p:spPr>
        <p:txBody>
          <a:bodyPr>
            <a:noAutofit/>
          </a:bodyPr>
          <a:lstStyle/>
          <a:p>
            <a:r>
              <a:rPr lang="sv-SE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MÅLVAKTER</a:t>
            </a:r>
          </a:p>
          <a:p>
            <a:r>
              <a:rPr lang="sv-SE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Bella, Elina, Josefine</a:t>
            </a:r>
          </a:p>
          <a:p>
            <a:endParaRPr lang="sv-SE" sz="28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sv-SE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UTESPELARE</a:t>
            </a:r>
          </a:p>
          <a:p>
            <a:r>
              <a:rPr lang="sv-SE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Clara, Edla, Ella, Ellen, Elsa, Elvira, Hedvig, Hilma, Isabell, Klara, Nova, Ronja, Saga B, Saga S, </a:t>
            </a:r>
            <a:r>
              <a:rPr lang="sv-SE" sz="28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Zaga</a:t>
            </a:r>
            <a:r>
              <a:rPr lang="sv-SE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???</a:t>
            </a:r>
          </a:p>
          <a:p>
            <a:endParaRPr lang="sv-SE" sz="28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sv-SE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TRÄNARE</a:t>
            </a:r>
          </a:p>
          <a:p>
            <a:r>
              <a:rPr lang="sv-SE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Niklas, Peter, Tobias</a:t>
            </a:r>
          </a:p>
        </p:txBody>
      </p:sp>
    </p:spTree>
    <p:extLst>
      <p:ext uri="{BB962C8B-B14F-4D97-AF65-F5344CB8AC3E}">
        <p14:creationId xmlns:p14="http://schemas.microsoft.com/office/powerpoint/2010/main" val="15465847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6BE1516-D5C8-419B-A004-0FA5F43447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Träningar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5C5E5DD9-1D58-4E53-B3BE-2084B75D46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02919" y="1925795"/>
            <a:ext cx="10735652" cy="4206240"/>
          </a:xfrm>
        </p:spPr>
        <p:txBody>
          <a:bodyPr>
            <a:normAutofit/>
          </a:bodyPr>
          <a:lstStyle/>
          <a:p>
            <a:r>
              <a:rPr lang="sv-SE" sz="3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TIDER</a:t>
            </a:r>
          </a:p>
          <a:p>
            <a:pPr lvl="1"/>
            <a:endParaRPr lang="sv-SE" sz="32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highlight>
                <a:srgbClr val="C0C0C0"/>
              </a:highlight>
            </a:endParaRPr>
          </a:p>
          <a:p>
            <a:pPr lvl="1"/>
            <a:r>
              <a:rPr lang="sv-SE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C0C0C0"/>
                </a:highlight>
              </a:rPr>
              <a:t>Tisdag	18:45-20:30 Högland (styrka + innebandy)</a:t>
            </a:r>
          </a:p>
          <a:p>
            <a:pPr lvl="1"/>
            <a:r>
              <a:rPr lang="sv-SE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C0C0C0"/>
                </a:highlight>
              </a:rPr>
              <a:t>Onsdag 	19:45-21:30 Sporthallen (löpning + innebandy)</a:t>
            </a:r>
          </a:p>
          <a:p>
            <a:pPr lvl="1"/>
            <a:r>
              <a:rPr lang="sv-SE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C0C0C0"/>
                </a:highlight>
              </a:rPr>
              <a:t>Fredag	16:30-18:00 </a:t>
            </a:r>
            <a:r>
              <a:rPr lang="sv-SE" sz="32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C0C0C0"/>
                </a:highlight>
              </a:rPr>
              <a:t>Skyttis</a:t>
            </a:r>
            <a:r>
              <a:rPr lang="sv-SE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C0C0C0"/>
                </a:highlight>
              </a:rPr>
              <a:t> (knäkontroll + innebandy)</a:t>
            </a:r>
          </a:p>
          <a:p>
            <a:pPr lvl="1"/>
            <a:r>
              <a:rPr lang="sv-SE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C0C0C0"/>
                </a:highlight>
              </a:rPr>
              <a:t>(öppen målvaktsträning för tjejer fredagar 15-16 på </a:t>
            </a:r>
            <a:r>
              <a:rPr lang="sv-SE" sz="28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C0C0C0"/>
                </a:highlight>
              </a:rPr>
              <a:t>Skyttis</a:t>
            </a:r>
            <a:r>
              <a:rPr lang="sv-SE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C0C0C0"/>
                </a:highlight>
              </a:rPr>
              <a:t> jämna veckor)</a:t>
            </a:r>
          </a:p>
          <a:p>
            <a:pPr lvl="1"/>
            <a:r>
              <a:rPr lang="sv-SE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C0C0C0"/>
                </a:highlight>
              </a:rPr>
              <a:t>Vi kommer emellanåt att träna lite annorlunda tider då vi försöker samträna med de som tränar före oss – främst onsdag och fredag.</a:t>
            </a:r>
          </a:p>
        </p:txBody>
      </p:sp>
    </p:spTree>
    <p:extLst>
      <p:ext uri="{BB962C8B-B14F-4D97-AF65-F5344CB8AC3E}">
        <p14:creationId xmlns:p14="http://schemas.microsoft.com/office/powerpoint/2010/main" val="23974055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6BE1516-D5C8-419B-A004-0FA5F43447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Träningar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5C5E5DD9-1D58-4E53-B3BE-2084B75D46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v-SE" sz="3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INNEHÅLL</a:t>
            </a:r>
          </a:p>
          <a:p>
            <a:pPr lvl="1"/>
            <a:r>
              <a:rPr lang="sv-SE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C0C0C0"/>
                </a:highlight>
              </a:rPr>
              <a:t>Att göra lagkamraterna bättre</a:t>
            </a:r>
          </a:p>
          <a:p>
            <a:pPr lvl="1"/>
            <a:r>
              <a:rPr lang="sv-SE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C0C0C0"/>
                </a:highlight>
              </a:rPr>
              <a:t>”Passa fritt blad, eller driv tills du hittar ett”</a:t>
            </a:r>
          </a:p>
          <a:p>
            <a:pPr lvl="1"/>
            <a:r>
              <a:rPr lang="sv-SE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C0C0C0"/>
                </a:highlight>
              </a:rPr>
              <a:t>Du-och-jag och bollen – anfallsspelets Hörnstenar</a:t>
            </a:r>
          </a:p>
          <a:p>
            <a:pPr lvl="1"/>
            <a:r>
              <a:rPr lang="sv-SE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C0C0C0"/>
                </a:highlight>
              </a:rPr>
              <a:t>1+4</a:t>
            </a:r>
          </a:p>
          <a:p>
            <a:pPr lvl="1"/>
            <a:r>
              <a:rPr lang="sv-SE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C0C0C0"/>
                </a:highlight>
              </a:rPr>
              <a:t>Komma till avslut</a:t>
            </a:r>
            <a:r>
              <a:rPr lang="sv-SE" sz="28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C0C0C0"/>
                </a:highlight>
              </a:rPr>
              <a:t>!</a:t>
            </a:r>
          </a:p>
          <a:p>
            <a:pPr lvl="1"/>
            <a:r>
              <a:rPr lang="sv-SE" sz="28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C0C0C0"/>
                </a:highlight>
              </a:rPr>
              <a:t>Man-man</a:t>
            </a:r>
            <a:endParaRPr lang="sv-SE" sz="28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highlight>
                <a:srgbClr val="C0C0C0"/>
              </a:highlight>
            </a:endParaRPr>
          </a:p>
          <a:p>
            <a:pPr lvl="1"/>
            <a:r>
              <a:rPr lang="sv-SE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C0C0C0"/>
                </a:highlight>
              </a:rPr>
              <a:t>Målvakt: ”sitta klar, sitta still, sitta rak”</a:t>
            </a:r>
          </a:p>
          <a:p>
            <a:pPr lvl="1"/>
            <a:r>
              <a:rPr lang="sv-SE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C0C0C0"/>
                </a:highlight>
              </a:rPr>
              <a:t>Utvecklingssamtal</a:t>
            </a:r>
          </a:p>
        </p:txBody>
      </p:sp>
    </p:spTree>
    <p:extLst>
      <p:ext uri="{BB962C8B-B14F-4D97-AF65-F5344CB8AC3E}">
        <p14:creationId xmlns:p14="http://schemas.microsoft.com/office/powerpoint/2010/main" val="19001540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6BE1516-D5C8-419B-A004-0FA5F43447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02919" y="284176"/>
            <a:ext cx="10848668" cy="1508760"/>
          </a:xfrm>
        </p:spPr>
        <p:txBody>
          <a:bodyPr/>
          <a:lstStyle/>
          <a:p>
            <a:r>
              <a:rPr lang="sv-SE" dirty="0"/>
              <a:t>Träningar – </a:t>
            </a:r>
            <a:r>
              <a:rPr lang="sv-SE" dirty="0">
                <a:solidFill>
                  <a:schemeClr val="tx2">
                    <a:lumMod val="50000"/>
                  </a:schemeClr>
                </a:solidFill>
              </a:rPr>
              <a:t>DET SOM BLIR NYTT I ÅR I BLÅTT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5C5E5DD9-1D58-4E53-B3BE-2084B75D46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v-SE" sz="3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INNEHÅLL</a:t>
            </a:r>
          </a:p>
          <a:p>
            <a:pPr lvl="1"/>
            <a:r>
              <a:rPr lang="sv-SE" sz="2800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C0C0C0"/>
                </a:highlight>
              </a:rPr>
              <a:t>Att göra lagkamraterna bättre</a:t>
            </a:r>
          </a:p>
          <a:p>
            <a:pPr lvl="1"/>
            <a:r>
              <a:rPr lang="sv-SE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C0C0C0"/>
                </a:highlight>
              </a:rPr>
              <a:t>”Passa fritt blad, eller driv tills du hittar ett”</a:t>
            </a:r>
          </a:p>
          <a:p>
            <a:pPr lvl="1"/>
            <a:r>
              <a:rPr lang="sv-SE" sz="2800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C0C0C0"/>
                </a:highlight>
              </a:rPr>
              <a:t>Du-och-jag och bollen – anfallsspelets Hörnstenar</a:t>
            </a:r>
          </a:p>
          <a:p>
            <a:pPr lvl="1"/>
            <a:r>
              <a:rPr lang="sv-SE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C0C0C0"/>
                </a:highlight>
              </a:rPr>
              <a:t>1+4</a:t>
            </a:r>
          </a:p>
          <a:p>
            <a:pPr lvl="1"/>
            <a:r>
              <a:rPr lang="sv-SE" sz="28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C0C0C0"/>
                </a:highlight>
              </a:rPr>
              <a:t>Komma till avslut!</a:t>
            </a:r>
          </a:p>
          <a:p>
            <a:pPr lvl="1"/>
            <a:r>
              <a:rPr lang="sv-SE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C0C0C0"/>
                </a:highlight>
              </a:rPr>
              <a:t>Man-man</a:t>
            </a:r>
          </a:p>
          <a:p>
            <a:pPr lvl="1"/>
            <a:r>
              <a:rPr lang="sv-SE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C0C0C0"/>
                </a:highlight>
              </a:rPr>
              <a:t>Målvakt: ”sitta klar, sitta still, sitta rak”</a:t>
            </a:r>
          </a:p>
          <a:p>
            <a:pPr lvl="1"/>
            <a:r>
              <a:rPr lang="sv-SE" sz="2800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C0C0C0"/>
                </a:highlight>
              </a:rPr>
              <a:t>Utvecklingssamtal</a:t>
            </a:r>
          </a:p>
        </p:txBody>
      </p:sp>
    </p:spTree>
    <p:extLst>
      <p:ext uri="{BB962C8B-B14F-4D97-AF65-F5344CB8AC3E}">
        <p14:creationId xmlns:p14="http://schemas.microsoft.com/office/powerpoint/2010/main" val="5931301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6BE1516-D5C8-419B-A004-0FA5F43447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Träningar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5C5E5DD9-1D58-4E53-B3BE-2084B75D46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v-SE" sz="3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ANMÄLNING TILL TRÄNING</a:t>
            </a:r>
          </a:p>
          <a:p>
            <a:pPr lvl="1"/>
            <a:r>
              <a:rPr lang="sv-SE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C0C0C0"/>
                </a:highlight>
              </a:rPr>
              <a:t>Anmälan via laget.se (ändra så spelarna själva anmäler fr o m efter cupen)</a:t>
            </a:r>
          </a:p>
          <a:p>
            <a:pPr lvl="1"/>
            <a:r>
              <a:rPr lang="sv-SE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C0C0C0"/>
                </a:highlight>
              </a:rPr>
              <a:t>Spelaren skickar sms till Peter senast </a:t>
            </a:r>
            <a:r>
              <a:rPr lang="sv-SE" sz="28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C0C0C0"/>
                </a:highlight>
              </a:rPr>
              <a:t>kl</a:t>
            </a:r>
            <a:r>
              <a:rPr lang="sv-SE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C0C0C0"/>
                </a:highlight>
              </a:rPr>
              <a:t> 16 och meddelar senare frånvaro 070-576 25 22 (om anmält närvaro på </a:t>
            </a:r>
            <a:r>
              <a:rPr lang="sv-SE" sz="28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C0C0C0"/>
                </a:highlight>
              </a:rPr>
              <a:t>appen</a:t>
            </a:r>
            <a:r>
              <a:rPr lang="sv-SE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C0C0C0"/>
                </a:highlight>
              </a:rPr>
              <a:t>)</a:t>
            </a:r>
          </a:p>
          <a:p>
            <a:pPr lvl="1"/>
            <a:r>
              <a:rPr lang="sv-SE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C0C0C0"/>
                </a:highlight>
              </a:rPr>
              <a:t>Spelarens ansvar att det fungerar!</a:t>
            </a:r>
          </a:p>
          <a:p>
            <a:pPr marL="0" indent="0">
              <a:buNone/>
            </a:pPr>
            <a:endParaRPr lang="sv-SE" sz="36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2990141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6BE1516-D5C8-419B-A004-0FA5F43447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Matcher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5C5E5DD9-1D58-4E53-B3BE-2084B75D46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02919" y="2011679"/>
            <a:ext cx="9784080" cy="4697345"/>
          </a:xfrm>
        </p:spPr>
        <p:txBody>
          <a:bodyPr>
            <a:normAutofit fontScale="85000" lnSpcReduction="20000"/>
          </a:bodyPr>
          <a:lstStyle/>
          <a:p>
            <a:r>
              <a:rPr lang="sv-SE" sz="3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SERIESPEL</a:t>
            </a:r>
          </a:p>
          <a:p>
            <a:pPr lvl="1"/>
            <a:r>
              <a:rPr lang="sv-SE" sz="2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C0C0C0"/>
                </a:highlight>
              </a:rPr>
              <a:t>Vi spelar i tre serier: </a:t>
            </a:r>
            <a:r>
              <a:rPr lang="sv-SE" sz="24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C0C0C0"/>
                </a:highlight>
              </a:rPr>
              <a:t>Div</a:t>
            </a:r>
            <a:r>
              <a:rPr lang="sv-SE" sz="2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C0C0C0"/>
                </a:highlight>
              </a:rPr>
              <a:t> 1A+1B samt Utvecklingsserien 2 (ca 26 matcher)</a:t>
            </a:r>
          </a:p>
          <a:p>
            <a:pPr lvl="1"/>
            <a:r>
              <a:rPr lang="sv-SE" sz="2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C0C0C0"/>
                </a:highlight>
              </a:rPr>
              <a:t>Matchtid: 3x 15min effektiv tid i div 1, 3x20min effektiv i </a:t>
            </a:r>
            <a:r>
              <a:rPr lang="sv-SE" sz="24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C0C0C0"/>
                </a:highlight>
              </a:rPr>
              <a:t>Utv</a:t>
            </a:r>
            <a:r>
              <a:rPr lang="sv-SE" sz="2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C0C0C0"/>
                </a:highlight>
              </a:rPr>
              <a:t> serien</a:t>
            </a:r>
          </a:p>
          <a:p>
            <a:pPr lvl="1"/>
            <a:endParaRPr lang="sv-SE" sz="36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sv-SE" sz="3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SM</a:t>
            </a:r>
          </a:p>
          <a:p>
            <a:pPr lvl="1"/>
            <a:r>
              <a:rPr lang="sv-SE" sz="25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C0C0C0"/>
                </a:highlight>
              </a:rPr>
              <a:t>Spelas för F16 (05:or)</a:t>
            </a:r>
          </a:p>
          <a:p>
            <a:pPr lvl="1"/>
            <a:r>
              <a:rPr lang="sv-SE" sz="25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C0C0C0"/>
                </a:highlight>
              </a:rPr>
              <a:t>Vi deltar tillsammans med våra 05:or</a:t>
            </a:r>
          </a:p>
          <a:p>
            <a:pPr lvl="1"/>
            <a:r>
              <a:rPr lang="sv-SE" sz="25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C0C0C0"/>
                </a:highlight>
              </a:rPr>
              <a:t>Regionskval (gruppspel med tre lag) i Umeå, 6 feb </a:t>
            </a:r>
          </a:p>
          <a:p>
            <a:pPr lvl="1"/>
            <a:endParaRPr lang="sv-SE" sz="25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highlight>
                <a:srgbClr val="C0C0C0"/>
              </a:highlight>
            </a:endParaRPr>
          </a:p>
          <a:p>
            <a:r>
              <a:rPr lang="sv-SE" sz="3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CUPER</a:t>
            </a:r>
          </a:p>
          <a:p>
            <a:pPr lvl="1"/>
            <a:r>
              <a:rPr lang="sv-SE" sz="2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C0C0C0"/>
                </a:highlight>
              </a:rPr>
              <a:t>Umeå </a:t>
            </a:r>
            <a:r>
              <a:rPr lang="sv-SE" sz="24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C0C0C0"/>
                </a:highlight>
              </a:rPr>
              <a:t>Floorball</a:t>
            </a:r>
            <a:r>
              <a:rPr lang="sv-SE" sz="2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C0C0C0"/>
                </a:highlight>
              </a:rPr>
              <a:t> Festival, 1-3 oktober</a:t>
            </a:r>
          </a:p>
          <a:p>
            <a:pPr lvl="1"/>
            <a:r>
              <a:rPr lang="sv-SE" sz="2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C0C0C0"/>
                </a:highlight>
              </a:rPr>
              <a:t>Storvreta Cup, 2-4 jan</a:t>
            </a:r>
          </a:p>
          <a:p>
            <a:pPr lvl="1"/>
            <a:r>
              <a:rPr lang="sv-SE" sz="2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C0C0C0"/>
                </a:highlight>
              </a:rPr>
              <a:t>(Örebro-cupen, april?)</a:t>
            </a:r>
          </a:p>
        </p:txBody>
      </p:sp>
    </p:spTree>
    <p:extLst>
      <p:ext uri="{BB962C8B-B14F-4D97-AF65-F5344CB8AC3E}">
        <p14:creationId xmlns:p14="http://schemas.microsoft.com/office/powerpoint/2010/main" val="28851225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6BE1516-D5C8-419B-A004-0FA5F43447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Vad vill ni?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5C5E5DD9-1D58-4E53-B3BE-2084B75D46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02919" y="1926595"/>
            <a:ext cx="9784080" cy="4926363"/>
          </a:xfrm>
        </p:spPr>
        <p:txBody>
          <a:bodyPr>
            <a:normAutofit fontScale="92500" lnSpcReduction="10000"/>
          </a:bodyPr>
          <a:lstStyle/>
          <a:p>
            <a:r>
              <a:rPr lang="sv-SE" sz="3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ALT A</a:t>
            </a:r>
          </a:p>
          <a:p>
            <a:pPr lvl="1"/>
            <a:r>
              <a:rPr lang="sv-SE" sz="2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C0C0C0"/>
                </a:highlight>
              </a:rPr>
              <a:t>Vi vill testa hur bra vi är och kan bli – gör varandra bättre</a:t>
            </a:r>
          </a:p>
          <a:p>
            <a:pPr lvl="1"/>
            <a:r>
              <a:rPr lang="sv-SE" sz="2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C0C0C0"/>
                </a:highlight>
              </a:rPr>
              <a:t>3 träningar/v + </a:t>
            </a:r>
            <a:r>
              <a:rPr lang="sv-SE" sz="24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C0C0C0"/>
                </a:highlight>
              </a:rPr>
              <a:t>fys</a:t>
            </a:r>
            <a:endParaRPr lang="sv-SE" sz="24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highlight>
                <a:srgbClr val="C0C0C0"/>
              </a:highlight>
            </a:endParaRPr>
          </a:p>
          <a:p>
            <a:pPr lvl="1"/>
            <a:r>
              <a:rPr lang="sv-SE" sz="2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C0C0C0"/>
                </a:highlight>
              </a:rPr>
              <a:t>Seriespel, F16-SM + tre (utmanande) cuper</a:t>
            </a:r>
          </a:p>
          <a:p>
            <a:endParaRPr lang="sv-SE" sz="36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sv-SE" sz="3600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ALT B - ???</a:t>
            </a:r>
          </a:p>
          <a:p>
            <a:endParaRPr lang="sv-SE" sz="36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sv-SE" sz="3600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ALT C</a:t>
            </a:r>
          </a:p>
          <a:p>
            <a:pPr lvl="1"/>
            <a:r>
              <a:rPr lang="sv-SE" sz="2400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C0C0C0"/>
                </a:highlight>
              </a:rPr>
              <a:t>Vi spelar och har kul – bra kompisgäng</a:t>
            </a:r>
          </a:p>
          <a:p>
            <a:pPr lvl="1"/>
            <a:r>
              <a:rPr lang="sv-SE" sz="2400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C0C0C0"/>
                </a:highlight>
              </a:rPr>
              <a:t>2 träningar/v</a:t>
            </a:r>
          </a:p>
          <a:p>
            <a:pPr lvl="1"/>
            <a:r>
              <a:rPr lang="sv-SE" sz="2400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C0C0C0"/>
                </a:highlight>
              </a:rPr>
              <a:t>Seriespel + 1-2 cuper (Umeå/</a:t>
            </a:r>
            <a:r>
              <a:rPr lang="sv-SE" sz="2400" dirty="0" err="1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C0C0C0"/>
                </a:highlight>
              </a:rPr>
              <a:t>Övik</a:t>
            </a:r>
            <a:r>
              <a:rPr lang="sv-SE" sz="2400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C0C0C0"/>
                </a:highlight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40382136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likfärgad">
  <a:themeElements>
    <a:clrScheme name="Varm blå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Olikfärgad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likfärgad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120000"/>
                <a:lumMod val="107000"/>
              </a:schemeClr>
            </a:gs>
            <a:gs pos="50000">
              <a:schemeClr val="phClr">
                <a:tint val="70000"/>
                <a:satMod val="124000"/>
                <a:lumMod val="103000"/>
              </a:schemeClr>
            </a:gs>
            <a:gs pos="100000">
              <a:schemeClr val="phClr">
                <a:tint val="85000"/>
                <a:satMod val="12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5000"/>
                <a:shade val="98000"/>
                <a:satMod val="110000"/>
                <a:lumMod val="103000"/>
              </a:schemeClr>
            </a:gs>
            <a:gs pos="50000">
              <a:schemeClr val="phClr">
                <a:shade val="85000"/>
                <a:satMod val="105000"/>
                <a:lumMod val="100000"/>
              </a:schemeClr>
            </a:gs>
            <a:gs pos="100000">
              <a:schemeClr val="phClr">
                <a:shade val="60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875" dir="5400000" algn="ctr" rotWithShape="0">
              <a:srgbClr val="000000">
                <a:alpha val="68000"/>
              </a:srgbClr>
            </a:outerShdw>
          </a:effectLst>
        </a:effectStyle>
        <a:effectStyle>
          <a:effectLst>
            <a:outerShdw blurRad="88900" dist="2794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/>
              <a:schemeClr val="phClr">
                <a:shade val="91000"/>
                <a:satMod val="105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100000"/>
                <a:shade val="0"/>
                <a:satMod val="100000"/>
              </a:schemeClr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nded" id="{98DFF888-2449-4D28-977C-6306C017633E}" vid="{9792607F-9579-4224-82FF-9C88C3E1E53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TM03090430[[fn=Olikfärgad]]</Template>
  <TotalTime>1151</TotalTime>
  <Words>420</Words>
  <Application>Microsoft Office PowerPoint</Application>
  <PresentationFormat>Bredbild</PresentationFormat>
  <Paragraphs>72</Paragraphs>
  <Slides>9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2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9</vt:i4>
      </vt:variant>
    </vt:vector>
  </HeadingPairs>
  <TitlesOfParts>
    <vt:vector size="12" baseType="lpstr">
      <vt:lpstr>Corbel</vt:lpstr>
      <vt:lpstr>Wingdings</vt:lpstr>
      <vt:lpstr>Olikfärgad</vt:lpstr>
      <vt:lpstr>GK F07 </vt:lpstr>
      <vt:lpstr>GK F07 – DETTA HAR VI I BAGAGET</vt:lpstr>
      <vt:lpstr>truppen</vt:lpstr>
      <vt:lpstr>Träningar</vt:lpstr>
      <vt:lpstr>Träningar</vt:lpstr>
      <vt:lpstr>Träningar – DET SOM BLIR NYTT I ÅR I BLÅTT</vt:lpstr>
      <vt:lpstr>Träningar</vt:lpstr>
      <vt:lpstr>Matcher</vt:lpstr>
      <vt:lpstr>Vad vill ni?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GK F07 </dc:title>
  <dc:creator>Peter Svensson Hörnsten</dc:creator>
  <cp:lastModifiedBy>Peter Svensson Hörnsten</cp:lastModifiedBy>
  <cp:revision>20</cp:revision>
  <dcterms:created xsi:type="dcterms:W3CDTF">2020-10-06T10:29:54Z</dcterms:created>
  <dcterms:modified xsi:type="dcterms:W3CDTF">2021-09-26T19:49:10Z</dcterms:modified>
</cp:coreProperties>
</file>