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  <p:sldId id="263" r:id="rId7"/>
    <p:sldId id="265" r:id="rId8"/>
    <p:sldId id="262" r:id="rId9"/>
    <p:sldId id="264" r:id="rId10"/>
    <p:sldId id="273" r:id="rId11"/>
    <p:sldId id="269" r:id="rId12"/>
    <p:sldId id="267" r:id="rId13"/>
    <p:sldId id="270" r:id="rId14"/>
    <p:sldId id="27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8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2020-10-07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879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2020-10-07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000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28CD8BE1-6692-4F3D-AD06-C7D334DC0461}" type="datetimeFigureOut">
              <a:rPr lang="sv-SE" smtClean="0"/>
              <a:t>2020-10-07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7932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2020-10-07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603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CD8BE1-6692-4F3D-AD06-C7D334DC0461}" type="datetimeFigureOut">
              <a:rPr lang="sv-SE" smtClean="0"/>
              <a:t>2020-10-07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5995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2020-10-07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0205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2020-10-07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375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2020-10-07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1923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2020-10-07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472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2020-10-07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796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D8BE1-6692-4F3D-AD06-C7D334DC0461}" type="datetimeFigureOut">
              <a:rPr lang="sv-SE" smtClean="0"/>
              <a:t>2020-10-07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1113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28CD8BE1-6692-4F3D-AD06-C7D334DC0461}" type="datetimeFigureOut">
              <a:rPr lang="sv-SE" smtClean="0"/>
              <a:t>2020-10-07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C229D56D-6BDA-4956-8C9D-CFAEEC1F46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37471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innebandy.blob.core.windows.net/containerforinstructions/Sa_sander_du_Live_i_Innebandyappen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1361C0D4-B00A-4AFD-B19C-0837B9E0F0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" r="1083" b="1"/>
          <a:stretch/>
        </p:blipFill>
        <p:spPr>
          <a:xfrm>
            <a:off x="-205463" y="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1BF5FE66-CCF6-4EAC-A83F-F3E6A861DF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2553" y="3683623"/>
            <a:ext cx="3852041" cy="1834056"/>
          </a:xfrm>
        </p:spPr>
        <p:txBody>
          <a:bodyPr>
            <a:normAutofit/>
          </a:bodyPr>
          <a:lstStyle/>
          <a:p>
            <a:r>
              <a:rPr lang="sv-SE" b="1" dirty="0">
                <a:highlight>
                  <a:srgbClr val="C0C0C0"/>
                </a:highlight>
              </a:rPr>
              <a:t>GK F07</a:t>
            </a:r>
            <a:br>
              <a:rPr lang="sv-SE" sz="4000" dirty="0"/>
            </a:br>
            <a:endParaRPr lang="sv-SE" sz="40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F029416-C301-4B1B-8B05-EE64F4400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0631" y="4978269"/>
            <a:ext cx="5695886" cy="2964892"/>
          </a:xfrm>
        </p:spPr>
        <p:txBody>
          <a:bodyPr>
            <a:normAutofit/>
          </a:bodyPr>
          <a:lstStyle/>
          <a:p>
            <a:r>
              <a:rPr lang="sv-SE" sz="2800" u="sng" dirty="0">
                <a:solidFill>
                  <a:schemeClr val="bg1"/>
                </a:solidFill>
                <a:highlight>
                  <a:srgbClr val="C0C0C0"/>
                </a:highlight>
              </a:rPr>
              <a:t>Säsongen 2020/2021:</a:t>
            </a:r>
          </a:p>
          <a:p>
            <a:r>
              <a:rPr lang="sv-SE" sz="2800" dirty="0">
                <a:solidFill>
                  <a:schemeClr val="bg1"/>
                </a:solidFill>
                <a:highlight>
                  <a:srgbClr val="C0C0C0"/>
                </a:highlight>
              </a:rPr>
              <a:t>Träningar/Matcher/Ekonomi/Grupper</a:t>
            </a:r>
          </a:p>
        </p:txBody>
      </p:sp>
    </p:spTree>
    <p:extLst>
      <p:ext uri="{BB962C8B-B14F-4D97-AF65-F5344CB8AC3E}">
        <p14:creationId xmlns:p14="http://schemas.microsoft.com/office/powerpoint/2010/main" val="813352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Kassör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Frida Barrefjord överlåter kassör rollen till Maria och Peter  Lindström</a:t>
            </a:r>
          </a:p>
          <a:p>
            <a:pPr lvl="1"/>
            <a:endParaRPr lang="sv-S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</a:endParaRPr>
          </a:p>
          <a:p>
            <a:pPr marL="0" indent="0">
              <a:buNone/>
            </a:pPr>
            <a:endParaRPr lang="sv-SE" sz="2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9376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Kassa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33000kr</a:t>
            </a:r>
          </a:p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Utgifter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Buss till Örebro: ????kr samåkning, hyra ?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Högtalare till matcherna</a:t>
            </a:r>
          </a:p>
        </p:txBody>
      </p:sp>
    </p:spTree>
    <p:extLst>
      <p:ext uri="{BB962C8B-B14F-4D97-AF65-F5344CB8AC3E}">
        <p14:creationId xmlns:p14="http://schemas.microsoft.com/office/powerpoint/2010/main" val="295781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Inkomster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Sponsor-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rollup</a:t>
            </a:r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: 1000kr/sponsor som vill vara med igen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Vi kom överens att koll 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amed</a:t>
            </a:r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befintliga sponsorer om de även denna säsong vill sponsra laget.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Information  och blankett för förnya sponsring finns under  dokument på laget.se</a:t>
            </a:r>
          </a:p>
          <a:p>
            <a:pPr lvl="1"/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Ev</a:t>
            </a:r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bingolotto – kollas upp av marknadsgruppen</a:t>
            </a:r>
          </a:p>
        </p:txBody>
      </p:sp>
    </p:spTree>
    <p:extLst>
      <p:ext uri="{BB962C8B-B14F-4D97-AF65-F5344CB8AC3E}">
        <p14:creationId xmlns:p14="http://schemas.microsoft.com/office/powerpoint/2010/main" val="203436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grupper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Lagledargrupp</a:t>
            </a:r>
          </a:p>
          <a:p>
            <a:pPr lvl="1"/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Linn Nässén – Ulrika Forsberg</a:t>
            </a:r>
          </a:p>
          <a:p>
            <a:r>
              <a:rPr lang="sv-S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Ekonomi</a:t>
            </a:r>
          </a:p>
          <a:p>
            <a:pPr lvl="1"/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 &amp; Peter Lindström</a:t>
            </a:r>
          </a:p>
          <a:p>
            <a:r>
              <a:rPr lang="sv-S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Marknad/Sponsorgrupp</a:t>
            </a:r>
          </a:p>
          <a:p>
            <a:pPr lvl="1"/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Johan Berglund – Henrik Gradin – Daniel Wikström</a:t>
            </a:r>
          </a:p>
          <a:p>
            <a:r>
              <a:rPr lang="sv-S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Sekretariatsgrupp</a:t>
            </a:r>
          </a:p>
          <a:p>
            <a:pPr lvl="1"/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 Sundberg – Kent Eriksson – Anders Sondell – </a:t>
            </a:r>
            <a:r>
              <a:rPr lang="sv-SE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HenningJohannesson</a:t>
            </a:r>
            <a:endParaRPr lang="sv-SE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" lvl="1" indent="0">
              <a:buNone/>
            </a:pPr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Cafeteriaansvarig</a:t>
            </a:r>
          </a:p>
          <a:p>
            <a:pPr lvl="1"/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 Hörnsten &amp; Catarina Norgren ?</a:t>
            </a:r>
          </a:p>
          <a:p>
            <a:pPr marL="228600" lvl="1" indent="0">
              <a:buNone/>
            </a:pPr>
            <a:endParaRPr lang="sv-SE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sv-SE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sv-SE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sv-SE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sv-SE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sv-SE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sv-SE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sv-SE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sv-SE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sv-SE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" lvl="1" indent="0">
              <a:buNone/>
            </a:pPr>
            <a:endParaRPr lang="sv-SE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7141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E14CE9-4CD2-4838-899E-71836FA66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Avgifter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838FA4-4D88-42C3-9298-2ABEE268F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Beting:    300kr/spelare detta kommer att tas in från vardera spelare</a:t>
            </a:r>
          </a:p>
          <a:p>
            <a:r>
              <a:rPr lang="sv-SE" dirty="0">
                <a:solidFill>
                  <a:schemeClr val="bg1"/>
                </a:solidFill>
              </a:rPr>
              <a:t>Medlemsavgift (150 kr 19/20)</a:t>
            </a:r>
          </a:p>
          <a:p>
            <a:r>
              <a:rPr lang="sv-SE" dirty="0">
                <a:solidFill>
                  <a:schemeClr val="bg1"/>
                </a:solidFill>
              </a:rPr>
              <a:t>Träningsavgift (1000 kr 19/20)</a:t>
            </a:r>
          </a:p>
          <a:p>
            <a:r>
              <a:rPr lang="sv-SE" dirty="0">
                <a:solidFill>
                  <a:schemeClr val="bg1"/>
                </a:solidFill>
              </a:rPr>
              <a:t>Avgifterna faktureras under oktober</a:t>
            </a:r>
          </a:p>
        </p:txBody>
      </p:sp>
    </p:spTree>
    <p:extLst>
      <p:ext uri="{BB962C8B-B14F-4D97-AF65-F5344CB8AC3E}">
        <p14:creationId xmlns:p14="http://schemas.microsoft.com/office/powerpoint/2010/main" val="83754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Tider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Tisdag 	16:15-18:00 (innebandy + 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fys</a:t>
            </a:r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el teori) Högland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Onsdag 	18:45-20:30 (innebandy + löpning) Parkskolan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Fredag	17:00-18:30 (genomgång + träning) 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Skyttis</a:t>
            </a:r>
            <a:endParaRPr lang="sv-S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</a:endParaRPr>
          </a:p>
          <a:p>
            <a:pPr lvl="1"/>
            <a:endParaRPr lang="sv-S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</a:endParaRP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Kallelse till veckans träningar skickas ut varje söndag och löper ut måndag 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kl</a:t>
            </a:r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19:00</a:t>
            </a:r>
          </a:p>
        </p:txBody>
      </p:sp>
    </p:spTree>
    <p:extLst>
      <p:ext uri="{BB962C8B-B14F-4D97-AF65-F5344CB8AC3E}">
        <p14:creationId xmlns:p14="http://schemas.microsoft.com/office/powerpoint/2010/main" val="53256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Innehåll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”Passa fritt blad, eller driv tills du hittar ett”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Du-och-jag och bollen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1+4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Målvakt: ”sitta klar, sitta still, sitta rak”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Bålstabilitet, knäkontroll och löpning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Utvecklingssamtal med vardera spelare under säsongen </a:t>
            </a:r>
          </a:p>
        </p:txBody>
      </p:sp>
    </p:spTree>
    <p:extLst>
      <p:ext uri="{BB962C8B-B14F-4D97-AF65-F5344CB8AC3E}">
        <p14:creationId xmlns:p14="http://schemas.microsoft.com/office/powerpoint/2010/main" val="190015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Anmälningar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Ditt ansvar att det fungerar!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Bättre på att svara på kallelse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Vid förhinder skall det meddelas till tränarna via sms</a:t>
            </a:r>
          </a:p>
          <a:p>
            <a:pPr marL="0" indent="0">
              <a:buNone/>
            </a:pPr>
            <a:endParaRPr lang="sv-S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901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Seriespel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Vi spelar i tre serier: 3A, 2B samt 3B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27-33 matcher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Matchtid: 2x 20min effektiv tid</a:t>
            </a:r>
          </a:p>
        </p:txBody>
      </p:sp>
    </p:spTree>
    <p:extLst>
      <p:ext uri="{BB962C8B-B14F-4D97-AF65-F5344CB8AC3E}">
        <p14:creationId xmlns:p14="http://schemas.microsoft.com/office/powerpoint/2010/main" val="288512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Cuper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Paradiscupen, Örnsköldsvik, ej anmäld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Örebro-cupen, Örebro 9-11 april, anmäld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Vi ska titta över alternativ färdmedel ner till cupen, buss, samåkning?</a:t>
            </a:r>
          </a:p>
        </p:txBody>
      </p:sp>
    </p:spTree>
    <p:extLst>
      <p:ext uri="{BB962C8B-B14F-4D97-AF65-F5344CB8AC3E}">
        <p14:creationId xmlns:p14="http://schemas.microsoft.com/office/powerpoint/2010/main" val="158020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Inför match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Dra femmorna sista träningen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SMS info vad som gäller  dagen innan match, 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läggningstid</a:t>
            </a:r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osv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Samling 60 min innan – musik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Prata i femmor under samlingen 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Likadan uppvärmning</a:t>
            </a:r>
          </a:p>
          <a:p>
            <a:pPr lvl="1"/>
            <a:endParaRPr lang="sv-S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829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Publik/videofilmning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Från 15/10: Max 500 i sittande publik? Regler?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Video-filmning via 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innebandyappen</a:t>
            </a:r>
            <a:endParaRPr lang="sv-SE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</a:endParaRP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Instruktion: </a:t>
            </a:r>
            <a:r>
              <a:rPr lang="sv-SE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  <a:hlinkClick r:id="rId2"/>
              </a:rPr>
              <a:t>https://innebandy.blob.core.windows.net/containerforinstructions/Sa_sander_du_Live_i_Innebandyappen.pdf</a:t>
            </a:r>
            <a:endParaRPr lang="sv-SE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</a:endParaRPr>
          </a:p>
          <a:p>
            <a:pPr lvl="1"/>
            <a:endParaRPr lang="sv-SE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</a:endParaRPr>
          </a:p>
          <a:p>
            <a:pPr lvl="1"/>
            <a:r>
              <a:rPr lang="sv-SE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Information </a:t>
            </a:r>
            <a:r>
              <a:rPr lang="sv-SE" sz="2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ang</a:t>
            </a:r>
            <a:r>
              <a:rPr lang="sv-SE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Innebandy </a:t>
            </a:r>
            <a:r>
              <a:rPr lang="sv-SE" sz="2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appen</a:t>
            </a:r>
            <a:r>
              <a:rPr lang="sv-SE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läggs ut under dokument</a:t>
            </a:r>
          </a:p>
        </p:txBody>
      </p:sp>
    </p:spTree>
    <p:extLst>
      <p:ext uri="{BB962C8B-B14F-4D97-AF65-F5344CB8AC3E}">
        <p14:creationId xmlns:p14="http://schemas.microsoft.com/office/powerpoint/2010/main" val="3826296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E1516-D5C8-419B-A004-0FA5F434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5E5DD9-1D58-4E53-B3BE-2084B75D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Skjuts till bortamatcher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”Så få chaufförer som möjligt”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100:-/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pers</a:t>
            </a:r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vid bortamatcher i Sundsvall </a:t>
            </a:r>
          </a:p>
          <a:p>
            <a:pPr lvl="1"/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Ånge/Brunflo? </a:t>
            </a:r>
            <a:r>
              <a:rPr lang="sv-SE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Ev</a:t>
            </a:r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 titta på att hyra minibussar</a:t>
            </a:r>
          </a:p>
        </p:txBody>
      </p:sp>
    </p:spTree>
    <p:extLst>
      <p:ext uri="{BB962C8B-B14F-4D97-AF65-F5344CB8AC3E}">
        <p14:creationId xmlns:p14="http://schemas.microsoft.com/office/powerpoint/2010/main" val="366663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likfärgad">
  <a:themeElements>
    <a:clrScheme name="Varm blå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likfärga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likfärga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TM03090430[[fn=Olikfärgad]]</Template>
  <TotalTime>460</TotalTime>
  <Words>435</Words>
  <Application>Microsoft Office PowerPoint</Application>
  <PresentationFormat>Bredbild</PresentationFormat>
  <Paragraphs>95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7" baseType="lpstr">
      <vt:lpstr>Corbel</vt:lpstr>
      <vt:lpstr>Wingdings</vt:lpstr>
      <vt:lpstr>Olikfärgad</vt:lpstr>
      <vt:lpstr>GK F07 </vt:lpstr>
      <vt:lpstr>Träningar</vt:lpstr>
      <vt:lpstr>Träningar</vt:lpstr>
      <vt:lpstr>Träningar</vt:lpstr>
      <vt:lpstr>Matcher</vt:lpstr>
      <vt:lpstr>Matcher</vt:lpstr>
      <vt:lpstr>Matcher</vt:lpstr>
      <vt:lpstr>Matcher</vt:lpstr>
      <vt:lpstr>Matcher</vt:lpstr>
      <vt:lpstr>EKONOMI</vt:lpstr>
      <vt:lpstr>EKONOMI</vt:lpstr>
      <vt:lpstr>EKONOMI</vt:lpstr>
      <vt:lpstr>grupper</vt:lpstr>
      <vt:lpstr>Avgifter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GK F07</dc:title>
  <dc:creator>Peter Svensson Hörnsten</dc:creator>
  <cp:lastModifiedBy>Nässén Linn</cp:lastModifiedBy>
  <cp:revision>27</cp:revision>
  <dcterms:created xsi:type="dcterms:W3CDTF">2020-10-06T10:29:54Z</dcterms:created>
  <dcterms:modified xsi:type="dcterms:W3CDTF">2020-10-07T15:01:46Z</dcterms:modified>
</cp:coreProperties>
</file>