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2F09-90DC-8F41-9850-371C0A62DA76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50501-2059-E349-ADC9-46C3D9459BE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72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1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65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6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6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2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97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70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02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4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8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67914-8537-CD47-B7E5-1604F2CEB101}" type="datetimeFigureOut">
              <a:rPr lang="sv-SE" smtClean="0"/>
              <a:t>2018-01-13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7D5B-DDB4-EB4E-AA80-EA53B47BA1C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20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f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E2E0AFE-704B-4CB8-AB9D-D447278759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8732" y="2993035"/>
            <a:ext cx="5433229" cy="304260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22" y="321176"/>
            <a:ext cx="1906966" cy="219028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220" y="321733"/>
            <a:ext cx="2189730" cy="218973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Stöd Garphyttans fotbollssektion och dess olika åldersgrupper genom att köpa: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821515" y="2121762"/>
            <a:ext cx="4911827" cy="399525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Toalettpapper Nature - 64 rullar/bal Storlek: 38,4 meter per rulle 2-lags Det är hela 2 457 meter per bal </a:t>
            </a:r>
            <a:endParaRPr lang="en-US" sz="2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</a:t>
            </a:r>
            <a:r>
              <a:rPr lang="en-US" sz="22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med Svanen </a:t>
            </a: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omic Sans MS" charset="0"/>
                <a:ea typeface="Comic Sans MS" charset="0"/>
                <a:cs typeface="Comic Sans MS" charset="0"/>
              </a:rPr>
              <a:t>Vårt pris: 240 kr </a:t>
            </a: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Hushållspapper Nature - 32 st/bal Storlek: 16,8 meter långt, 2-lags Det är hela 537 meter per bal</a:t>
            </a: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med Svanen </a:t>
            </a: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Comic Sans MS" charset="0"/>
                <a:ea typeface="Comic Sans MS" charset="0"/>
                <a:cs typeface="Comic Sans MS" charset="0"/>
              </a:rPr>
              <a:t>Vårt pris: 240 kr </a:t>
            </a:r>
            <a:endParaRPr lang="en-US" sz="22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1900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  <a:endParaRPr lang="en-US" sz="1900" dirty="0" smtClean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  <a:p>
            <a:pPr>
              <a:buClr>
                <a:srgbClr val="3E664A"/>
              </a:buClr>
              <a:buFont typeface="Arial" panose="020B0604020202020204" pitchFamily="34" charset="0"/>
              <a:buChar char="•"/>
            </a:pPr>
            <a:endParaRPr lang="en-US" sz="2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A5901A6-8EC7-4636-A3E3-9AAF7D917C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509" y="4033935"/>
            <a:ext cx="1844855" cy="2216043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12455" y="306908"/>
            <a:ext cx="3276600" cy="35661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879" y="4033935"/>
            <a:ext cx="1929390" cy="22160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0959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Stöd föreningslivet genom att köpa vardagsprodukter som behövs i varje hem.</a:t>
            </a:r>
            <a:endParaRPr lang="en-US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1515" y="1736202"/>
            <a:ext cx="6204984" cy="43636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Maskindisk tabs Finish All-in-1 MAX - 100 st tabs Finish ger dig en skinande ren disk. Powerball har en trestegs </a:t>
            </a:r>
            <a:r>
              <a:rPr lang="en-US" sz="2400" dirty="0" err="1" smtClean="0">
                <a:latin typeface="Comic Sans MS" charset="0"/>
                <a:ea typeface="Comic Sans MS" charset="0"/>
                <a:cs typeface="Comic Sans MS" charset="0"/>
              </a:rPr>
              <a:t>diskkraft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med Svanen </a:t>
            </a:r>
            <a:endParaRPr lang="en-US" sz="2400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Vårt 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pris: 150 kr </a:t>
            </a: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VIA 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- 8,32 kg storpack kulörtvättmedel koncentrat milt parfymerat. Räcker till ca 175 tvättar beroende på 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vattenkvalité</a:t>
            </a: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med Svanen. </a:t>
            </a:r>
            <a:endParaRPr lang="en-US" sz="2400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Vårt 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pris: 300 kr </a:t>
            </a:r>
            <a:endParaRPr lang="en-US" sz="24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4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pPr>
              <a:buClr>
                <a:srgbClr val="6B3F63"/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4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A5901A6-8EC7-4636-A3E3-9AAF7D917C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42" y="4033935"/>
            <a:ext cx="1929390" cy="2216043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67675" y="306908"/>
            <a:ext cx="3566160" cy="35661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188" y="4171570"/>
            <a:ext cx="1940772" cy="19407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1516" y="640264"/>
            <a:ext cx="6204984" cy="4940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smtClean="0">
                <a:latin typeface="Comic Sans MS" charset="0"/>
                <a:ea typeface="Comic Sans MS" charset="0"/>
                <a:cs typeface="Comic Sans MS" charset="0"/>
              </a:rPr>
              <a:t>Toalettpapper</a:t>
            </a:r>
            <a:r>
              <a:rPr lang="mr-IN" sz="4000" dirty="0" smtClean="0"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sv-SE" sz="4000" dirty="0" smtClean="0">
                <a:latin typeface="Comic Sans MS" charset="0"/>
                <a:ea typeface="Comic Sans MS" charset="0"/>
                <a:cs typeface="Comic Sans MS" charset="0"/>
              </a:rPr>
              <a:t>..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1515" y="1453408"/>
            <a:ext cx="6204984" cy="429527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Toalettpapper Classic vitt papper- 64 rullar/bal Storlek: 34,3 meter per rulle 2-lags Det är hela 2 195 meter per bal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med Svanen </a:t>
            </a:r>
            <a:endParaRPr lang="en-US" sz="2400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Vårt 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pris: 290 kr </a:t>
            </a:r>
          </a:p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Toalettpapper Excellent är vårt Premium papper Ett extra mjukt vitt papper med 72 rullar/bal Storlek: 34,2 meter per rulle 3-lags Det är hela 2 462 meter per bal </a:t>
            </a:r>
            <a:endParaRPr lang="en-US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med Svanen </a:t>
            </a:r>
            <a:endParaRPr lang="en-US" sz="2400" dirty="0" smtClean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Vårt 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pris: 380 </a:t>
            </a: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kr</a:t>
            </a:r>
          </a:p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4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pPr>
              <a:buClr>
                <a:srgbClr val="A65272"/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A5901A6-8EC7-4636-A3E3-9AAF7D917C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42" y="4033935"/>
            <a:ext cx="1929390" cy="2216043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/>
        </p:blipFill>
        <p:spPr>
          <a:xfrm>
            <a:off x="8067675" y="306908"/>
            <a:ext cx="3566160" cy="35661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931188" y="4171570"/>
            <a:ext cx="1940772" cy="19407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Garphyttans </a:t>
            </a:r>
            <a:r>
              <a:rPr 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if fotbollssektion, </a:t>
            </a:r>
            <a:r>
              <a:rPr 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tackar för ert stöd!</a:t>
            </a:r>
            <a:endParaRPr lang="en-US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Fryspåsar 3 liter är tjockare än vanligare plastpåsar och därför utmärkta till bröd och andra livsmedel. 40 påsar per 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förpackning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Vårt pris: 10 kr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Fryspåsar 5 liter är tjockare än vanligare plastpåsar och därför utmärkta till bröd och andra livsmedel. 30 påsar per förpackning </a:t>
            </a:r>
            <a:endParaRPr lang="en-US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Vårt </a:t>
            </a:r>
            <a:r>
              <a:rPr lang="en-US" sz="2400" b="1" dirty="0">
                <a:latin typeface="Comic Sans MS" charset="0"/>
                <a:ea typeface="Comic Sans MS" charset="0"/>
                <a:cs typeface="Comic Sans MS" charset="0"/>
              </a:rPr>
              <a:t>pris: 10 kr </a:t>
            </a:r>
            <a:endParaRPr lang="en-US" sz="24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4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13EAB-AFBD-44FC-B96C-9C9A7416E5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8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0C5C28-3276-4497-8BC1-366BAD074B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B9D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256CDE3-F9C5-4283-AD5F-6148D5AD8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B9D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A279C60-B3AB-4994-BBA4-00CB99B2FD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79976EB-B5B0-40FD-ABF3-AD6041BA59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2D13A27-BA7B-4AC1-BAF1-72B1496204F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>
            <a:solidFill>
              <a:srgbClr val="784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35" y="3017256"/>
            <a:ext cx="2459736" cy="2825182"/>
          </a:xfrm>
          <a:prstGeom prst="rect">
            <a:avLst/>
          </a:prstGeom>
        </p:spPr>
      </p:pic>
      <p:pic>
        <p:nvPicPr>
          <p:cNvPr id="11" name="Platshållare för bild 10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/>
          <a:stretch/>
        </p:blipFill>
        <p:spPr>
          <a:xfrm>
            <a:off x="6715643" y="973083"/>
            <a:ext cx="1883664" cy="1883664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7805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smtClean="0">
                <a:latin typeface="Comic Sans MS" charset="0"/>
                <a:ea typeface="Comic Sans MS" charset="0"/>
                <a:cs typeface="Comic Sans MS" charset="0"/>
              </a:rPr>
              <a:t>Tork utan ludd</a:t>
            </a:r>
            <a:r>
              <a:rPr lang="mr-IN" sz="4000" dirty="0" smtClean="0"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sv-SE" sz="4000" dirty="0" smtClean="0">
                <a:latin typeface="Comic Sans MS" charset="0"/>
                <a:ea typeface="Comic Sans MS" charset="0"/>
                <a:cs typeface="Comic Sans MS" charset="0"/>
              </a:rPr>
              <a:t>..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838200" y="1863969"/>
            <a:ext cx="4981734" cy="43129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Torkrulle Mini 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Classic</a:t>
            </a: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omic Sans MS" charset="0"/>
                <a:ea typeface="Comic Sans MS" charset="0"/>
                <a:cs typeface="Comic Sans MS" charset="0"/>
              </a:rPr>
              <a:t>12 </a:t>
            </a:r>
            <a:r>
              <a:rPr lang="en-US" sz="2400" i="1" dirty="0">
                <a:latin typeface="Comic Sans MS" charset="0"/>
                <a:ea typeface="Comic Sans MS" charset="0"/>
                <a:cs typeface="Comic Sans MS" charset="0"/>
              </a:rPr>
              <a:t>st a 105 </a:t>
            </a:r>
            <a:r>
              <a:rPr lang="en-US" sz="2400" i="1" dirty="0" smtClean="0">
                <a:latin typeface="Comic Sans MS" charset="0"/>
                <a:ea typeface="Comic Sans MS" charset="0"/>
                <a:cs typeface="Comic Sans MS" charset="0"/>
              </a:rPr>
              <a:t>meter 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Antal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: 1 kartong (12 st/kartong). Storlek: 105 meter per rulle 20,3 cm bred. 1-lags Classic kvalitet. </a:t>
            </a:r>
            <a:endParaRPr lang="en-US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Miljömärkt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med Svanen.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Livsmedelsgodkänd</a:t>
            </a: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Vårt pris: 300 kr</a:t>
            </a: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radley Hand" charset="0"/>
                <a:ea typeface="Bradley Hand" charset="0"/>
                <a:cs typeface="Bradley Hand" charset="0"/>
              </a:rPr>
              <a:t>I samarbete med: </a:t>
            </a:r>
            <a:r>
              <a:rPr lang="en-US" sz="24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Hygienshoppen.se </a:t>
            </a: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endParaRPr lang="en-US" sz="24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indent="-228600">
              <a:buClr>
                <a:srgbClr val="784C5F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24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22953"/>
              </p:ext>
            </p:extLst>
          </p:nvPr>
        </p:nvGraphicFramePr>
        <p:xfrm>
          <a:off x="196767" y="7"/>
          <a:ext cx="11887202" cy="882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539"/>
                <a:gridCol w="1006998"/>
                <a:gridCol w="937549"/>
                <a:gridCol w="902825"/>
                <a:gridCol w="937550"/>
                <a:gridCol w="1157468"/>
                <a:gridCol w="1018572"/>
                <a:gridCol w="1088021"/>
                <a:gridCol w="1134319"/>
                <a:gridCol w="1041721"/>
                <a:gridCol w="1261640"/>
              </a:tblGrid>
              <a:tr h="1017207">
                <a:tc>
                  <a:txBody>
                    <a:bodyPr/>
                    <a:lstStyle/>
                    <a:p>
                      <a:r>
                        <a:rPr lang="sv-SE" sz="12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Namn</a:t>
                      </a:r>
                      <a:r>
                        <a:rPr lang="sv-SE" sz="1200" b="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och</a:t>
                      </a:r>
                    </a:p>
                    <a:p>
                      <a:r>
                        <a:rPr lang="sv-SE" sz="1200" b="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Telefonnummer.</a:t>
                      </a:r>
                      <a:endParaRPr lang="sv-SE" sz="1200" b="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Toalett-papper Nature - 64 rullar/bal </a:t>
                      </a:r>
                    </a:p>
                    <a:p>
                      <a:endParaRPr lang="sv-SE" sz="12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sv-SE" sz="12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240 Kr</a:t>
                      </a:r>
                      <a:endParaRPr lang="sv-SE" sz="12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Hushålls-papper Nature - 32 st/bal </a:t>
                      </a:r>
                    </a:p>
                    <a:p>
                      <a:endParaRPr lang="en-US" sz="11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240 Kr</a:t>
                      </a:r>
                      <a:endParaRPr lang="sv-SE" sz="11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Maskindisk tabs Finish All-in-1 MAX - 100 st </a:t>
                      </a:r>
                    </a:p>
                    <a:p>
                      <a:endParaRPr lang="en-US" sz="11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150 Kr</a:t>
                      </a:r>
                      <a:endParaRPr lang="sv-SE" sz="11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VIA - 8,32 kg storpack kulörtvättmedel </a:t>
                      </a:r>
                    </a:p>
                    <a:p>
                      <a:endParaRPr lang="en-US" sz="1100" b="1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b="1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300 Kr</a:t>
                      </a:r>
                      <a:endParaRPr lang="sv-SE" sz="1100" b="1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Toalettpapper Classic vitt papper- 64 rullar/bal </a:t>
                      </a:r>
                    </a:p>
                    <a:p>
                      <a:endParaRPr lang="en-US" sz="1100" b="1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b="1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290 Kr</a:t>
                      </a:r>
                      <a:endParaRPr lang="sv-SE" sz="1100" b="1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Toalett-</a:t>
                      </a:r>
                    </a:p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papper Excellent </a:t>
                      </a:r>
                    </a:p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72 rullar/bal</a:t>
                      </a:r>
                    </a:p>
                    <a:p>
                      <a:endParaRPr lang="en-US" sz="1100" b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b="1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380 Kr</a:t>
                      </a:r>
                      <a:endParaRPr lang="sv-SE" sz="1100" b="1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Fryspåsar 3 liter /40 st</a:t>
                      </a:r>
                    </a:p>
                    <a:p>
                      <a:endParaRPr lang="en-US" sz="1100" b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en-US" sz="1100" b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b="1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10 Kr</a:t>
                      </a:r>
                      <a:endParaRPr lang="sv-SE" sz="1100" b="1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Fryspåsar 5 liter /30 st</a:t>
                      </a:r>
                    </a:p>
                    <a:p>
                      <a:endParaRPr lang="en-US" sz="1100" b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en-US" sz="1100" b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en-US" sz="1100" b="1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10 Kr</a:t>
                      </a:r>
                      <a:endParaRPr lang="sv-SE" sz="1100" b="1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Torkrulle</a:t>
                      </a:r>
                    </a:p>
                    <a:p>
                      <a:r>
                        <a:rPr lang="sv-SE" sz="1200" b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Mini</a:t>
                      </a:r>
                      <a:r>
                        <a:rPr lang="sv-SE" sz="1200" b="0" baseline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Classic</a:t>
                      </a:r>
                      <a:endParaRPr lang="sv-SE" sz="1200" b="0" baseline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sv-SE" sz="1200" b="0" baseline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endParaRPr lang="sv-SE" sz="1200" b="0" baseline="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  <a:p>
                      <a:r>
                        <a:rPr lang="sv-SE" sz="1200" b="1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300 Kr</a:t>
                      </a:r>
                      <a:endParaRPr lang="sv-SE" sz="1200" b="1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Köpesumman.</a:t>
                      </a:r>
                      <a:endParaRPr lang="sv-SE" sz="1200" b="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86999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4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radley Hand" charset="0"/>
                          <a:ea typeface="Bradley Hand" charset="0"/>
                          <a:cs typeface="Bradley Hand" charset="0"/>
                        </a:rPr>
                        <a:t>I samarbete med: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Bradley Hand" charset="0"/>
                          <a:ea typeface="Bradley Hand" charset="0"/>
                          <a:cs typeface="Bradley Hand" charset="0"/>
                        </a:rPr>
                        <a:t>Hygienshoppen.se 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417</Words>
  <Application>Microsoft Macintosh PowerPoint</Application>
  <PresentationFormat>Bredbild</PresentationFormat>
  <Paragraphs>74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Bradley Hand</vt:lpstr>
      <vt:lpstr>Calibri</vt:lpstr>
      <vt:lpstr>Calibri Light</vt:lpstr>
      <vt:lpstr>Comic Sans MS</vt:lpstr>
      <vt:lpstr>Arial</vt:lpstr>
      <vt:lpstr>Office-tema</vt:lpstr>
      <vt:lpstr>Stöd Garphyttans fotbollssektion och dess olika åldersgrupper genom att köpa:</vt:lpstr>
      <vt:lpstr>Stöd föreningslivet genom att köpa vardagsprodukter som behövs i varje hem.</vt:lpstr>
      <vt:lpstr>Toalettpapper…..</vt:lpstr>
      <vt:lpstr>Garphyttans if fotbollssektion, tackar för ert stöd!</vt:lpstr>
      <vt:lpstr>Tork utan ludd…..</vt:lpstr>
      <vt:lpstr>PowerPoint-presentation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Karlsson</dc:creator>
  <cp:lastModifiedBy>Lena Karlsson</cp:lastModifiedBy>
  <cp:revision>10</cp:revision>
  <dcterms:created xsi:type="dcterms:W3CDTF">2018-01-09T09:39:47Z</dcterms:created>
  <dcterms:modified xsi:type="dcterms:W3CDTF">2018-01-13T14:07:53Z</dcterms:modified>
</cp:coreProperties>
</file>