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5"/>
  </p:notesMasterIdLst>
  <p:handoutMasterIdLst>
    <p:handoutMasterId r:id="rId16"/>
  </p:handoutMasterIdLst>
  <p:sldIdLst>
    <p:sldId id="256" r:id="rId2"/>
    <p:sldId id="257" r:id="rId3"/>
    <p:sldId id="267" r:id="rId4"/>
    <p:sldId id="270" r:id="rId5"/>
    <p:sldId id="283" r:id="rId6"/>
    <p:sldId id="280" r:id="rId7"/>
    <p:sldId id="262" r:id="rId8"/>
    <p:sldId id="278" r:id="rId9"/>
    <p:sldId id="282" r:id="rId10"/>
    <p:sldId id="271" r:id="rId11"/>
    <p:sldId id="277" r:id="rId12"/>
    <p:sldId id="273" r:id="rId13"/>
    <p:sldId id="272"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94599" autoAdjust="0"/>
  </p:normalViewPr>
  <p:slideViewPr>
    <p:cSldViewPr>
      <p:cViewPr varScale="1">
        <p:scale>
          <a:sx n="77" d="100"/>
          <a:sy n="77" d="100"/>
        </p:scale>
        <p:origin x="931" y="62"/>
      </p:cViewPr>
      <p:guideLst>
        <p:guide pos="3839"/>
        <p:guide orient="horz" pos="2160"/>
      </p:guideLst>
    </p:cSldViewPr>
  </p:slideViewPr>
  <p:notesTextViewPr>
    <p:cViewPr>
      <p:scale>
        <a:sx n="1" d="1"/>
        <a:sy n="1" d="1"/>
      </p:scale>
      <p:origin x="0" y="0"/>
    </p:cViewPr>
  </p:notesTextViewPr>
  <p:sorterViewPr>
    <p:cViewPr>
      <p:scale>
        <a:sx n="200" d="100"/>
        <a:sy n="200" d="100"/>
      </p:scale>
      <p:origin x="0" y="0"/>
    </p:cViewPr>
  </p:sorterViewPr>
  <p:notesViewPr>
    <p:cSldViewPr showGuides="1">
      <p:cViewPr varScale="1">
        <p:scale>
          <a:sx n="52" d="100"/>
          <a:sy n="52" d="100"/>
        </p:scale>
        <p:origin x="2664" y="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5/5/2023</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5/4/2023</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8539" y="2514601"/>
            <a:ext cx="8913077" cy="2262781"/>
          </a:xfrm>
        </p:spPr>
        <p:txBody>
          <a:bodyPr anchor="b">
            <a:normAutofit/>
          </a:bodyPr>
          <a:lstStyle>
            <a:lvl1pPr>
              <a:defRPr sz="5398"/>
            </a:lvl1pPr>
          </a:lstStyle>
          <a:p>
            <a:r>
              <a:rPr lang="en-US"/>
              <a:t>Click to edit Master title style</a:t>
            </a:r>
            <a:endParaRPr lang="en-US" dirty="0"/>
          </a:p>
        </p:txBody>
      </p:sp>
      <p:sp>
        <p:nvSpPr>
          <p:cNvPr id="3" name="Subtitle 2"/>
          <p:cNvSpPr>
            <a:spLocks noGrp="1"/>
          </p:cNvSpPr>
          <p:nvPr>
            <p:ph type="subTitle" idx="1"/>
          </p:nvPr>
        </p:nvSpPr>
        <p:spPr>
          <a:xfrm>
            <a:off x="2588539" y="4777380"/>
            <a:ext cx="8913077" cy="1126283"/>
          </a:xfrm>
        </p:spPr>
        <p:txBody>
          <a:bodyPr anchor="t"/>
          <a:lstStyle>
            <a:lvl1pPr marL="0" indent="0" algn="l">
              <a:buNone/>
              <a:defRPr>
                <a:solidFill>
                  <a:schemeClr val="tx1">
                    <a:lumMod val="65000"/>
                    <a:lumOff val="35000"/>
                  </a:schemeClr>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92775A-3959-484C-A55B-2CA58A8982B5}" type="datetimeFigureOut">
              <a:rPr lang="sv-SE" smtClean="0"/>
              <a:t>2023-05-04</a:t>
            </a:fld>
            <a:endParaRPr lang="sv-SE"/>
          </a:p>
        </p:txBody>
      </p:sp>
      <p:sp>
        <p:nvSpPr>
          <p:cNvPr id="5" name="Footer Placeholder 4"/>
          <p:cNvSpPr>
            <a:spLocks noGrp="1"/>
          </p:cNvSpPr>
          <p:nvPr>
            <p:ph type="ftr" sz="quarter" idx="11"/>
          </p:nvPr>
        </p:nvSpPr>
        <p:spPr/>
        <p:txBody>
          <a:bodyPr/>
          <a:lstStyle/>
          <a:p>
            <a:endParaRPr lang="sv-SE"/>
          </a:p>
        </p:txBody>
      </p:sp>
      <p:sp>
        <p:nvSpPr>
          <p:cNvPr id="7" name="Freeform 6"/>
          <p:cNvSpPr/>
          <p:nvPr/>
        </p:nvSpPr>
        <p:spPr bwMode="auto">
          <a:xfrm>
            <a:off x="0" y="4323811"/>
            <a:ext cx="1744198"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674" y="4529541"/>
            <a:ext cx="779564" cy="365125"/>
          </a:xfrm>
        </p:spPr>
        <p:txBody>
          <a:bodyPr/>
          <a:lstStyle/>
          <a:p>
            <a:fld id="{A97F75E0-D051-45A7-931E-F79744D1053E}" type="slidenum">
              <a:rPr lang="sv-SE" smtClean="0"/>
              <a:t>‹#›</a:t>
            </a:fld>
            <a:endParaRPr lang="sv-SE"/>
          </a:p>
        </p:txBody>
      </p:sp>
    </p:spTree>
    <p:extLst>
      <p:ext uri="{BB962C8B-B14F-4D97-AF65-F5344CB8AC3E}">
        <p14:creationId xmlns:p14="http://schemas.microsoft.com/office/powerpoint/2010/main" val="752175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8" y="609600"/>
            <a:ext cx="8913077" cy="3117040"/>
          </a:xfrm>
        </p:spPr>
        <p:txBody>
          <a:bodyPr anchor="ctr">
            <a:normAutofit/>
          </a:bodyPr>
          <a:lstStyle>
            <a:lvl1pPr algn="l">
              <a:defRPr sz="4799" b="0" cap="none"/>
            </a:lvl1pPr>
          </a:lstStyle>
          <a:p>
            <a:r>
              <a:rPr lang="en-US"/>
              <a:t>Click to edit Master title style</a:t>
            </a:r>
            <a:endParaRPr lang="en-US" dirty="0"/>
          </a:p>
        </p:txBody>
      </p:sp>
      <p:sp>
        <p:nvSpPr>
          <p:cNvPr id="3" name="Text Placeholder 2"/>
          <p:cNvSpPr>
            <a:spLocks noGrp="1"/>
          </p:cNvSpPr>
          <p:nvPr>
            <p:ph type="body" idx="1"/>
          </p:nvPr>
        </p:nvSpPr>
        <p:spPr>
          <a:xfrm>
            <a:off x="2588538" y="4354046"/>
            <a:ext cx="8913077" cy="1555864"/>
          </a:xfrm>
        </p:spPr>
        <p:txBody>
          <a:bodyPr anchor="ctr">
            <a:normAutofit/>
          </a:bodyPr>
          <a:lstStyle>
            <a:lvl1pPr marL="0" indent="0" algn="l">
              <a:buNone/>
              <a:defRPr sz="17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89373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207" y="609600"/>
            <a:ext cx="8391740" cy="2895600"/>
          </a:xfrm>
        </p:spPr>
        <p:txBody>
          <a:bodyPr anchor="ctr">
            <a:normAutofit/>
          </a:bodyPr>
          <a:lstStyle>
            <a:lvl1pPr algn="l">
              <a:defRPr sz="4799"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4159" y="3505200"/>
            <a:ext cx="7534591" cy="381000"/>
          </a:xfrm>
        </p:spPr>
        <p:txBody>
          <a:bodyPr anchor="ctr">
            <a:noAutofit/>
          </a:bodyPr>
          <a:lstStyle>
            <a:lvl1pPr marL="0" indent="0">
              <a:buFontTx/>
              <a:buNone/>
              <a:defRPr sz="1600">
                <a:solidFill>
                  <a:schemeClr val="tx1">
                    <a:lumMod val="50000"/>
                    <a:lumOff val="50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2588538" y="4354046"/>
            <a:ext cx="8913077" cy="1555864"/>
          </a:xfrm>
        </p:spPr>
        <p:txBody>
          <a:bodyPr anchor="ctr">
            <a:normAutofit/>
          </a:bodyPr>
          <a:lstStyle>
            <a:lvl1pPr marL="0" indent="0" algn="l">
              <a:buNone/>
              <a:defRPr sz="17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25BA54BD-C84D-46CE-8B72-31BFB26ABA43}" type="slidenum">
              <a:rPr lang="en-US" smtClean="0"/>
              <a:pPr/>
              <a:t>‹#›</a:t>
            </a:fld>
            <a:endParaRPr lang="en-US"/>
          </a:p>
        </p:txBody>
      </p:sp>
      <p:sp>
        <p:nvSpPr>
          <p:cNvPr id="14" name="TextBox 13"/>
          <p:cNvSpPr txBox="1"/>
          <p:nvPr/>
        </p:nvSpPr>
        <p:spPr>
          <a:xfrm>
            <a:off x="2467010" y="648005"/>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
        <p:nvSpPr>
          <p:cNvPr id="15" name="TextBox 14"/>
          <p:cNvSpPr txBox="1"/>
          <p:nvPr/>
        </p:nvSpPr>
        <p:spPr>
          <a:xfrm>
            <a:off x="11111958" y="290530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57431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8539" y="2438401"/>
            <a:ext cx="8913078" cy="2724845"/>
          </a:xfrm>
        </p:spPr>
        <p:txBody>
          <a:bodyPr anchor="b">
            <a:normAutofit/>
          </a:bodyPr>
          <a:lstStyle>
            <a:lvl1pPr algn="l">
              <a:defRPr sz="4799" b="0"/>
            </a:lvl1pPr>
          </a:lstStyle>
          <a:p>
            <a:r>
              <a:rPr lang="en-US"/>
              <a:t>Click to edit Master title style</a:t>
            </a:r>
            <a:endParaRPr lang="en-US" dirty="0"/>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4056112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207" y="609600"/>
            <a:ext cx="8391740" cy="2895600"/>
          </a:xfrm>
        </p:spPr>
        <p:txBody>
          <a:bodyPr anchor="ctr">
            <a:normAutofit/>
          </a:bodyPr>
          <a:lstStyle>
            <a:lvl1pPr algn="l">
              <a:defRPr sz="4799"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8538" y="4343400"/>
            <a:ext cx="8913078" cy="838200"/>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
        <p:nvSpPr>
          <p:cNvPr id="17" name="TextBox 16"/>
          <p:cNvSpPr txBox="1"/>
          <p:nvPr/>
        </p:nvSpPr>
        <p:spPr>
          <a:xfrm>
            <a:off x="2467010" y="648005"/>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
        <p:nvSpPr>
          <p:cNvPr id="18" name="TextBox 17"/>
          <p:cNvSpPr txBox="1"/>
          <p:nvPr/>
        </p:nvSpPr>
        <p:spPr>
          <a:xfrm>
            <a:off x="11111958" y="290530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08915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8538" y="627407"/>
            <a:ext cx="8913077" cy="2880020"/>
          </a:xfrm>
        </p:spPr>
        <p:txBody>
          <a:bodyPr anchor="ctr">
            <a:normAutofit/>
          </a:bodyPr>
          <a:lstStyle>
            <a:lvl1pPr algn="l">
              <a:defRPr sz="4799" b="0"/>
            </a:lvl1pPr>
          </a:lstStyle>
          <a:p>
            <a:r>
              <a:rPr lang="en-US"/>
              <a:t>Click to edit Master title style</a:t>
            </a:r>
            <a:endParaRPr lang="en-US" dirty="0"/>
          </a:p>
        </p:txBody>
      </p:sp>
      <p:sp>
        <p:nvSpPr>
          <p:cNvPr id="21" name="Text Placeholder 9"/>
          <p:cNvSpPr>
            <a:spLocks noGrp="1"/>
          </p:cNvSpPr>
          <p:nvPr>
            <p:ph type="body" sz="quarter" idx="13"/>
          </p:nvPr>
        </p:nvSpPr>
        <p:spPr>
          <a:xfrm>
            <a:off x="2588538" y="4343400"/>
            <a:ext cx="8913078" cy="838200"/>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040291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1480755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2392" y="627406"/>
            <a:ext cx="2207026"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8538" y="627406"/>
            <a:ext cx="6475313"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107946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250" y="624110"/>
            <a:ext cx="8909366"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8538" y="2133600"/>
            <a:ext cx="8913078"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sv-SE" dirty="0"/>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A54BD-C84D-46CE-8B72-31BFB26ABA43}" type="slidenum">
              <a:rPr lang="sv-SE" smtClean="0"/>
              <a:t>‹#›</a:t>
            </a:fld>
            <a:endParaRPr lang="sv-SE" dirty="0"/>
          </a:p>
        </p:txBody>
      </p:sp>
    </p:spTree>
    <p:extLst>
      <p:ext uri="{BB962C8B-B14F-4D97-AF65-F5344CB8AC3E}">
        <p14:creationId xmlns:p14="http://schemas.microsoft.com/office/powerpoint/2010/main" val="271417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8538" y="2058750"/>
            <a:ext cx="8913077" cy="1468800"/>
          </a:xfrm>
        </p:spPr>
        <p:txBody>
          <a:bodyPr anchor="b"/>
          <a:lstStyle>
            <a:lvl1pPr algn="l">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2588538" y="3530129"/>
            <a:ext cx="8913077" cy="860400"/>
          </a:xfrm>
        </p:spPr>
        <p:txBody>
          <a:bodyPr anchor="t"/>
          <a:lstStyle>
            <a:lvl1pPr marL="0" indent="0" algn="l">
              <a:buNone/>
              <a:defRPr sz="19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2058717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8538" y="2133600"/>
            <a:ext cx="4312741"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88874" y="2126222"/>
            <a:ext cx="4312741"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674" y="787783"/>
            <a:ext cx="779564" cy="365125"/>
          </a:xfrm>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400435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8608" y="1972703"/>
            <a:ext cx="3991692"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2588538" y="2548966"/>
            <a:ext cx="4341762"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4674" y="1969475"/>
            <a:ext cx="3997960"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5091" y="2545738"/>
            <a:ext cx="433754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t>5/4/2023</a:t>
            </a:fld>
            <a:endParaRPr lang="en-US"/>
          </a:p>
        </p:txBody>
      </p:sp>
      <p:sp>
        <p:nvSpPr>
          <p:cNvPr id="8" name="Footer Placeholder 7"/>
          <p:cNvSpPr>
            <a:spLocks noGrp="1"/>
          </p:cNvSpPr>
          <p:nvPr>
            <p:ph type="ftr" sz="quarter" idx="11"/>
          </p:nvPr>
        </p:nvSpPr>
        <p:spPr/>
        <p:txBody>
          <a:bodyPr/>
          <a:lstStyle/>
          <a:p>
            <a:endParaRPr lang="sv-SE"/>
          </a:p>
        </p:txBody>
      </p:sp>
      <p:sp>
        <p:nvSpPr>
          <p:cNvPr id="12"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674" y="787783"/>
            <a:ext cx="779564" cy="365125"/>
          </a:xfrm>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3343339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t>5/4/2023</a:t>
            </a:fld>
            <a:endParaRPr lang="en-US"/>
          </a:p>
        </p:txBody>
      </p:sp>
      <p:sp>
        <p:nvSpPr>
          <p:cNvPr id="4" name="Footer Placeholder 3"/>
          <p:cNvSpPr>
            <a:spLocks noGrp="1"/>
          </p:cNvSpPr>
          <p:nvPr>
            <p:ph type="ftr" sz="quarter" idx="11"/>
          </p:nvPr>
        </p:nvSpPr>
        <p:spPr/>
        <p:txBody>
          <a:bodyPr/>
          <a:lstStyle/>
          <a:p>
            <a:endParaRPr lang="sv-SE"/>
          </a:p>
        </p:txBody>
      </p:sp>
      <p:sp>
        <p:nvSpPr>
          <p:cNvPr id="7"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1830513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5/4/2023</a:t>
            </a:fld>
            <a:endParaRPr lang="en-US"/>
          </a:p>
        </p:txBody>
      </p:sp>
      <p:sp>
        <p:nvSpPr>
          <p:cNvPr id="3" name="Footer Placeholder 2"/>
          <p:cNvSpPr>
            <a:spLocks noGrp="1"/>
          </p:cNvSpPr>
          <p:nvPr>
            <p:ph type="ftr" sz="quarter" idx="11"/>
          </p:nvPr>
        </p:nvSpPr>
        <p:spPr/>
        <p:txBody>
          <a:bodyPr/>
          <a:lstStyle/>
          <a:p>
            <a:endParaRPr lang="sv-SE"/>
          </a:p>
        </p:txBody>
      </p:sp>
      <p:sp>
        <p:nvSpPr>
          <p:cNvPr id="6"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3827328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8" y="446088"/>
            <a:ext cx="3504286" cy="976312"/>
          </a:xfrm>
        </p:spPr>
        <p:txBody>
          <a:bodyPr anchor="b"/>
          <a:lstStyle>
            <a:lvl1pPr algn="l">
              <a:defRPr sz="1999" b="0"/>
            </a:lvl1pPr>
          </a:lstStyle>
          <a:p>
            <a:r>
              <a:rPr lang="en-US"/>
              <a:t>Click to edit Master title style</a:t>
            </a:r>
            <a:endParaRPr lang="en-US" dirty="0"/>
          </a:p>
        </p:txBody>
      </p:sp>
      <p:sp>
        <p:nvSpPr>
          <p:cNvPr id="3" name="Content Placeholder 2"/>
          <p:cNvSpPr>
            <a:spLocks noGrp="1"/>
          </p:cNvSpPr>
          <p:nvPr>
            <p:ph idx="1"/>
          </p:nvPr>
        </p:nvSpPr>
        <p:spPr>
          <a:xfrm>
            <a:off x="6321365" y="446089"/>
            <a:ext cx="5180251"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8538" y="1598613"/>
            <a:ext cx="3504286" cy="4262436"/>
          </a:xfrm>
        </p:spPr>
        <p:txBody>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209678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9" y="4800600"/>
            <a:ext cx="8913078" cy="566738"/>
          </a:xfrm>
        </p:spPr>
        <p:txBody>
          <a:bodyPr anchor="b">
            <a:normAutofit/>
          </a:bodyPr>
          <a:lstStyle>
            <a:lvl1pPr algn="l">
              <a:defRPr sz="2399"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8538" y="634965"/>
            <a:ext cx="8913078" cy="3854970"/>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8539" y="5367338"/>
            <a:ext cx="8913078" cy="493712"/>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sv-SE" smtClean="0"/>
              <a:t>‹#›</a:t>
            </a:fld>
            <a:endParaRPr lang="sv-SE"/>
          </a:p>
        </p:txBody>
      </p:sp>
    </p:spTree>
    <p:extLst>
      <p:ext uri="{BB962C8B-B14F-4D97-AF65-F5344CB8AC3E}">
        <p14:creationId xmlns:p14="http://schemas.microsoft.com/office/powerpoint/2010/main" val="1849522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0773"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14" y="-786"/>
            <a:ext cx="2356060"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32"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249" y="624110"/>
            <a:ext cx="8909366"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8538" y="2133600"/>
            <a:ext cx="8913078"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58914" y="6130437"/>
            <a:ext cx="1145984"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AFE8FB1-0A7A-443E-AAF7-31D4FA1AA312}" type="datetimeFigureOut">
              <a:rPr lang="en-US" smtClean="0"/>
              <a:pPr/>
              <a:t>5/4/2023</a:t>
            </a:fld>
            <a:endParaRPr lang="en-US" dirty="0"/>
          </a:p>
        </p:txBody>
      </p:sp>
      <p:sp>
        <p:nvSpPr>
          <p:cNvPr id="5" name="Footer Placeholder 4"/>
          <p:cNvSpPr>
            <a:spLocks noGrp="1"/>
          </p:cNvSpPr>
          <p:nvPr>
            <p:ph type="ftr" sz="quarter" idx="3"/>
          </p:nvPr>
        </p:nvSpPr>
        <p:spPr>
          <a:xfrm>
            <a:off x="2588538" y="6135809"/>
            <a:ext cx="7618015"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674" y="787783"/>
            <a:ext cx="779564" cy="365125"/>
          </a:xfrm>
          <a:prstGeom prst="rect">
            <a:avLst/>
          </a:prstGeom>
        </p:spPr>
        <p:txBody>
          <a:bodyPr vert="horz" lIns="91440" tIns="45720" rIns="91440" bIns="45720" rtlCol="0" anchor="ctr"/>
          <a:lstStyle>
            <a:lvl1pPr algn="r">
              <a:defRPr sz="1999">
                <a:solidFill>
                  <a:srgbClr val="FEFFFF"/>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306551688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063" rtl="0" eaLnBrk="1" latinLnBrk="0" hangingPunct="1">
        <a:spcBef>
          <a:spcPct val="0"/>
        </a:spcBef>
        <a:buNone/>
        <a:defRPr sz="3599"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ts val="1000"/>
        </a:spcBef>
        <a:spcAft>
          <a:spcPts val="0"/>
        </a:spcAft>
        <a:buClr>
          <a:schemeClr val="accent1"/>
        </a:buClr>
        <a:buFont typeface="Wingdings 3" charset="2"/>
        <a:buChar char=""/>
        <a:defRPr sz="1799" kern="1200">
          <a:solidFill>
            <a:schemeClr val="tx1">
              <a:lumMod val="75000"/>
              <a:lumOff val="25000"/>
            </a:schemeClr>
          </a:solidFill>
          <a:latin typeface="+mn-lt"/>
          <a:ea typeface="+mn-ea"/>
          <a:cs typeface="+mn-cs"/>
        </a:defRPr>
      </a:lvl1pPr>
      <a:lvl2pPr marL="742727" indent="-285664" algn="l" defTabSz="457063"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2657" indent="-228531" algn="l" defTabSz="457063"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599720"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6783"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3846"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0908"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7971"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5034"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laget.se/fsikp1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Föräldramöte</a:t>
            </a:r>
            <a:endParaRPr lang="en-US" dirty="0"/>
          </a:p>
        </p:txBody>
      </p:sp>
      <p:sp>
        <p:nvSpPr>
          <p:cNvPr id="3" name="Subtitle 2"/>
          <p:cNvSpPr>
            <a:spLocks noGrp="1"/>
          </p:cNvSpPr>
          <p:nvPr>
            <p:ph type="subTitle" idx="1"/>
          </p:nvPr>
        </p:nvSpPr>
        <p:spPr/>
        <p:txBody>
          <a:bodyPr>
            <a:normAutofit lnSpcReduction="10000"/>
          </a:bodyPr>
          <a:lstStyle/>
          <a:p>
            <a:r>
              <a:rPr lang="en-US" dirty="0"/>
              <a:t>Fagersta </a:t>
            </a:r>
            <a:r>
              <a:rPr lang="en-US" dirty="0" err="1"/>
              <a:t>Södra</a:t>
            </a:r>
            <a:r>
              <a:rPr lang="en-US" dirty="0"/>
              <a:t> IK</a:t>
            </a:r>
          </a:p>
          <a:p>
            <a:r>
              <a:rPr lang="en-US" dirty="0"/>
              <a:t>P12</a:t>
            </a:r>
          </a:p>
          <a:p>
            <a:r>
              <a:rPr lang="en-US" dirty="0"/>
              <a:t>2023-05-04</a:t>
            </a:r>
          </a:p>
        </p:txBody>
      </p:sp>
      <p:pic>
        <p:nvPicPr>
          <p:cNvPr id="5" name="Picture 4">
            <a:extLst>
              <a:ext uri="{FF2B5EF4-FFF2-40B4-BE49-F238E27FC236}">
                <a16:creationId xmlns:a16="http://schemas.microsoft.com/office/drawing/2014/main" id="{A98EF42F-F1AF-4B05-B959-1C52D3F16C5D}"/>
              </a:ext>
            </a:extLst>
          </p:cNvPr>
          <p:cNvPicPr>
            <a:picLocks noChangeAspect="1"/>
          </p:cNvPicPr>
          <p:nvPr/>
        </p:nvPicPr>
        <p:blipFill>
          <a:blip r:embed="rId2"/>
          <a:stretch>
            <a:fillRect/>
          </a:stretch>
        </p:blipFill>
        <p:spPr>
          <a:xfrm>
            <a:off x="4510236" y="548680"/>
            <a:ext cx="2903472" cy="3071126"/>
          </a:xfrm>
          <a:prstGeom prst="rect">
            <a:avLst/>
          </a:prstGeom>
        </p:spPr>
      </p:pic>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err="1"/>
              <a:t>Kallelse</a:t>
            </a:r>
            <a:r>
              <a:rPr lang="en-US" dirty="0"/>
              <a:t> till match</a:t>
            </a:r>
          </a:p>
        </p:txBody>
      </p:sp>
      <p:sp>
        <p:nvSpPr>
          <p:cNvPr id="14" name="Content Placeholder 13"/>
          <p:cNvSpPr>
            <a:spLocks noGrp="1"/>
          </p:cNvSpPr>
          <p:nvPr>
            <p:ph idx="1"/>
          </p:nvPr>
        </p:nvSpPr>
        <p:spPr>
          <a:xfrm>
            <a:off x="2422004" y="1772816"/>
            <a:ext cx="9433048" cy="4608512"/>
          </a:xfrm>
        </p:spPr>
        <p:txBody>
          <a:bodyPr>
            <a:normAutofit/>
          </a:bodyPr>
          <a:lstStyle/>
          <a:p>
            <a:r>
              <a:rPr lang="en-US" sz="2200" dirty="0" err="1"/>
              <a:t>Först</a:t>
            </a:r>
            <a:r>
              <a:rPr lang="en-US" sz="2200" dirty="0"/>
              <a:t> </a:t>
            </a:r>
            <a:r>
              <a:rPr lang="en-US" sz="2200" dirty="0" err="1"/>
              <a:t>går</a:t>
            </a:r>
            <a:r>
              <a:rPr lang="en-US" sz="2200" dirty="0"/>
              <a:t> vi </a:t>
            </a:r>
            <a:r>
              <a:rPr lang="en-US" sz="2200" dirty="0" err="1"/>
              <a:t>ut</a:t>
            </a:r>
            <a:r>
              <a:rPr lang="en-US" sz="2200" dirty="0"/>
              <a:t> med </a:t>
            </a:r>
            <a:r>
              <a:rPr lang="en-US" sz="2200" dirty="0" err="1"/>
              <a:t>intresseanmälan</a:t>
            </a:r>
            <a:r>
              <a:rPr lang="en-US" sz="2200" dirty="0"/>
              <a:t> för </a:t>
            </a:r>
            <a:r>
              <a:rPr lang="en-US" sz="2200" dirty="0" err="1"/>
              <a:t>att</a:t>
            </a:r>
            <a:r>
              <a:rPr lang="en-US" sz="2200" dirty="0"/>
              <a:t> ta </a:t>
            </a:r>
            <a:r>
              <a:rPr lang="en-US" sz="2200" dirty="0" err="1"/>
              <a:t>reda</a:t>
            </a:r>
            <a:r>
              <a:rPr lang="en-US" sz="2200" dirty="0"/>
              <a:t> </a:t>
            </a:r>
            <a:r>
              <a:rPr lang="en-US" sz="2200" dirty="0" err="1"/>
              <a:t>på</a:t>
            </a:r>
            <a:r>
              <a:rPr lang="en-US" sz="2200" dirty="0"/>
              <a:t> </a:t>
            </a:r>
            <a:r>
              <a:rPr lang="en-US" sz="2200" dirty="0" err="1"/>
              <a:t>hur</a:t>
            </a:r>
            <a:r>
              <a:rPr lang="en-US" sz="2200" dirty="0"/>
              <a:t> </a:t>
            </a:r>
            <a:r>
              <a:rPr lang="en-US" sz="2200" dirty="0" err="1"/>
              <a:t>många</a:t>
            </a:r>
            <a:r>
              <a:rPr lang="en-US" sz="2200" dirty="0"/>
              <a:t> </a:t>
            </a:r>
            <a:r>
              <a:rPr lang="en-US" sz="2200" dirty="0" err="1"/>
              <a:t>som</a:t>
            </a:r>
            <a:r>
              <a:rPr lang="en-US" sz="2200" dirty="0"/>
              <a:t> </a:t>
            </a:r>
            <a:r>
              <a:rPr lang="en-US" sz="2200" dirty="0" err="1"/>
              <a:t>kan</a:t>
            </a:r>
            <a:r>
              <a:rPr lang="en-US" sz="2200" dirty="0"/>
              <a:t> delta</a:t>
            </a:r>
          </a:p>
          <a:p>
            <a:r>
              <a:rPr lang="en-US" sz="2200" dirty="0"/>
              <a:t>Sedan </a:t>
            </a:r>
            <a:r>
              <a:rPr lang="en-US" sz="2200" dirty="0" err="1"/>
              <a:t>kommer</a:t>
            </a:r>
            <a:r>
              <a:rPr lang="en-US" sz="2200" dirty="0"/>
              <a:t> </a:t>
            </a:r>
            <a:r>
              <a:rPr lang="en-US" sz="2200" dirty="0" err="1"/>
              <a:t>en</a:t>
            </a:r>
            <a:r>
              <a:rPr lang="en-US" sz="2200" dirty="0"/>
              <a:t> </a:t>
            </a:r>
            <a:r>
              <a:rPr lang="en-US" sz="2200" dirty="0" err="1"/>
              <a:t>kallelse</a:t>
            </a:r>
            <a:r>
              <a:rPr lang="en-US" sz="2200" dirty="0"/>
              <a:t> </a:t>
            </a:r>
            <a:r>
              <a:rPr lang="en-US" sz="2200" dirty="0" err="1"/>
              <a:t>på</a:t>
            </a:r>
            <a:r>
              <a:rPr lang="en-US" sz="2200" dirty="0"/>
              <a:t> mail, </a:t>
            </a:r>
            <a:r>
              <a:rPr lang="en-US" sz="2200" dirty="0" err="1"/>
              <a:t>från</a:t>
            </a:r>
            <a:r>
              <a:rPr lang="en-US" sz="2200" dirty="0"/>
              <a:t> </a:t>
            </a:r>
            <a:r>
              <a:rPr lang="en-US" sz="2200" dirty="0">
                <a:hlinkClick r:id="rId2"/>
              </a:rPr>
              <a:t>www.laget.se/fsikp12</a:t>
            </a:r>
            <a:r>
              <a:rPr lang="en-US" sz="2200" dirty="0"/>
              <a:t>  Har </a:t>
            </a:r>
            <a:r>
              <a:rPr lang="en-US" sz="2200" dirty="0" err="1"/>
              <a:t>ni</a:t>
            </a:r>
            <a:r>
              <a:rPr lang="en-US" sz="2200" dirty="0"/>
              <a:t> </a:t>
            </a:r>
            <a:r>
              <a:rPr lang="en-US" sz="2200" dirty="0" err="1"/>
              <a:t>tillgång</a:t>
            </a:r>
            <a:r>
              <a:rPr lang="en-US" sz="2200" dirty="0"/>
              <a:t> till </a:t>
            </a:r>
            <a:r>
              <a:rPr lang="en-US" sz="2200" dirty="0" err="1"/>
              <a:t>detta</a:t>
            </a:r>
            <a:r>
              <a:rPr lang="en-US" sz="2200" dirty="0"/>
              <a:t>?</a:t>
            </a:r>
          </a:p>
          <a:p>
            <a:r>
              <a:rPr lang="en-US" sz="2200" dirty="0" err="1"/>
              <a:t>Svara</a:t>
            </a:r>
            <a:r>
              <a:rPr lang="en-US" sz="2200" dirty="0"/>
              <a:t> </a:t>
            </a:r>
            <a:r>
              <a:rPr lang="en-US" sz="2200" dirty="0" err="1"/>
              <a:t>på</a:t>
            </a:r>
            <a:r>
              <a:rPr lang="en-US" sz="2200" dirty="0"/>
              <a:t> </a:t>
            </a:r>
            <a:r>
              <a:rPr lang="en-US" sz="2200" dirty="0" err="1"/>
              <a:t>kallelsen</a:t>
            </a:r>
            <a:r>
              <a:rPr lang="en-US" sz="2200" dirty="0"/>
              <a:t> </a:t>
            </a:r>
            <a:r>
              <a:rPr lang="en-US" sz="2200" dirty="0" err="1"/>
              <a:t>i</a:t>
            </a:r>
            <a:r>
              <a:rPr lang="en-US" sz="2200" dirty="0"/>
              <a:t> </a:t>
            </a:r>
            <a:r>
              <a:rPr lang="en-US" sz="2200" dirty="0" err="1"/>
              <a:t>tid</a:t>
            </a:r>
            <a:r>
              <a:rPr lang="en-US" sz="2200" dirty="0"/>
              <a:t>.</a:t>
            </a:r>
          </a:p>
          <a:p>
            <a:r>
              <a:rPr lang="en-US" sz="2200" dirty="0"/>
              <a:t>Var </a:t>
            </a:r>
            <a:r>
              <a:rPr lang="en-US" sz="2200" dirty="0" err="1"/>
              <a:t>noga</a:t>
            </a:r>
            <a:r>
              <a:rPr lang="en-US" sz="2200" dirty="0"/>
              <a:t> med </a:t>
            </a:r>
            <a:r>
              <a:rPr lang="en-US" sz="2200" dirty="0" err="1"/>
              <a:t>att</a:t>
            </a:r>
            <a:r>
              <a:rPr lang="en-US" sz="2200" dirty="0"/>
              <a:t> </a:t>
            </a:r>
            <a:r>
              <a:rPr lang="en-US" sz="2200" dirty="0" err="1"/>
              <a:t>titta</a:t>
            </a:r>
            <a:r>
              <a:rPr lang="en-US" sz="2200" dirty="0"/>
              <a:t> VAR </a:t>
            </a:r>
            <a:r>
              <a:rPr lang="en-US" sz="2200" dirty="0" err="1"/>
              <a:t>och</a:t>
            </a:r>
            <a:r>
              <a:rPr lang="en-US" sz="2200" dirty="0"/>
              <a:t> NÄR </a:t>
            </a:r>
            <a:r>
              <a:rPr lang="en-US" sz="2200" dirty="0" err="1"/>
              <a:t>samlingen</a:t>
            </a:r>
            <a:r>
              <a:rPr lang="en-US" sz="2200" dirty="0"/>
              <a:t> </a:t>
            </a:r>
            <a:r>
              <a:rPr lang="en-US" sz="2200" dirty="0" err="1"/>
              <a:t>är</a:t>
            </a:r>
            <a:r>
              <a:rPr lang="en-US" sz="2200" dirty="0"/>
              <a:t>, </a:t>
            </a:r>
            <a:r>
              <a:rPr lang="en-US" sz="2200" dirty="0" err="1"/>
              <a:t>och</a:t>
            </a:r>
            <a:r>
              <a:rPr lang="en-US" sz="2200" dirty="0"/>
              <a:t> </a:t>
            </a:r>
            <a:r>
              <a:rPr lang="en-US" sz="2200" dirty="0" err="1"/>
              <a:t>kom</a:t>
            </a:r>
            <a:r>
              <a:rPr lang="en-US" sz="2200" dirty="0"/>
              <a:t> </a:t>
            </a:r>
            <a:r>
              <a:rPr lang="en-US" sz="2200" dirty="0" err="1"/>
              <a:t>i</a:t>
            </a:r>
            <a:r>
              <a:rPr lang="en-US" sz="2200" dirty="0"/>
              <a:t> </a:t>
            </a:r>
            <a:r>
              <a:rPr lang="en-US" sz="2200" dirty="0" err="1"/>
              <a:t>tid</a:t>
            </a:r>
            <a:r>
              <a:rPr lang="en-US" sz="2200" dirty="0"/>
              <a:t>.</a:t>
            </a:r>
          </a:p>
          <a:p>
            <a:r>
              <a:rPr lang="en-US" sz="2200" dirty="0" err="1"/>
              <a:t>Lämna</a:t>
            </a:r>
            <a:r>
              <a:rPr lang="en-US" sz="2200" dirty="0"/>
              <a:t> </a:t>
            </a:r>
            <a:r>
              <a:rPr lang="en-US" sz="2200" dirty="0" err="1"/>
              <a:t>återbud</a:t>
            </a:r>
            <a:r>
              <a:rPr lang="en-US" sz="2200" dirty="0"/>
              <a:t> </a:t>
            </a:r>
            <a:r>
              <a:rPr lang="en-US" sz="2200" dirty="0" err="1"/>
              <a:t>i</a:t>
            </a:r>
            <a:r>
              <a:rPr lang="en-US" sz="2200" dirty="0"/>
              <a:t> </a:t>
            </a:r>
            <a:r>
              <a:rPr lang="en-US" sz="2200" dirty="0" err="1"/>
              <a:t>tid</a:t>
            </a:r>
            <a:r>
              <a:rPr lang="en-US" sz="2200" dirty="0"/>
              <a:t> om det </a:t>
            </a:r>
            <a:r>
              <a:rPr lang="en-US" sz="2200" dirty="0" err="1"/>
              <a:t>är</a:t>
            </a:r>
            <a:r>
              <a:rPr lang="en-US" sz="2200" dirty="0"/>
              <a:t> </a:t>
            </a:r>
            <a:r>
              <a:rPr lang="en-US" sz="2200" dirty="0" err="1"/>
              <a:t>möjligt</a:t>
            </a:r>
            <a:r>
              <a:rPr lang="en-US" sz="2200" dirty="0"/>
              <a:t>, </a:t>
            </a:r>
            <a:r>
              <a:rPr lang="en-US" sz="2200" dirty="0" err="1"/>
              <a:t>kontakta</a:t>
            </a:r>
            <a:r>
              <a:rPr lang="en-US" sz="2200" dirty="0"/>
              <a:t> </a:t>
            </a:r>
            <a:r>
              <a:rPr lang="en-US" sz="2200" dirty="0" err="1"/>
              <a:t>ledare</a:t>
            </a:r>
            <a:r>
              <a:rPr lang="en-US" sz="2200" dirty="0"/>
              <a:t>.</a:t>
            </a:r>
          </a:p>
          <a:p>
            <a:r>
              <a:rPr lang="en-US" sz="2200" dirty="0" err="1"/>
              <a:t>Tackar</a:t>
            </a:r>
            <a:r>
              <a:rPr lang="en-US" sz="2200" dirty="0"/>
              <a:t> man ja, </a:t>
            </a:r>
            <a:r>
              <a:rPr lang="en-US" sz="2200" dirty="0" err="1"/>
              <a:t>och</a:t>
            </a:r>
            <a:r>
              <a:rPr lang="en-US" sz="2200" dirty="0"/>
              <a:t> </a:t>
            </a:r>
            <a:r>
              <a:rPr lang="en-US" sz="2200" dirty="0" err="1"/>
              <a:t>inte</a:t>
            </a:r>
            <a:r>
              <a:rPr lang="en-US" sz="2200" dirty="0"/>
              <a:t> </a:t>
            </a:r>
            <a:r>
              <a:rPr lang="en-US" sz="2200" dirty="0" err="1"/>
              <a:t>dyker</a:t>
            </a:r>
            <a:r>
              <a:rPr lang="en-US" sz="2200" dirty="0"/>
              <a:t> </a:t>
            </a:r>
            <a:r>
              <a:rPr lang="en-US" sz="2200" dirty="0" err="1"/>
              <a:t>upp</a:t>
            </a:r>
            <a:r>
              <a:rPr lang="en-US" sz="2200" dirty="0"/>
              <a:t> </a:t>
            </a:r>
            <a:r>
              <a:rPr lang="en-US" sz="2200" dirty="0" err="1"/>
              <a:t>ställer</a:t>
            </a:r>
            <a:r>
              <a:rPr lang="en-US" sz="2200" dirty="0"/>
              <a:t> </a:t>
            </a:r>
            <a:r>
              <a:rPr lang="en-US" sz="2200" dirty="0" err="1"/>
              <a:t>detta</a:t>
            </a:r>
            <a:r>
              <a:rPr lang="en-US" sz="2200" dirty="0"/>
              <a:t> till problem för </a:t>
            </a:r>
            <a:r>
              <a:rPr lang="en-US" sz="2200" dirty="0" err="1"/>
              <a:t>tränarna</a:t>
            </a:r>
            <a:r>
              <a:rPr lang="en-US" sz="2200" dirty="0"/>
              <a:t> </a:t>
            </a:r>
            <a:r>
              <a:rPr lang="en-US" sz="2200" dirty="0" err="1"/>
              <a:t>och</a:t>
            </a:r>
            <a:r>
              <a:rPr lang="en-US" sz="2200" dirty="0"/>
              <a:t> </a:t>
            </a:r>
            <a:r>
              <a:rPr lang="en-US" sz="2200" dirty="0" err="1"/>
              <a:t>laget</a:t>
            </a:r>
            <a:r>
              <a:rPr lang="en-US" sz="2200" dirty="0"/>
              <a:t>. </a:t>
            </a:r>
            <a:r>
              <a:rPr lang="en-US" sz="2200" dirty="0" err="1"/>
              <a:t>Spelaren</a:t>
            </a:r>
            <a:r>
              <a:rPr lang="en-US" sz="2200" dirty="0"/>
              <a:t> </a:t>
            </a:r>
            <a:r>
              <a:rPr lang="en-US" sz="2200" dirty="0" err="1"/>
              <a:t>kommer</a:t>
            </a:r>
            <a:r>
              <a:rPr lang="en-US" sz="2200" dirty="0"/>
              <a:t> </a:t>
            </a:r>
            <a:r>
              <a:rPr lang="en-US" sz="2200" dirty="0" err="1"/>
              <a:t>inte</a:t>
            </a:r>
            <a:r>
              <a:rPr lang="en-US" sz="2200" dirty="0"/>
              <a:t> </a:t>
            </a:r>
            <a:r>
              <a:rPr lang="en-US" sz="2200" dirty="0" err="1"/>
              <a:t>kallas</a:t>
            </a:r>
            <a:r>
              <a:rPr lang="en-US" sz="2200" dirty="0"/>
              <a:t> till </a:t>
            </a:r>
            <a:r>
              <a:rPr lang="en-US" sz="2200" dirty="0" err="1"/>
              <a:t>nästa</a:t>
            </a:r>
            <a:r>
              <a:rPr lang="en-US" sz="2200" dirty="0"/>
              <a:t> match.</a:t>
            </a:r>
          </a:p>
        </p:txBody>
      </p:sp>
    </p:spTree>
    <p:extLst>
      <p:ext uri="{BB962C8B-B14F-4D97-AF65-F5344CB8AC3E}">
        <p14:creationId xmlns:p14="http://schemas.microsoft.com/office/powerpoint/2010/main" val="1746569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fade">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fade">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fade">
                                      <p:cBhvr>
                                        <p:cTn id="32" dur="500"/>
                                        <p:tgtEl>
                                          <p:spTgt spid="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43B8-E603-88A9-7FBD-772FA0E86072}"/>
              </a:ext>
            </a:extLst>
          </p:cNvPr>
          <p:cNvSpPr>
            <a:spLocks noGrp="1"/>
          </p:cNvSpPr>
          <p:nvPr>
            <p:ph type="title"/>
          </p:nvPr>
        </p:nvSpPr>
        <p:spPr/>
        <p:txBody>
          <a:bodyPr/>
          <a:lstStyle/>
          <a:p>
            <a:r>
              <a:rPr lang="sv-SE" dirty="0"/>
              <a:t>Medlemsavgifter 2023</a:t>
            </a:r>
          </a:p>
        </p:txBody>
      </p:sp>
      <p:sp>
        <p:nvSpPr>
          <p:cNvPr id="3" name="Content Placeholder 2">
            <a:extLst>
              <a:ext uri="{FF2B5EF4-FFF2-40B4-BE49-F238E27FC236}">
                <a16:creationId xmlns:a16="http://schemas.microsoft.com/office/drawing/2014/main" id="{626AB7F1-84F4-3364-69F0-46F5D12D59E8}"/>
              </a:ext>
            </a:extLst>
          </p:cNvPr>
          <p:cNvSpPr>
            <a:spLocks noGrp="1"/>
          </p:cNvSpPr>
          <p:nvPr>
            <p:ph idx="1"/>
          </p:nvPr>
        </p:nvSpPr>
        <p:spPr>
          <a:xfrm>
            <a:off x="2133972" y="1978515"/>
            <a:ext cx="3600400" cy="3322693"/>
          </a:xfrm>
        </p:spPr>
        <p:txBody>
          <a:bodyPr>
            <a:normAutofit fontScale="85000" lnSpcReduction="20000"/>
          </a:bodyPr>
          <a:lstStyle/>
          <a:p>
            <a:pPr marL="0" indent="0">
              <a:buNone/>
            </a:pPr>
            <a:r>
              <a:rPr lang="sv-SE" dirty="0"/>
              <a:t>Barn 10 – 17 år</a:t>
            </a:r>
          </a:p>
          <a:p>
            <a:r>
              <a:rPr lang="sv-SE" dirty="0"/>
              <a:t>Medlemsavgift: 50 kr</a:t>
            </a:r>
          </a:p>
          <a:p>
            <a:r>
              <a:rPr lang="sv-SE" dirty="0"/>
              <a:t>Aktivitetsavgift: 700 kr</a:t>
            </a:r>
          </a:p>
          <a:p>
            <a:r>
              <a:rPr lang="sv-SE" b="1" dirty="0"/>
              <a:t>Totalt: 750 kr</a:t>
            </a:r>
          </a:p>
          <a:p>
            <a:endParaRPr lang="sv-SE" b="1" dirty="0"/>
          </a:p>
          <a:p>
            <a:r>
              <a:rPr lang="sv-SE" b="1" dirty="0"/>
              <a:t>Swisha till: 123 287 58 62 </a:t>
            </a:r>
          </a:p>
          <a:p>
            <a:pPr marL="0" indent="0">
              <a:buNone/>
            </a:pPr>
            <a:r>
              <a:rPr lang="sv-SE" b="1" dirty="0"/>
              <a:t>FSIK P.02 – Fagersta Södra IK</a:t>
            </a:r>
          </a:p>
          <a:p>
            <a:pPr marL="0" indent="0">
              <a:buNone/>
            </a:pPr>
            <a:endParaRPr lang="sv-SE" b="1" dirty="0"/>
          </a:p>
          <a:p>
            <a:pPr marL="0" indent="0">
              <a:buNone/>
            </a:pPr>
            <a:r>
              <a:rPr lang="sv-SE" b="1" dirty="0"/>
              <a:t>Betala senast 31/5</a:t>
            </a:r>
          </a:p>
          <a:p>
            <a:pPr marL="0" indent="0">
              <a:buNone/>
            </a:pPr>
            <a:r>
              <a:rPr lang="sv-SE" dirty="0"/>
              <a:t>Har man inte betalat så kan man inte spela matcher</a:t>
            </a:r>
          </a:p>
        </p:txBody>
      </p:sp>
      <p:sp>
        <p:nvSpPr>
          <p:cNvPr id="5" name="TextBox 4">
            <a:extLst>
              <a:ext uri="{FF2B5EF4-FFF2-40B4-BE49-F238E27FC236}">
                <a16:creationId xmlns:a16="http://schemas.microsoft.com/office/drawing/2014/main" id="{248738F1-7D9A-A0D4-0998-41E30FB979C4}"/>
              </a:ext>
            </a:extLst>
          </p:cNvPr>
          <p:cNvSpPr txBox="1"/>
          <p:nvPr/>
        </p:nvSpPr>
        <p:spPr>
          <a:xfrm>
            <a:off x="5950396" y="1917046"/>
            <a:ext cx="6092686" cy="3046988"/>
          </a:xfrm>
          <a:prstGeom prst="rect">
            <a:avLst/>
          </a:prstGeom>
          <a:noFill/>
        </p:spPr>
        <p:txBody>
          <a:bodyPr wrap="square">
            <a:spAutoFit/>
          </a:bodyPr>
          <a:lstStyle/>
          <a:p>
            <a:r>
              <a:rPr lang="sv-SE" sz="1600" b="0" i="0" dirty="0">
                <a:effectLst/>
                <a:latin typeface="ProximaNova"/>
              </a:rPr>
              <a:t>Det finns även möjlighet att betala Familjemedlemsavgift på 300:- om det finns flera familjemedlemmar som är aktiva i föreningen ex. Vuxna och barn.</a:t>
            </a:r>
            <a:br>
              <a:rPr lang="sv-SE" sz="1600" dirty="0"/>
            </a:br>
            <a:br>
              <a:rPr lang="sv-SE" sz="1600" dirty="0"/>
            </a:br>
            <a:r>
              <a:rPr lang="sv-SE" sz="1600" b="0" i="0" dirty="0">
                <a:effectLst/>
                <a:latin typeface="ProximaNova"/>
              </a:rPr>
              <a:t>Rabatt (halva aktivitetsavgiften) gäller för syskon 2,3 osv. Spelare 1 som är äldst betalar man full avgift för. Spelare 2, 3 osv betalar man en halv aktivitetsavgift för.</a:t>
            </a:r>
            <a:br>
              <a:rPr lang="sv-SE" sz="1600" dirty="0"/>
            </a:br>
            <a:br>
              <a:rPr lang="sv-SE" sz="1600" dirty="0"/>
            </a:br>
            <a:r>
              <a:rPr lang="sv-SE" sz="1600" b="0" i="0" dirty="0">
                <a:effectLst/>
                <a:latin typeface="ProximaNova"/>
              </a:rPr>
              <a:t>Exempel: Familj med en vuxen, 12 åring, en 10 åring och en 15 åring som är aktiva.</a:t>
            </a:r>
            <a:br>
              <a:rPr lang="sv-SE" sz="1600" dirty="0"/>
            </a:br>
            <a:r>
              <a:rPr lang="sv-SE" sz="1600" b="0" i="0" dirty="0">
                <a:effectLst/>
                <a:latin typeface="ProximaNova"/>
              </a:rPr>
              <a:t>Totala avgiften blir då 150 kr (medlemsavgift 3 barn) + 700 (12-åringen) + </a:t>
            </a:r>
            <a:r>
              <a:rPr lang="sv-SE" sz="1600" dirty="0">
                <a:latin typeface="ProximaNova"/>
              </a:rPr>
              <a:t>350</a:t>
            </a:r>
            <a:r>
              <a:rPr lang="sv-SE" sz="1600" b="0" i="0" dirty="0">
                <a:effectLst/>
                <a:latin typeface="ProximaNova"/>
              </a:rPr>
              <a:t> (10-åringen) + </a:t>
            </a:r>
            <a:r>
              <a:rPr lang="sv-SE" sz="1600" dirty="0">
                <a:latin typeface="ProximaNova"/>
              </a:rPr>
              <a:t>350</a:t>
            </a:r>
            <a:r>
              <a:rPr lang="sv-SE" sz="1600" b="0" i="0" dirty="0">
                <a:effectLst/>
                <a:latin typeface="ProximaNova"/>
              </a:rPr>
              <a:t> (15-åringen) = </a:t>
            </a:r>
            <a:r>
              <a:rPr lang="sv-SE" sz="1600" dirty="0">
                <a:latin typeface="ProximaNova"/>
              </a:rPr>
              <a:t>1 550 kr</a:t>
            </a:r>
            <a:endParaRPr lang="sv-SE" sz="1600" dirty="0"/>
          </a:p>
        </p:txBody>
      </p:sp>
    </p:spTree>
    <p:extLst>
      <p:ext uri="{BB962C8B-B14F-4D97-AF65-F5344CB8AC3E}">
        <p14:creationId xmlns:p14="http://schemas.microsoft.com/office/powerpoint/2010/main" val="109332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33B53-16D3-4908-BCA6-C94F52F47955}"/>
              </a:ext>
            </a:extLst>
          </p:cNvPr>
          <p:cNvSpPr>
            <a:spLocks noGrp="1"/>
          </p:cNvSpPr>
          <p:nvPr>
            <p:ph type="title"/>
          </p:nvPr>
        </p:nvSpPr>
        <p:spPr>
          <a:xfrm>
            <a:off x="1917948" y="608038"/>
            <a:ext cx="9143998" cy="1020762"/>
          </a:xfrm>
        </p:spPr>
        <p:txBody>
          <a:bodyPr/>
          <a:lstStyle/>
          <a:p>
            <a:r>
              <a:rPr lang="sv-SE" dirty="0"/>
              <a:t>Övriga punkter</a:t>
            </a:r>
          </a:p>
        </p:txBody>
      </p:sp>
      <p:sp>
        <p:nvSpPr>
          <p:cNvPr id="3" name="Content Placeholder 2">
            <a:extLst>
              <a:ext uri="{FF2B5EF4-FFF2-40B4-BE49-F238E27FC236}">
                <a16:creationId xmlns:a16="http://schemas.microsoft.com/office/drawing/2014/main" id="{0CF0028F-AE6F-4565-864B-31C30C31B8B1}"/>
              </a:ext>
            </a:extLst>
          </p:cNvPr>
          <p:cNvSpPr>
            <a:spLocks noGrp="1"/>
          </p:cNvSpPr>
          <p:nvPr>
            <p:ph idx="1"/>
          </p:nvPr>
        </p:nvSpPr>
        <p:spPr>
          <a:xfrm>
            <a:off x="2422004" y="1628800"/>
            <a:ext cx="9361040" cy="4543400"/>
          </a:xfrm>
        </p:spPr>
        <p:txBody>
          <a:bodyPr>
            <a:normAutofit/>
          </a:bodyPr>
          <a:lstStyle/>
          <a:p>
            <a:r>
              <a:rPr lang="en-US" sz="2200" dirty="0" err="1"/>
              <a:t>Samåkning</a:t>
            </a:r>
            <a:r>
              <a:rPr lang="en-US" sz="2200" dirty="0"/>
              <a:t>/</a:t>
            </a:r>
            <a:r>
              <a:rPr lang="en-US" sz="2200" dirty="0" err="1"/>
              <a:t>skjuts</a:t>
            </a:r>
            <a:r>
              <a:rPr lang="en-US" sz="2200" dirty="0"/>
              <a:t> till match, </a:t>
            </a:r>
            <a:r>
              <a:rPr lang="en-US" sz="2200" dirty="0" err="1"/>
              <a:t>ni</a:t>
            </a:r>
            <a:r>
              <a:rPr lang="en-US" sz="2200" dirty="0"/>
              <a:t> </a:t>
            </a:r>
            <a:r>
              <a:rPr lang="en-US" sz="2200" dirty="0" err="1"/>
              <a:t>kan</a:t>
            </a:r>
            <a:r>
              <a:rPr lang="en-US" sz="2200" dirty="0"/>
              <a:t> </a:t>
            </a:r>
            <a:r>
              <a:rPr lang="en-US" sz="2200" dirty="0" err="1"/>
              <a:t>t.ex</a:t>
            </a:r>
            <a:r>
              <a:rPr lang="en-US" sz="2200" dirty="0"/>
              <a:t> </a:t>
            </a:r>
            <a:r>
              <a:rPr lang="en-US" sz="2200" dirty="0" err="1"/>
              <a:t>skriva</a:t>
            </a:r>
            <a:r>
              <a:rPr lang="en-US" sz="2200" dirty="0"/>
              <a:t> </a:t>
            </a:r>
            <a:r>
              <a:rPr lang="en-US" sz="2200" dirty="0" err="1"/>
              <a:t>i</a:t>
            </a:r>
            <a:r>
              <a:rPr lang="en-US" sz="2200" dirty="0"/>
              <a:t> </a:t>
            </a:r>
            <a:r>
              <a:rPr lang="en-US" sz="2200" dirty="0" err="1"/>
              <a:t>kommetaren</a:t>
            </a:r>
            <a:r>
              <a:rPr lang="en-US" sz="2200" dirty="0"/>
              <a:t> </a:t>
            </a:r>
            <a:r>
              <a:rPr lang="en-US" sz="2200" dirty="0" err="1"/>
              <a:t>på</a:t>
            </a:r>
            <a:r>
              <a:rPr lang="en-US" sz="2200" dirty="0"/>
              <a:t> laget.se </a:t>
            </a:r>
          </a:p>
          <a:p>
            <a:r>
              <a:rPr lang="en-US" sz="2200" dirty="0" err="1"/>
              <a:t>Fotografering</a:t>
            </a:r>
            <a:r>
              <a:rPr lang="en-US" sz="2200" dirty="0"/>
              <a:t> </a:t>
            </a:r>
            <a:r>
              <a:rPr lang="en-US" sz="2200" dirty="0" err="1"/>
              <a:t>mellan</a:t>
            </a:r>
            <a:r>
              <a:rPr lang="en-US" sz="2200" dirty="0"/>
              <a:t> 15-17 </a:t>
            </a:r>
            <a:r>
              <a:rPr lang="en-US" sz="2200" dirty="0" err="1"/>
              <a:t>maj</a:t>
            </a:r>
            <a:r>
              <a:rPr lang="en-US" sz="2200" dirty="0"/>
              <a:t>, </a:t>
            </a:r>
            <a:r>
              <a:rPr lang="en-US" sz="2200" dirty="0" err="1"/>
              <a:t>Föräldrarsgodkännande</a:t>
            </a:r>
            <a:r>
              <a:rPr lang="en-US" sz="2200" dirty="0"/>
              <a:t> </a:t>
            </a:r>
            <a:r>
              <a:rPr lang="en-US" sz="2200" dirty="0" err="1"/>
              <a:t>behövs</a:t>
            </a:r>
            <a:r>
              <a:rPr lang="en-US" sz="2200" dirty="0"/>
              <a:t> </a:t>
            </a:r>
            <a:r>
              <a:rPr lang="en-US" sz="2200" dirty="0" err="1"/>
              <a:t>genom</a:t>
            </a:r>
            <a:r>
              <a:rPr lang="en-US" sz="2200" dirty="0"/>
              <a:t> </a:t>
            </a:r>
            <a:r>
              <a:rPr lang="en-US" sz="2200" dirty="0" err="1"/>
              <a:t>att</a:t>
            </a:r>
            <a:r>
              <a:rPr lang="en-US" sz="2200" dirty="0"/>
              <a:t> </a:t>
            </a:r>
            <a:r>
              <a:rPr lang="en-US" sz="2200" dirty="0" err="1"/>
              <a:t>skriva</a:t>
            </a:r>
            <a:r>
              <a:rPr lang="en-US" sz="2200" dirty="0"/>
              <a:t> under </a:t>
            </a:r>
            <a:r>
              <a:rPr lang="en-US" sz="2200" dirty="0" err="1"/>
              <a:t>godkännandeintyg</a:t>
            </a:r>
            <a:endParaRPr lang="en-US" sz="2200" dirty="0"/>
          </a:p>
          <a:p>
            <a:r>
              <a:rPr lang="en-US" sz="2200" dirty="0" err="1"/>
              <a:t>Träningstider</a:t>
            </a:r>
            <a:r>
              <a:rPr lang="en-US" sz="2200" dirty="0"/>
              <a:t> </a:t>
            </a:r>
            <a:r>
              <a:rPr lang="en-US" sz="2200" dirty="0" err="1"/>
              <a:t>Onsjövallen</a:t>
            </a:r>
            <a:r>
              <a:rPr lang="en-US" sz="2200" dirty="0"/>
              <a:t> </a:t>
            </a:r>
            <a:r>
              <a:rPr lang="en-US" sz="2200" dirty="0" err="1"/>
              <a:t>från</a:t>
            </a:r>
            <a:r>
              <a:rPr lang="en-US" sz="2200" dirty="0"/>
              <a:t> </a:t>
            </a:r>
            <a:r>
              <a:rPr lang="en-US" sz="2200" dirty="0" err="1"/>
              <a:t>och</a:t>
            </a:r>
            <a:r>
              <a:rPr lang="en-US" sz="2200" dirty="0"/>
              <a:t> med 16 </a:t>
            </a:r>
            <a:r>
              <a:rPr lang="en-US" sz="2200" dirty="0" err="1"/>
              <a:t>maj</a:t>
            </a:r>
            <a:r>
              <a:rPr lang="en-US" sz="2200" dirty="0"/>
              <a:t>:</a:t>
            </a:r>
          </a:p>
          <a:p>
            <a:pPr lvl="1"/>
            <a:r>
              <a:rPr lang="en-US" sz="2200" dirty="0" err="1"/>
              <a:t>Tisdagar</a:t>
            </a:r>
            <a:r>
              <a:rPr lang="en-US" sz="2200" dirty="0"/>
              <a:t> </a:t>
            </a:r>
            <a:r>
              <a:rPr lang="en-US" sz="2200" dirty="0" err="1"/>
              <a:t>och</a:t>
            </a:r>
            <a:r>
              <a:rPr lang="en-US" sz="2200" dirty="0"/>
              <a:t> </a:t>
            </a:r>
            <a:r>
              <a:rPr lang="en-US" sz="2200" dirty="0" err="1"/>
              <a:t>Torsdagar</a:t>
            </a:r>
            <a:r>
              <a:rPr lang="en-US" sz="2200" dirty="0"/>
              <a:t>: 17:00 – 18:30</a:t>
            </a:r>
          </a:p>
          <a:p>
            <a:r>
              <a:rPr lang="en-US" sz="2399" dirty="0"/>
              <a:t>Cup?</a:t>
            </a:r>
          </a:p>
          <a:p>
            <a:endParaRPr lang="sv-SE" dirty="0"/>
          </a:p>
        </p:txBody>
      </p:sp>
    </p:spTree>
    <p:extLst>
      <p:ext uri="{BB962C8B-B14F-4D97-AF65-F5344CB8AC3E}">
        <p14:creationId xmlns:p14="http://schemas.microsoft.com/office/powerpoint/2010/main" val="1638896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33ADDD-13A2-4643-827C-82B9A163DCA9}"/>
              </a:ext>
            </a:extLst>
          </p:cNvPr>
          <p:cNvSpPr txBox="1"/>
          <p:nvPr/>
        </p:nvSpPr>
        <p:spPr>
          <a:xfrm>
            <a:off x="2890056" y="2780928"/>
            <a:ext cx="6408712" cy="701731"/>
          </a:xfrm>
          <a:prstGeom prst="rect">
            <a:avLst/>
          </a:prstGeom>
          <a:noFill/>
        </p:spPr>
        <p:txBody>
          <a:bodyPr wrap="square" rtlCol="0">
            <a:spAutoFit/>
          </a:bodyPr>
          <a:lstStyle/>
          <a:p>
            <a:pPr algn="ctr">
              <a:lnSpc>
                <a:spcPct val="90000"/>
              </a:lnSpc>
            </a:pPr>
            <a:r>
              <a:rPr lang="sv-SE" sz="4400" dirty="0"/>
              <a:t>Frågor och funderingar?</a:t>
            </a:r>
          </a:p>
        </p:txBody>
      </p:sp>
      <p:sp>
        <p:nvSpPr>
          <p:cNvPr id="3" name="TextBox 2">
            <a:extLst>
              <a:ext uri="{FF2B5EF4-FFF2-40B4-BE49-F238E27FC236}">
                <a16:creationId xmlns:a16="http://schemas.microsoft.com/office/drawing/2014/main" id="{BFFF082F-06F9-452C-8CDA-68CC5D754EC7}"/>
              </a:ext>
            </a:extLst>
          </p:cNvPr>
          <p:cNvSpPr txBox="1"/>
          <p:nvPr/>
        </p:nvSpPr>
        <p:spPr>
          <a:xfrm>
            <a:off x="765820" y="1772816"/>
            <a:ext cx="6552728" cy="757130"/>
          </a:xfrm>
          <a:prstGeom prst="rect">
            <a:avLst/>
          </a:prstGeom>
          <a:noFill/>
        </p:spPr>
        <p:txBody>
          <a:bodyPr wrap="square" rtlCol="0">
            <a:spAutoFit/>
          </a:bodyPr>
          <a:lstStyle/>
          <a:p>
            <a:pPr marL="342900" indent="-342900">
              <a:lnSpc>
                <a:spcPct val="90000"/>
              </a:lnSpc>
              <a:buFont typeface="Arial" panose="020B0604020202020204" pitchFamily="34" charset="0"/>
              <a:buChar char="•"/>
            </a:pPr>
            <a:endParaRPr lang="sv-SE" sz="2400" dirty="0"/>
          </a:p>
          <a:p>
            <a:pPr marL="342900" indent="-342900">
              <a:lnSpc>
                <a:spcPct val="90000"/>
              </a:lnSpc>
              <a:buFont typeface="Arial" panose="020B0604020202020204" pitchFamily="34" charset="0"/>
              <a:buChar char="•"/>
            </a:pPr>
            <a:endParaRPr lang="sv-SE" sz="2400" dirty="0"/>
          </a:p>
        </p:txBody>
      </p:sp>
    </p:spTree>
    <p:extLst>
      <p:ext uri="{BB962C8B-B14F-4D97-AF65-F5344CB8AC3E}">
        <p14:creationId xmlns:p14="http://schemas.microsoft.com/office/powerpoint/2010/main" val="2292189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Agenda</a:t>
            </a:r>
          </a:p>
        </p:txBody>
      </p:sp>
      <p:sp>
        <p:nvSpPr>
          <p:cNvPr id="14" name="Content Placeholder 13"/>
          <p:cNvSpPr>
            <a:spLocks noGrp="1"/>
          </p:cNvSpPr>
          <p:nvPr>
            <p:ph idx="1"/>
          </p:nvPr>
        </p:nvSpPr>
        <p:spPr>
          <a:xfrm>
            <a:off x="3214092" y="1916832"/>
            <a:ext cx="7452320" cy="4267200"/>
          </a:xfrm>
        </p:spPr>
        <p:txBody>
          <a:bodyPr/>
          <a:lstStyle/>
          <a:p>
            <a:r>
              <a:rPr lang="en-US" dirty="0" err="1"/>
              <a:t>Värdegrund</a:t>
            </a:r>
            <a:r>
              <a:rPr lang="en-US" dirty="0"/>
              <a:t>, </a:t>
            </a:r>
            <a:r>
              <a:rPr lang="en-US" dirty="0" err="1"/>
              <a:t>spelare</a:t>
            </a:r>
            <a:r>
              <a:rPr lang="en-US" dirty="0"/>
              <a:t>, </a:t>
            </a:r>
            <a:r>
              <a:rPr lang="en-US" dirty="0" err="1"/>
              <a:t>ledare</a:t>
            </a:r>
            <a:r>
              <a:rPr lang="en-US" dirty="0"/>
              <a:t> </a:t>
            </a:r>
            <a:r>
              <a:rPr lang="en-US" dirty="0" err="1"/>
              <a:t>och</a:t>
            </a:r>
            <a:r>
              <a:rPr lang="en-US" dirty="0"/>
              <a:t> </a:t>
            </a:r>
            <a:r>
              <a:rPr lang="en-US" dirty="0" err="1"/>
              <a:t>föräldrar</a:t>
            </a:r>
            <a:endParaRPr lang="en-US" dirty="0"/>
          </a:p>
          <a:p>
            <a:r>
              <a:rPr lang="en-US" dirty="0"/>
              <a:t>P12 </a:t>
            </a:r>
            <a:r>
              <a:rPr lang="en-US" dirty="0" err="1"/>
              <a:t>Ledargrupp</a:t>
            </a:r>
            <a:endParaRPr lang="en-US" dirty="0"/>
          </a:p>
          <a:p>
            <a:r>
              <a:rPr lang="en-US" dirty="0" err="1"/>
              <a:t>Föräldragrupp</a:t>
            </a:r>
            <a:r>
              <a:rPr lang="en-US" dirty="0"/>
              <a:t> – </a:t>
            </a:r>
            <a:r>
              <a:rPr lang="en-US" dirty="0" err="1"/>
              <a:t>Stötta</a:t>
            </a:r>
            <a:r>
              <a:rPr lang="en-US" dirty="0"/>
              <a:t> </a:t>
            </a:r>
            <a:r>
              <a:rPr lang="en-US" dirty="0" err="1"/>
              <a:t>ledarna</a:t>
            </a:r>
            <a:endParaRPr lang="en-US" dirty="0"/>
          </a:p>
          <a:p>
            <a:r>
              <a:rPr lang="en-US" dirty="0"/>
              <a:t>Laget.se</a:t>
            </a:r>
          </a:p>
          <a:p>
            <a:r>
              <a:rPr lang="en-US" dirty="0" err="1"/>
              <a:t>Seriespel</a:t>
            </a:r>
            <a:r>
              <a:rPr lang="en-US" dirty="0"/>
              <a:t> 2023</a:t>
            </a:r>
          </a:p>
          <a:p>
            <a:r>
              <a:rPr lang="en-US" dirty="0" err="1"/>
              <a:t>Övrigt</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fade">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fade">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fade">
                                      <p:cBhvr>
                                        <p:cTn id="32" dur="500"/>
                                        <p:tgtEl>
                                          <p:spTgt spid="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Värdegrund</a:t>
            </a:r>
            <a:r>
              <a:rPr lang="en-US" dirty="0"/>
              <a:t> – Fagersta </a:t>
            </a:r>
            <a:r>
              <a:rPr lang="en-US" dirty="0" err="1"/>
              <a:t>Södra</a:t>
            </a:r>
            <a:r>
              <a:rPr lang="en-US" dirty="0"/>
              <a:t> IK</a:t>
            </a:r>
          </a:p>
        </p:txBody>
      </p:sp>
      <p:pic>
        <p:nvPicPr>
          <p:cNvPr id="7" name="Picture 6">
            <a:extLst>
              <a:ext uri="{FF2B5EF4-FFF2-40B4-BE49-F238E27FC236}">
                <a16:creationId xmlns:a16="http://schemas.microsoft.com/office/drawing/2014/main" id="{2981451E-A405-46C9-846D-639F03659287}"/>
              </a:ext>
            </a:extLst>
          </p:cNvPr>
          <p:cNvPicPr>
            <a:picLocks noChangeAspect="1"/>
          </p:cNvPicPr>
          <p:nvPr/>
        </p:nvPicPr>
        <p:blipFill>
          <a:blip r:embed="rId2"/>
          <a:stretch>
            <a:fillRect/>
          </a:stretch>
        </p:blipFill>
        <p:spPr>
          <a:xfrm>
            <a:off x="2854052" y="1836148"/>
            <a:ext cx="6984776" cy="4877835"/>
          </a:xfrm>
          <a:prstGeom prst="rect">
            <a:avLst/>
          </a:prstGeom>
        </p:spPr>
      </p:pic>
      <p:sp>
        <p:nvSpPr>
          <p:cNvPr id="3" name="Content Placeholder 13">
            <a:extLst>
              <a:ext uri="{FF2B5EF4-FFF2-40B4-BE49-F238E27FC236}">
                <a16:creationId xmlns:a16="http://schemas.microsoft.com/office/drawing/2014/main" id="{33DB379B-9004-41C7-2E65-B7F924D8D2D0}"/>
              </a:ext>
            </a:extLst>
          </p:cNvPr>
          <p:cNvSpPr>
            <a:spLocks noGrp="1"/>
          </p:cNvSpPr>
          <p:nvPr>
            <p:ph idx="1"/>
          </p:nvPr>
        </p:nvSpPr>
        <p:spPr>
          <a:xfrm>
            <a:off x="3913793" y="1332092"/>
            <a:ext cx="5688632" cy="504056"/>
          </a:xfrm>
        </p:spPr>
        <p:txBody>
          <a:bodyPr/>
          <a:lstStyle/>
          <a:p>
            <a:pPr marL="0" indent="0">
              <a:buNone/>
            </a:pPr>
            <a:r>
              <a:rPr lang="en-US" sz="2200" dirty="0" err="1"/>
              <a:t>Ledare</a:t>
            </a:r>
            <a:r>
              <a:rPr lang="en-US" sz="2200" dirty="0"/>
              <a:t> – </a:t>
            </a:r>
            <a:r>
              <a:rPr lang="en-US" sz="2200" dirty="0" err="1"/>
              <a:t>Föräldrar</a:t>
            </a:r>
            <a:r>
              <a:rPr lang="en-US" sz="2200" dirty="0"/>
              <a:t> - </a:t>
            </a:r>
            <a:r>
              <a:rPr lang="en-US" sz="2200" dirty="0" err="1"/>
              <a:t>Spelare</a:t>
            </a:r>
            <a:endParaRPr lang="en-US" sz="2200" dirty="0"/>
          </a:p>
        </p:txBody>
      </p:sp>
    </p:spTree>
    <p:extLst>
      <p:ext uri="{BB962C8B-B14F-4D97-AF65-F5344CB8AC3E}">
        <p14:creationId xmlns:p14="http://schemas.microsoft.com/office/powerpoint/2010/main" val="3965807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Värdegrund</a:t>
            </a:r>
            <a:r>
              <a:rPr lang="en-US" dirty="0"/>
              <a:t> - </a:t>
            </a:r>
            <a:r>
              <a:rPr lang="en-US" dirty="0" err="1"/>
              <a:t>Föräldrar</a:t>
            </a:r>
            <a:endParaRPr lang="en-US" dirty="0"/>
          </a:p>
        </p:txBody>
      </p:sp>
      <p:pic>
        <p:nvPicPr>
          <p:cNvPr id="4" name="Picture 3">
            <a:extLst>
              <a:ext uri="{FF2B5EF4-FFF2-40B4-BE49-F238E27FC236}">
                <a16:creationId xmlns:a16="http://schemas.microsoft.com/office/drawing/2014/main" id="{EA4E8C8E-0304-449E-812F-21BA3EC34068}"/>
              </a:ext>
            </a:extLst>
          </p:cNvPr>
          <p:cNvPicPr>
            <a:picLocks noChangeAspect="1"/>
          </p:cNvPicPr>
          <p:nvPr/>
        </p:nvPicPr>
        <p:blipFill>
          <a:blip r:embed="rId2"/>
          <a:stretch>
            <a:fillRect/>
          </a:stretch>
        </p:blipFill>
        <p:spPr>
          <a:xfrm>
            <a:off x="4078188" y="1700808"/>
            <a:ext cx="3528392" cy="4944604"/>
          </a:xfrm>
          <a:prstGeom prst="rect">
            <a:avLst/>
          </a:prstGeom>
        </p:spPr>
      </p:pic>
    </p:spTree>
    <p:extLst>
      <p:ext uri="{BB962C8B-B14F-4D97-AF65-F5344CB8AC3E}">
        <p14:creationId xmlns:p14="http://schemas.microsoft.com/office/powerpoint/2010/main" val="3013208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Värdegrund</a:t>
            </a:r>
            <a:r>
              <a:rPr lang="en-US" dirty="0"/>
              <a:t> - </a:t>
            </a:r>
            <a:r>
              <a:rPr lang="en-US" dirty="0" err="1"/>
              <a:t>Spelare</a:t>
            </a:r>
            <a:endParaRPr lang="en-US" dirty="0"/>
          </a:p>
        </p:txBody>
      </p:sp>
      <p:sp>
        <p:nvSpPr>
          <p:cNvPr id="3" name="Content Placeholder 13">
            <a:extLst>
              <a:ext uri="{FF2B5EF4-FFF2-40B4-BE49-F238E27FC236}">
                <a16:creationId xmlns:a16="http://schemas.microsoft.com/office/drawing/2014/main" id="{3F2DE428-C52D-58A0-8EC1-477644F95D52}"/>
              </a:ext>
            </a:extLst>
          </p:cNvPr>
          <p:cNvSpPr>
            <a:spLocks noGrp="1"/>
          </p:cNvSpPr>
          <p:nvPr>
            <p:ph idx="1"/>
          </p:nvPr>
        </p:nvSpPr>
        <p:spPr>
          <a:xfrm>
            <a:off x="2078381" y="1905000"/>
            <a:ext cx="9937104" cy="4548336"/>
          </a:xfrm>
        </p:spPr>
        <p:txBody>
          <a:bodyPr>
            <a:normAutofit fontScale="92500" lnSpcReduction="20000"/>
          </a:bodyPr>
          <a:lstStyle/>
          <a:p>
            <a:pPr marL="0" indent="0">
              <a:buNone/>
            </a:pPr>
            <a:r>
              <a:rPr lang="en-US" sz="2200" dirty="0"/>
              <a:t>Vi </a:t>
            </a:r>
            <a:r>
              <a:rPr lang="en-US" sz="2200" dirty="0" err="1"/>
              <a:t>ledare</a:t>
            </a:r>
            <a:r>
              <a:rPr lang="en-US" sz="2200" dirty="0"/>
              <a:t> </a:t>
            </a:r>
            <a:r>
              <a:rPr lang="en-US" sz="2200" dirty="0" err="1"/>
              <a:t>tänker</a:t>
            </a:r>
            <a:r>
              <a:rPr lang="en-US" sz="2200" dirty="0"/>
              <a:t> ha </a:t>
            </a:r>
            <a:r>
              <a:rPr lang="en-US" sz="2200" dirty="0" err="1"/>
              <a:t>en</a:t>
            </a:r>
            <a:r>
              <a:rPr lang="en-US" sz="2200" dirty="0"/>
              <a:t> team building </a:t>
            </a:r>
            <a:r>
              <a:rPr lang="en-US" sz="2200" dirty="0" err="1"/>
              <a:t>aktivitet</a:t>
            </a:r>
            <a:r>
              <a:rPr lang="en-US" sz="2200" dirty="0"/>
              <a:t> med </a:t>
            </a:r>
            <a:r>
              <a:rPr lang="en-US" sz="2200" dirty="0" err="1"/>
              <a:t>spelarna</a:t>
            </a:r>
            <a:r>
              <a:rPr lang="en-US" sz="2200" dirty="0"/>
              <a:t> för </a:t>
            </a:r>
            <a:r>
              <a:rPr lang="en-US" sz="2200" dirty="0" err="1"/>
              <a:t>att</a:t>
            </a:r>
            <a:r>
              <a:rPr lang="en-US" sz="2200" dirty="0"/>
              <a:t>:</a:t>
            </a:r>
          </a:p>
          <a:p>
            <a:pPr marL="0" indent="0">
              <a:buNone/>
            </a:pPr>
            <a:endParaRPr lang="en-US" sz="2200" dirty="0"/>
          </a:p>
          <a:p>
            <a:r>
              <a:rPr lang="en-US" sz="2200" dirty="0" err="1"/>
              <a:t>Tillsammans</a:t>
            </a:r>
            <a:r>
              <a:rPr lang="en-US" sz="2200" dirty="0"/>
              <a:t> ta </a:t>
            </a:r>
            <a:r>
              <a:rPr lang="en-US" sz="2200" dirty="0" err="1"/>
              <a:t>fram</a:t>
            </a:r>
            <a:r>
              <a:rPr lang="en-US" sz="2200" dirty="0"/>
              <a:t> </a:t>
            </a:r>
            <a:r>
              <a:rPr lang="en-US" sz="2200" dirty="0" err="1"/>
              <a:t>spelregler</a:t>
            </a:r>
            <a:r>
              <a:rPr lang="en-US" sz="2200" dirty="0"/>
              <a:t> för </a:t>
            </a:r>
            <a:r>
              <a:rPr lang="en-US" sz="2200" dirty="0" err="1"/>
              <a:t>hur</a:t>
            </a:r>
            <a:r>
              <a:rPr lang="en-US" sz="2200" dirty="0"/>
              <a:t> man ska </a:t>
            </a:r>
            <a:r>
              <a:rPr lang="en-US" sz="2200" dirty="0" err="1"/>
              <a:t>bete</a:t>
            </a:r>
            <a:r>
              <a:rPr lang="en-US" sz="2200" dirty="0"/>
              <a:t> sig mot </a:t>
            </a:r>
            <a:r>
              <a:rPr lang="en-US" sz="2200" dirty="0" err="1"/>
              <a:t>varandra</a:t>
            </a:r>
            <a:endParaRPr lang="en-US" sz="2200" dirty="0"/>
          </a:p>
          <a:p>
            <a:r>
              <a:rPr lang="en-US" sz="2200" dirty="0" err="1"/>
              <a:t>Individuell</a:t>
            </a:r>
            <a:r>
              <a:rPr lang="en-US" sz="2200" dirty="0"/>
              <a:t> </a:t>
            </a:r>
            <a:r>
              <a:rPr lang="en-US" sz="2200" dirty="0" err="1"/>
              <a:t>intervju</a:t>
            </a:r>
            <a:r>
              <a:rPr lang="en-US" sz="2200" dirty="0"/>
              <a:t>/</a:t>
            </a:r>
            <a:r>
              <a:rPr lang="en-US" sz="2200" dirty="0" err="1"/>
              <a:t>enkät</a:t>
            </a:r>
            <a:r>
              <a:rPr lang="en-US" sz="2200" dirty="0"/>
              <a:t> per </a:t>
            </a:r>
            <a:r>
              <a:rPr lang="en-US" sz="2200" dirty="0" err="1"/>
              <a:t>spelare</a:t>
            </a:r>
            <a:r>
              <a:rPr lang="en-US" sz="2200" dirty="0"/>
              <a:t> för </a:t>
            </a:r>
            <a:r>
              <a:rPr lang="en-US" sz="2200" dirty="0" err="1"/>
              <a:t>deras</a:t>
            </a:r>
            <a:r>
              <a:rPr lang="en-US" sz="2200" dirty="0"/>
              <a:t> </a:t>
            </a:r>
            <a:r>
              <a:rPr lang="en-US" sz="2200" dirty="0" err="1"/>
              <a:t>egen</a:t>
            </a:r>
            <a:r>
              <a:rPr lang="en-US" sz="2200" dirty="0"/>
              <a:t> </a:t>
            </a:r>
            <a:r>
              <a:rPr lang="en-US" sz="2200" dirty="0" err="1"/>
              <a:t>utveckling</a:t>
            </a:r>
            <a:endParaRPr lang="en-US" sz="2200" dirty="0"/>
          </a:p>
          <a:p>
            <a:r>
              <a:rPr lang="en-US" sz="2200" dirty="0" err="1"/>
              <a:t>Fotografering</a:t>
            </a:r>
            <a:r>
              <a:rPr lang="en-US" sz="2200" dirty="0"/>
              <a:t> – </a:t>
            </a:r>
            <a:r>
              <a:rPr lang="en-US" sz="2200" dirty="0" err="1"/>
              <a:t>idolbilder</a:t>
            </a:r>
            <a:endParaRPr lang="en-US" sz="2200" dirty="0"/>
          </a:p>
          <a:p>
            <a:r>
              <a:rPr lang="en-US" sz="2200" dirty="0"/>
              <a:t>Fika/mat</a:t>
            </a:r>
          </a:p>
          <a:p>
            <a:endParaRPr lang="en-US" sz="2200" dirty="0"/>
          </a:p>
          <a:p>
            <a:pPr marL="0" indent="0">
              <a:buNone/>
            </a:pPr>
            <a:r>
              <a:rPr lang="en-US" sz="2200" dirty="0" err="1"/>
              <a:t>Vad</a:t>
            </a:r>
            <a:r>
              <a:rPr lang="en-US" sz="2200" dirty="0"/>
              <a:t> </a:t>
            </a:r>
            <a:r>
              <a:rPr lang="en-US" sz="2200" dirty="0" err="1"/>
              <a:t>tycker</a:t>
            </a:r>
            <a:r>
              <a:rPr lang="en-US" sz="2200" dirty="0"/>
              <a:t> </a:t>
            </a:r>
            <a:r>
              <a:rPr lang="en-US" sz="2200" dirty="0" err="1"/>
              <a:t>ni</a:t>
            </a:r>
            <a:r>
              <a:rPr lang="en-US" sz="2200" dirty="0"/>
              <a:t> om </a:t>
            </a:r>
            <a:r>
              <a:rPr lang="en-US" sz="2200" dirty="0" err="1"/>
              <a:t>detta</a:t>
            </a:r>
            <a:r>
              <a:rPr lang="en-US" sz="2200" dirty="0"/>
              <a:t>? </a:t>
            </a:r>
          </a:p>
          <a:p>
            <a:pPr marL="0" indent="0">
              <a:buNone/>
            </a:pPr>
            <a:r>
              <a:rPr lang="en-US" sz="2200" dirty="0"/>
              <a:t>(</a:t>
            </a:r>
            <a:r>
              <a:rPr lang="en-US" sz="2200" dirty="0" err="1"/>
              <a:t>Förslagsvis</a:t>
            </a:r>
            <a:r>
              <a:rPr lang="en-US" sz="2200" dirty="0"/>
              <a:t> </a:t>
            </a:r>
            <a:r>
              <a:rPr lang="en-US" sz="2200" dirty="0" err="1"/>
              <a:t>lördag</a:t>
            </a:r>
            <a:r>
              <a:rPr lang="en-US" sz="2200" dirty="0"/>
              <a:t> 13 </a:t>
            </a:r>
            <a:r>
              <a:rPr lang="en-US" sz="2200" dirty="0" err="1"/>
              <a:t>maj</a:t>
            </a:r>
            <a:r>
              <a:rPr lang="en-US" sz="2200" dirty="0"/>
              <a:t>, kl 10-14)</a:t>
            </a:r>
          </a:p>
          <a:p>
            <a:pPr marL="0" indent="0">
              <a:buNone/>
            </a:pPr>
            <a:endParaRPr lang="en-US" sz="2200" dirty="0"/>
          </a:p>
          <a:p>
            <a:pPr marL="0" indent="0">
              <a:buNone/>
            </a:pPr>
            <a:r>
              <a:rPr lang="en-US" sz="2200" dirty="0" err="1"/>
              <a:t>När</a:t>
            </a:r>
            <a:r>
              <a:rPr lang="en-US" sz="2200" dirty="0"/>
              <a:t> </a:t>
            </a:r>
            <a:r>
              <a:rPr lang="en-US" sz="2200" dirty="0" err="1"/>
              <a:t>en</a:t>
            </a:r>
            <a:r>
              <a:rPr lang="en-US" sz="2200" dirty="0"/>
              <a:t> </a:t>
            </a:r>
            <a:r>
              <a:rPr lang="en-US" sz="2200" dirty="0" err="1"/>
              <a:t>spelare</a:t>
            </a:r>
            <a:r>
              <a:rPr lang="en-US" sz="2200" dirty="0"/>
              <a:t> </a:t>
            </a:r>
            <a:r>
              <a:rPr lang="en-US" sz="2200" dirty="0" err="1"/>
              <a:t>gör</a:t>
            </a:r>
            <a:r>
              <a:rPr lang="en-US" sz="2200" dirty="0"/>
              <a:t> </a:t>
            </a:r>
            <a:r>
              <a:rPr lang="en-US" sz="2200" dirty="0" err="1"/>
              <a:t>dumma</a:t>
            </a:r>
            <a:r>
              <a:rPr lang="en-US" sz="2200" dirty="0"/>
              <a:t> saker vid </a:t>
            </a:r>
            <a:r>
              <a:rPr lang="en-US" sz="2200" dirty="0" err="1"/>
              <a:t>upprepande</a:t>
            </a:r>
            <a:r>
              <a:rPr lang="en-US" sz="2200" dirty="0"/>
              <a:t> </a:t>
            </a:r>
            <a:r>
              <a:rPr lang="en-US" sz="2200" dirty="0" err="1"/>
              <a:t>tillfällen</a:t>
            </a:r>
            <a:r>
              <a:rPr lang="en-US" sz="2200" dirty="0"/>
              <a:t>, </a:t>
            </a:r>
            <a:r>
              <a:rPr lang="en-US" sz="2200" dirty="0" err="1"/>
              <a:t>vad</a:t>
            </a:r>
            <a:r>
              <a:rPr lang="en-US" sz="2200" dirty="0"/>
              <a:t> </a:t>
            </a:r>
            <a:r>
              <a:rPr lang="en-US" sz="2200" dirty="0" err="1"/>
              <a:t>tycker</a:t>
            </a:r>
            <a:r>
              <a:rPr lang="en-US" sz="2200" dirty="0"/>
              <a:t> </a:t>
            </a:r>
            <a:r>
              <a:rPr lang="en-US" sz="2200" dirty="0" err="1"/>
              <a:t>ni</a:t>
            </a:r>
            <a:r>
              <a:rPr lang="en-US" sz="2200" dirty="0"/>
              <a:t> </a:t>
            </a:r>
            <a:r>
              <a:rPr lang="en-US" sz="2200" dirty="0" err="1"/>
              <a:t>är</a:t>
            </a:r>
            <a:r>
              <a:rPr lang="en-US" sz="2200" dirty="0"/>
              <a:t> </a:t>
            </a:r>
            <a:r>
              <a:rPr lang="en-US" sz="2200" dirty="0" err="1"/>
              <a:t>rimlig</a:t>
            </a:r>
            <a:r>
              <a:rPr lang="en-US" sz="2200" dirty="0"/>
              <a:t> </a:t>
            </a:r>
            <a:r>
              <a:rPr lang="en-US" sz="2200" dirty="0" err="1"/>
              <a:t>repressalie</a:t>
            </a:r>
            <a:r>
              <a:rPr lang="en-US" sz="2200" dirty="0"/>
              <a:t>?</a:t>
            </a:r>
          </a:p>
          <a:p>
            <a:pPr marL="0" indent="0">
              <a:buNone/>
            </a:pPr>
            <a:endParaRPr lang="en-US" dirty="0"/>
          </a:p>
        </p:txBody>
      </p:sp>
    </p:spTree>
    <p:extLst>
      <p:ext uri="{BB962C8B-B14F-4D97-AF65-F5344CB8AC3E}">
        <p14:creationId xmlns:p14="http://schemas.microsoft.com/office/powerpoint/2010/main" val="261882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P12 </a:t>
            </a:r>
            <a:r>
              <a:rPr lang="en-US" dirty="0" err="1"/>
              <a:t>Ledargrupp</a:t>
            </a:r>
            <a:endParaRPr lang="en-US" dirty="0"/>
          </a:p>
        </p:txBody>
      </p:sp>
      <p:sp>
        <p:nvSpPr>
          <p:cNvPr id="14" name="Content Placeholder 13"/>
          <p:cNvSpPr>
            <a:spLocks noGrp="1"/>
          </p:cNvSpPr>
          <p:nvPr>
            <p:ph idx="1"/>
          </p:nvPr>
        </p:nvSpPr>
        <p:spPr>
          <a:xfrm>
            <a:off x="2854052" y="1988840"/>
            <a:ext cx="7416824" cy="3489102"/>
          </a:xfrm>
        </p:spPr>
        <p:txBody>
          <a:bodyPr/>
          <a:lstStyle/>
          <a:p>
            <a:pPr marL="0" indent="0">
              <a:buNone/>
            </a:pPr>
            <a:r>
              <a:rPr lang="en-US" sz="2200" dirty="0" err="1"/>
              <a:t>Vilka</a:t>
            </a:r>
            <a:r>
              <a:rPr lang="en-US" sz="2200" dirty="0"/>
              <a:t> vi </a:t>
            </a:r>
            <a:r>
              <a:rPr lang="en-US" sz="2200" dirty="0" err="1"/>
              <a:t>är</a:t>
            </a:r>
            <a:r>
              <a:rPr lang="en-US" sz="2200" dirty="0"/>
              <a:t>:</a:t>
            </a:r>
          </a:p>
          <a:p>
            <a:pPr marL="0" indent="0">
              <a:buNone/>
            </a:pPr>
            <a:r>
              <a:rPr lang="en-US" sz="2200" dirty="0"/>
              <a:t> </a:t>
            </a:r>
          </a:p>
          <a:p>
            <a:r>
              <a:rPr lang="en-US" sz="2200" b="1" dirty="0" err="1"/>
              <a:t>Lagledare</a:t>
            </a:r>
            <a:r>
              <a:rPr lang="en-US" sz="2200" dirty="0"/>
              <a:t>: Ola Carlsson, Marko Björkman, William </a:t>
            </a:r>
            <a:r>
              <a:rPr lang="en-US" sz="2200" dirty="0" err="1"/>
              <a:t>Österberg</a:t>
            </a:r>
            <a:r>
              <a:rPr lang="en-US" sz="2200" dirty="0"/>
              <a:t> </a:t>
            </a:r>
            <a:r>
              <a:rPr lang="en-US" sz="2200" dirty="0" err="1"/>
              <a:t>och</a:t>
            </a:r>
            <a:r>
              <a:rPr lang="en-US" sz="2200" dirty="0"/>
              <a:t> Kamiran Ertushi</a:t>
            </a:r>
          </a:p>
          <a:p>
            <a:r>
              <a:rPr lang="en-US" sz="2200" b="1" dirty="0" err="1"/>
              <a:t>Ekonomiansvarig</a:t>
            </a:r>
            <a:r>
              <a:rPr lang="en-US" sz="2200" dirty="0"/>
              <a:t>: Johan Sandel</a:t>
            </a:r>
          </a:p>
          <a:p>
            <a:endParaRPr lang="en-US" dirty="0"/>
          </a:p>
        </p:txBody>
      </p:sp>
    </p:spTree>
    <p:extLst>
      <p:ext uri="{BB962C8B-B14F-4D97-AF65-F5344CB8AC3E}">
        <p14:creationId xmlns:p14="http://schemas.microsoft.com/office/powerpoint/2010/main" val="3375951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fade">
                                      <p:cBhvr>
                                        <p:cTn id="22" dur="500"/>
                                        <p:tgtEl>
                                          <p:spTgt spid="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33ADDD-13A2-4643-827C-82B9A163DCA9}"/>
              </a:ext>
            </a:extLst>
          </p:cNvPr>
          <p:cNvSpPr txBox="1"/>
          <p:nvPr/>
        </p:nvSpPr>
        <p:spPr>
          <a:xfrm>
            <a:off x="2277988" y="764704"/>
            <a:ext cx="6408712" cy="535531"/>
          </a:xfrm>
          <a:prstGeom prst="rect">
            <a:avLst/>
          </a:prstGeom>
          <a:noFill/>
        </p:spPr>
        <p:txBody>
          <a:bodyPr wrap="square" rtlCol="0">
            <a:spAutoFit/>
          </a:bodyPr>
          <a:lstStyle/>
          <a:p>
            <a:pPr>
              <a:lnSpc>
                <a:spcPct val="90000"/>
              </a:lnSpc>
            </a:pPr>
            <a:r>
              <a:rPr lang="sv-SE" sz="3200" dirty="0"/>
              <a:t>Föräldragrupp – Stötta ledare</a:t>
            </a:r>
          </a:p>
        </p:txBody>
      </p:sp>
      <p:sp>
        <p:nvSpPr>
          <p:cNvPr id="3" name="TextBox 2">
            <a:extLst>
              <a:ext uri="{FF2B5EF4-FFF2-40B4-BE49-F238E27FC236}">
                <a16:creationId xmlns:a16="http://schemas.microsoft.com/office/drawing/2014/main" id="{BFFF082F-06F9-452C-8CDA-68CC5D754EC7}"/>
              </a:ext>
            </a:extLst>
          </p:cNvPr>
          <p:cNvSpPr txBox="1"/>
          <p:nvPr/>
        </p:nvSpPr>
        <p:spPr>
          <a:xfrm>
            <a:off x="2277988" y="1412776"/>
            <a:ext cx="9721080" cy="5079339"/>
          </a:xfrm>
          <a:prstGeom prst="rect">
            <a:avLst/>
          </a:prstGeom>
          <a:noFill/>
        </p:spPr>
        <p:txBody>
          <a:bodyPr wrap="square" rtlCol="0">
            <a:spAutoFit/>
          </a:bodyPr>
          <a:lstStyle/>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Pappersinsamling första helgfria måndagen varje månad. Två barn och två vuxna per gång behövs. (Info kommer inför varje gång)</a:t>
            </a: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Rabatthäften.</a:t>
            </a: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Kiosk/grill A-lagsmatch. (2023-10-01, sex föräldrar behövs)</a:t>
            </a: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Tvätt av matchkläder?</a:t>
            </a: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Egen försäljning? Vi får använda kiosken och grillen för egna hemmamatcher, dvs vi behöver inte baka och greja. </a:t>
            </a: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Andra sätt att samla pengar?</a:t>
            </a: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Ekonomiskt ansvarig?</a:t>
            </a:r>
          </a:p>
          <a:p>
            <a:pPr defTabSz="457063">
              <a:lnSpc>
                <a:spcPct val="90000"/>
              </a:lnSpc>
              <a:spcBef>
                <a:spcPts val="1000"/>
              </a:spcBef>
              <a:buClr>
                <a:schemeClr val="accent1"/>
              </a:buClr>
            </a:pPr>
            <a:endParaRPr lang="sv-SE" sz="2200" dirty="0">
              <a:solidFill>
                <a:schemeClr val="tx1">
                  <a:lumMod val="75000"/>
                  <a:lumOff val="25000"/>
                </a:schemeClr>
              </a:solidFill>
            </a:endParaRPr>
          </a:p>
          <a:p>
            <a:pPr marL="342797" indent="-342797" defTabSz="457063">
              <a:lnSpc>
                <a:spcPct val="90000"/>
              </a:lnSpc>
              <a:spcBef>
                <a:spcPts val="1000"/>
              </a:spcBef>
              <a:buClr>
                <a:schemeClr val="accent1"/>
              </a:buClr>
              <a:buFont typeface="Wingdings 3" charset="2"/>
              <a:buChar char=""/>
            </a:pPr>
            <a:r>
              <a:rPr lang="sv-SE" sz="2200" dirty="0">
                <a:solidFill>
                  <a:schemeClr val="tx1">
                    <a:lumMod val="75000"/>
                    <a:lumOff val="25000"/>
                  </a:schemeClr>
                </a:solidFill>
              </a:rPr>
              <a:t>Vi behöver 3-5 personer som kan vara samordnande i dessa punkter.</a:t>
            </a:r>
          </a:p>
          <a:p>
            <a:pPr marL="342900" indent="-342900">
              <a:lnSpc>
                <a:spcPct val="90000"/>
              </a:lnSpc>
              <a:buFont typeface="Arial" panose="020B0604020202020204" pitchFamily="34" charset="0"/>
              <a:buChar char="•"/>
            </a:pPr>
            <a:endParaRPr lang="sv-SE" sz="2200" dirty="0"/>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001A5-F3C4-006F-AB78-CCC3943B1FB7}"/>
              </a:ext>
            </a:extLst>
          </p:cNvPr>
          <p:cNvSpPr>
            <a:spLocks noGrp="1"/>
          </p:cNvSpPr>
          <p:nvPr>
            <p:ph type="title"/>
          </p:nvPr>
        </p:nvSpPr>
        <p:spPr/>
        <p:txBody>
          <a:bodyPr/>
          <a:lstStyle/>
          <a:p>
            <a:r>
              <a:rPr lang="sv-SE" dirty="0"/>
              <a:t>Seriespel 2023</a:t>
            </a:r>
          </a:p>
        </p:txBody>
      </p:sp>
      <p:sp>
        <p:nvSpPr>
          <p:cNvPr id="3" name="Content Placeholder 2">
            <a:extLst>
              <a:ext uri="{FF2B5EF4-FFF2-40B4-BE49-F238E27FC236}">
                <a16:creationId xmlns:a16="http://schemas.microsoft.com/office/drawing/2014/main" id="{F781B3D5-3A04-205A-2FDF-C9F9502012BD}"/>
              </a:ext>
            </a:extLst>
          </p:cNvPr>
          <p:cNvSpPr>
            <a:spLocks noGrp="1"/>
          </p:cNvSpPr>
          <p:nvPr>
            <p:ph idx="1"/>
          </p:nvPr>
        </p:nvSpPr>
        <p:spPr/>
        <p:txBody>
          <a:bodyPr>
            <a:normAutofit fontScale="92500"/>
          </a:bodyPr>
          <a:lstStyle/>
          <a:p>
            <a:r>
              <a:rPr lang="sv-SE" sz="2400" dirty="0"/>
              <a:t>Vi kommer på vårsäsongen att spela med två lag. Detta beroende på att vi har såpass många registrerade spelare. </a:t>
            </a:r>
          </a:p>
          <a:p>
            <a:r>
              <a:rPr lang="sv-SE" sz="2400" dirty="0"/>
              <a:t>Ser vi att vi får väldigt svårt att få ihop två lag varje helg under vårsäsongen så kommer vi kanske behöva anmäla enbart ett lag till hösten. Då kommer träningsnärvaro väga tungt.</a:t>
            </a:r>
          </a:p>
          <a:p>
            <a:r>
              <a:rPr lang="sv-SE" sz="2400" dirty="0"/>
              <a:t>Föräldrar stöttar på matcherna, vi uppskattar dock att coachningen lämnas åt tränarna. Helt ok att ha synpunkter eller funderingar, lyft gärna detta efter match eller på träning.</a:t>
            </a:r>
          </a:p>
        </p:txBody>
      </p:sp>
    </p:spTree>
    <p:extLst>
      <p:ext uri="{BB962C8B-B14F-4D97-AF65-F5344CB8AC3E}">
        <p14:creationId xmlns:p14="http://schemas.microsoft.com/office/powerpoint/2010/main" val="587658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D237C-4DA4-45C8-A0EE-CD13FDFE8FC5}"/>
              </a:ext>
            </a:extLst>
          </p:cNvPr>
          <p:cNvSpPr>
            <a:spLocks noGrp="1"/>
          </p:cNvSpPr>
          <p:nvPr>
            <p:ph type="title"/>
          </p:nvPr>
        </p:nvSpPr>
        <p:spPr/>
        <p:txBody>
          <a:bodyPr/>
          <a:lstStyle/>
          <a:p>
            <a:r>
              <a:rPr lang="sv-SE" dirty="0"/>
              <a:t>Seriespel 2023</a:t>
            </a:r>
          </a:p>
        </p:txBody>
      </p:sp>
      <p:sp>
        <p:nvSpPr>
          <p:cNvPr id="3" name="Content Placeholder 2">
            <a:extLst>
              <a:ext uri="{FF2B5EF4-FFF2-40B4-BE49-F238E27FC236}">
                <a16:creationId xmlns:a16="http://schemas.microsoft.com/office/drawing/2014/main" id="{A609AE49-1742-A558-C265-8AD947ACC4A6}"/>
              </a:ext>
            </a:extLst>
          </p:cNvPr>
          <p:cNvSpPr>
            <a:spLocks noGrp="1"/>
          </p:cNvSpPr>
          <p:nvPr>
            <p:ph idx="1"/>
          </p:nvPr>
        </p:nvSpPr>
        <p:spPr/>
        <p:txBody>
          <a:bodyPr>
            <a:normAutofit lnSpcReduction="10000"/>
          </a:bodyPr>
          <a:lstStyle/>
          <a:p>
            <a:r>
              <a:rPr lang="sv-SE" sz="2200" dirty="0"/>
              <a:t>Spelsystem 2-3-1</a:t>
            </a:r>
          </a:p>
          <a:p>
            <a:r>
              <a:rPr lang="sv-SE" sz="2200" dirty="0"/>
              <a:t>Vi vill vara ett spelförande lag som äger mycket boll.</a:t>
            </a:r>
          </a:p>
          <a:p>
            <a:r>
              <a:rPr lang="sv-SE" sz="2200" dirty="0"/>
              <a:t>Mellan 10-11 spelare per match.</a:t>
            </a:r>
          </a:p>
          <a:p>
            <a:r>
              <a:rPr lang="sv-SE" sz="2200" dirty="0"/>
              <a:t>Vi är strax över 30 stycken registrerade spelare i dagsläget.</a:t>
            </a:r>
          </a:p>
          <a:p>
            <a:r>
              <a:rPr lang="sv-SE" sz="2200" dirty="0"/>
              <a:t>Träningsnärvaro kommer väga tungt vid laguttag</a:t>
            </a:r>
          </a:p>
          <a:p>
            <a:endParaRPr lang="sv-SE" sz="2200" dirty="0"/>
          </a:p>
          <a:p>
            <a:r>
              <a:rPr lang="sv-SE" sz="2200" dirty="0"/>
              <a:t>Seriepremiär är 7/5, två bortamatcher i Surahammar kl.15.00</a:t>
            </a:r>
          </a:p>
          <a:p>
            <a:pPr lvl="1"/>
            <a:r>
              <a:rPr lang="sv-SE" sz="2001" dirty="0"/>
              <a:t>Samling 13.30 Fagerstahallen</a:t>
            </a:r>
          </a:p>
          <a:p>
            <a:pPr lvl="1"/>
            <a:r>
              <a:rPr lang="sv-SE" sz="2001" dirty="0"/>
              <a:t>Matchen är i Mälarenergi arena</a:t>
            </a:r>
          </a:p>
          <a:p>
            <a:pPr marL="0" indent="0">
              <a:buNone/>
            </a:pPr>
            <a:endParaRPr lang="sv-SE" dirty="0"/>
          </a:p>
        </p:txBody>
      </p:sp>
    </p:spTree>
    <p:extLst>
      <p:ext uri="{BB962C8B-B14F-4D97-AF65-F5344CB8AC3E}">
        <p14:creationId xmlns:p14="http://schemas.microsoft.com/office/powerpoint/2010/main" val="1697861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e58707db-cea7-4907-92d1-cf323291762b}" enabled="1" method="Standard" siteId="{e11cbe9c-f680-44b9-9d42-d705f740b888}" contentBits="0" removed="0"/>
</clbl:labelList>
</file>

<file path=docProps/app.xml><?xml version="1.0" encoding="utf-8"?>
<Properties xmlns="http://schemas.openxmlformats.org/officeDocument/2006/extended-properties" xmlns:vt="http://schemas.openxmlformats.org/officeDocument/2006/docPropsVTypes">
  <Template>Wisp</Template>
  <TotalTime>1544</TotalTime>
  <Words>686</Words>
  <Application>Microsoft Office PowerPoint</Application>
  <PresentationFormat>Custom</PresentationFormat>
  <Paragraphs>82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Century Gothic</vt:lpstr>
      <vt:lpstr>Corbel</vt:lpstr>
      <vt:lpstr>ProximaNova</vt:lpstr>
      <vt:lpstr>Wingdings 3</vt:lpstr>
      <vt:lpstr>Wisp</vt:lpstr>
      <vt:lpstr>Föräldramöte</vt:lpstr>
      <vt:lpstr>Agenda</vt:lpstr>
      <vt:lpstr>Värdegrund – Fagersta Södra IK</vt:lpstr>
      <vt:lpstr>Värdegrund - Föräldrar</vt:lpstr>
      <vt:lpstr>Värdegrund - Spelare</vt:lpstr>
      <vt:lpstr>P12 Ledargrupp</vt:lpstr>
      <vt:lpstr>PowerPoint Presentation</vt:lpstr>
      <vt:lpstr>Seriespel 2023</vt:lpstr>
      <vt:lpstr>Seriespel 2023</vt:lpstr>
      <vt:lpstr>Kallelse till match</vt:lpstr>
      <vt:lpstr>Medlemsavgifter 2023</vt:lpstr>
      <vt:lpstr>Övriga punkter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dc:title>
  <dc:creator>Daniel L Gustafsson</dc:creator>
  <cp:lastModifiedBy>Kamiran Ertushi</cp:lastModifiedBy>
  <cp:revision>77</cp:revision>
  <dcterms:created xsi:type="dcterms:W3CDTF">2022-04-12T17:35:07Z</dcterms:created>
  <dcterms:modified xsi:type="dcterms:W3CDTF">2023-05-05T06:16:22Z</dcterms:modified>
</cp:coreProperties>
</file>