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9" r:id="rId4"/>
    <p:sldId id="267" r:id="rId5"/>
    <p:sldId id="270" r:id="rId6"/>
    <p:sldId id="262" r:id="rId7"/>
    <p:sldId id="278" r:id="rId8"/>
    <p:sldId id="271" r:id="rId9"/>
    <p:sldId id="274" r:id="rId10"/>
    <p:sldId id="273" r:id="rId11"/>
    <p:sldId id="280" r:id="rId12"/>
    <p:sldId id="27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599" autoAdjust="0"/>
  </p:normalViewPr>
  <p:slideViewPr>
    <p:cSldViewPr>
      <p:cViewPr varScale="1">
        <p:scale>
          <a:sx n="78" d="100"/>
          <a:sy n="78" d="100"/>
        </p:scale>
        <p:origin x="898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Gustafsson" userId="b6760040-cdbd-406d-a0cf-95085cec579a" providerId="ADAL" clId="{73281FBB-1506-480C-A6D1-E7B0B2015A86}"/>
    <pc:docChg chg="modSld">
      <pc:chgData name="Daniel Gustafsson" userId="b6760040-cdbd-406d-a0cf-95085cec579a" providerId="ADAL" clId="{73281FBB-1506-480C-A6D1-E7B0B2015A86}" dt="2024-03-20T13:32:00.645" v="5" actId="20577"/>
      <pc:docMkLst>
        <pc:docMk/>
      </pc:docMkLst>
      <pc:sldChg chg="modSp mod">
        <pc:chgData name="Daniel Gustafsson" userId="b6760040-cdbd-406d-a0cf-95085cec579a" providerId="ADAL" clId="{73281FBB-1506-480C-A6D1-E7B0B2015A86}" dt="2024-03-20T13:32:00.645" v="5" actId="20577"/>
        <pc:sldMkLst>
          <pc:docMk/>
          <pc:sldMk cId="1920111014" sldId="256"/>
        </pc:sldMkLst>
        <pc:spChg chg="mod">
          <ac:chgData name="Daniel Gustafsson" userId="b6760040-cdbd-406d-a0cf-95085cec579a" providerId="ADAL" clId="{73281FBB-1506-480C-A6D1-E7B0B2015A86}" dt="2024-03-20T13:32:00.645" v="5" actId="20577"/>
          <ac:spMkLst>
            <pc:docMk/>
            <pc:sldMk cId="1920111014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7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Föräldramöte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Fagersta </a:t>
            </a:r>
            <a:r>
              <a:rPr lang="en-US" dirty="0" err="1"/>
              <a:t>Södra</a:t>
            </a:r>
            <a:r>
              <a:rPr lang="en-US" dirty="0"/>
              <a:t> IK</a:t>
            </a:r>
          </a:p>
          <a:p>
            <a:r>
              <a:rPr lang="en-US" dirty="0"/>
              <a:t>U15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F42F-F1AF-4B05-B959-1C52D3F1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36" y="548680"/>
            <a:ext cx="2903472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3B53-16D3-4908-BCA6-C94F52F4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75419"/>
            <a:ext cx="9143998" cy="1020762"/>
          </a:xfrm>
        </p:spPr>
        <p:txBody>
          <a:bodyPr/>
          <a:lstStyle/>
          <a:p>
            <a:r>
              <a:rPr lang="sv-SE" dirty="0"/>
              <a:t>Övriga 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028F-AE6F-4565-864B-31C30C31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10260630" cy="4543400"/>
          </a:xfrm>
        </p:spPr>
        <p:txBody>
          <a:bodyPr>
            <a:normAutofit/>
          </a:bodyPr>
          <a:lstStyle/>
          <a:p>
            <a:r>
              <a:rPr lang="sv-SE" sz="2400" dirty="0"/>
              <a:t>Föräldranärvaro träningar och matcher.</a:t>
            </a:r>
          </a:p>
          <a:p>
            <a:r>
              <a:rPr lang="en-US" dirty="0" err="1"/>
              <a:t>Samåkning</a:t>
            </a:r>
            <a:r>
              <a:rPr lang="en-US" dirty="0"/>
              <a:t>/</a:t>
            </a:r>
            <a:r>
              <a:rPr lang="en-US" dirty="0" err="1"/>
              <a:t>skjuts</a:t>
            </a:r>
            <a:r>
              <a:rPr lang="en-US" dirty="0"/>
              <a:t> till match. </a:t>
            </a:r>
            <a:r>
              <a:rPr lang="en-US" dirty="0" err="1"/>
              <a:t>Ordnas</a:t>
            </a:r>
            <a:r>
              <a:rPr lang="en-US" dirty="0"/>
              <a:t> </a:t>
            </a:r>
            <a:r>
              <a:rPr lang="en-US" dirty="0" err="1"/>
              <a:t>tex</a:t>
            </a:r>
            <a:r>
              <a:rPr lang="en-US" dirty="0"/>
              <a:t> via FB-</a:t>
            </a:r>
            <a:r>
              <a:rPr lang="en-US" dirty="0" err="1"/>
              <a:t>gruppen</a:t>
            </a:r>
            <a:r>
              <a:rPr lang="en-US" dirty="0"/>
              <a:t>.</a:t>
            </a:r>
          </a:p>
          <a:p>
            <a:r>
              <a:rPr lang="en-US" dirty="0" err="1"/>
              <a:t>Träningstider</a:t>
            </a:r>
            <a:r>
              <a:rPr lang="en-US" dirty="0"/>
              <a:t> </a:t>
            </a:r>
            <a:r>
              <a:rPr lang="en-US" dirty="0" err="1"/>
              <a:t>Onsjövallen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den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spelklar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spikat</a:t>
            </a:r>
            <a:r>
              <a:rPr lang="en-US" dirty="0"/>
              <a:t>, </a:t>
            </a:r>
            <a:r>
              <a:rPr lang="en-US" dirty="0" err="1"/>
              <a:t>Ledarmöte</a:t>
            </a:r>
            <a:r>
              <a:rPr lang="en-US" dirty="0"/>
              <a:t> I </a:t>
            </a:r>
            <a:r>
              <a:rPr lang="en-US" dirty="0" err="1"/>
              <a:t>början</a:t>
            </a:r>
            <a:r>
              <a:rPr lang="en-US" dirty="0"/>
              <a:t> av </a:t>
            </a:r>
            <a:r>
              <a:rPr lang="en-US" dirty="0" err="1"/>
              <a:t>april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Tre </a:t>
            </a:r>
            <a:r>
              <a:rPr lang="en-US" dirty="0" err="1"/>
              <a:t>träningar</a:t>
            </a:r>
            <a:r>
              <a:rPr lang="en-US" dirty="0"/>
              <a:t>/</a:t>
            </a:r>
            <a:r>
              <a:rPr lang="en-US" dirty="0" err="1"/>
              <a:t>vecka</a:t>
            </a:r>
            <a:r>
              <a:rPr lang="en-US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8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4D8A-4D87-2644-1194-930498A0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3171056"/>
            <a:ext cx="9144000" cy="515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3600" b="1" dirty="0"/>
              <a:t>Föräldrarnas förväntningar</a:t>
            </a:r>
          </a:p>
        </p:txBody>
      </p:sp>
    </p:spTree>
    <p:extLst>
      <p:ext uri="{BB962C8B-B14F-4D97-AF65-F5344CB8AC3E}">
        <p14:creationId xmlns:p14="http://schemas.microsoft.com/office/powerpoint/2010/main" val="28492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3ADDD-13A2-4643-827C-82B9A163DCA9}"/>
              </a:ext>
            </a:extLst>
          </p:cNvPr>
          <p:cNvSpPr txBox="1"/>
          <p:nvPr/>
        </p:nvSpPr>
        <p:spPr>
          <a:xfrm>
            <a:off x="2890056" y="2780928"/>
            <a:ext cx="64087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4400" dirty="0"/>
              <a:t>Frågor och funderingar?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F082F-06F9-452C-8CDA-68CC5D754EC7}"/>
              </a:ext>
            </a:extLst>
          </p:cNvPr>
          <p:cNvSpPr txBox="1"/>
          <p:nvPr/>
        </p:nvSpPr>
        <p:spPr>
          <a:xfrm>
            <a:off x="765820" y="1772816"/>
            <a:ext cx="65527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21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916832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Ledarpresentation</a:t>
            </a:r>
            <a:r>
              <a:rPr lang="en-US" dirty="0"/>
              <a:t>.</a:t>
            </a:r>
          </a:p>
          <a:p>
            <a:r>
              <a:rPr lang="en-US" dirty="0" err="1"/>
              <a:t>Värdegrund</a:t>
            </a:r>
            <a:r>
              <a:rPr lang="en-US" dirty="0"/>
              <a:t>, 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ledare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.</a:t>
            </a:r>
          </a:p>
          <a:p>
            <a:r>
              <a:rPr lang="en-US" dirty="0" err="1"/>
              <a:t>Föräldragrupp</a:t>
            </a:r>
            <a:r>
              <a:rPr lang="en-US" dirty="0"/>
              <a:t> – </a:t>
            </a:r>
            <a:r>
              <a:rPr lang="en-US" dirty="0" err="1"/>
              <a:t>Stötta</a:t>
            </a:r>
            <a:r>
              <a:rPr lang="en-US" dirty="0"/>
              <a:t> </a:t>
            </a:r>
            <a:r>
              <a:rPr lang="en-US" dirty="0" err="1"/>
              <a:t>ledarna</a:t>
            </a:r>
            <a:r>
              <a:rPr lang="en-US" dirty="0"/>
              <a:t>.</a:t>
            </a:r>
          </a:p>
          <a:p>
            <a:r>
              <a:rPr lang="en-US" dirty="0" err="1"/>
              <a:t>Seriespelet</a:t>
            </a:r>
            <a:r>
              <a:rPr lang="en-US" dirty="0"/>
              <a:t> 2024.</a:t>
            </a:r>
          </a:p>
          <a:p>
            <a:r>
              <a:rPr lang="en-US" dirty="0" err="1"/>
              <a:t>Kallelse</a:t>
            </a:r>
            <a:r>
              <a:rPr lang="en-US" dirty="0"/>
              <a:t> till match/laget.se.</a:t>
            </a:r>
          </a:p>
          <a:p>
            <a:r>
              <a:rPr lang="en-US" dirty="0" err="1"/>
              <a:t>Förväntningar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spelartruppen</a:t>
            </a:r>
            <a:r>
              <a:rPr lang="en-US" dirty="0"/>
              <a:t>.</a:t>
            </a:r>
          </a:p>
          <a:p>
            <a:r>
              <a:rPr lang="en-US" dirty="0" err="1"/>
              <a:t>Föräldrarnas</a:t>
            </a:r>
            <a:r>
              <a:rPr lang="en-US" dirty="0"/>
              <a:t> </a:t>
            </a:r>
            <a:r>
              <a:rPr lang="en-US" dirty="0" err="1"/>
              <a:t>förväntningar</a:t>
            </a:r>
            <a:r>
              <a:rPr lang="en-US" dirty="0"/>
              <a:t> </a:t>
            </a:r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.</a:t>
            </a:r>
          </a:p>
          <a:p>
            <a:r>
              <a:rPr lang="en-US" dirty="0" err="1"/>
              <a:t>Övrigt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4D8A-4D87-2644-1194-930498A0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3171056"/>
            <a:ext cx="9144000" cy="515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3600" b="1" dirty="0"/>
              <a:t>Ledarpresentation</a:t>
            </a:r>
          </a:p>
        </p:txBody>
      </p:sp>
    </p:spTree>
    <p:extLst>
      <p:ext uri="{BB962C8B-B14F-4D97-AF65-F5344CB8AC3E}">
        <p14:creationId xmlns:p14="http://schemas.microsoft.com/office/powerpoint/2010/main" val="38970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Värdegrund</a:t>
            </a:r>
            <a:r>
              <a:rPr lang="en-US" dirty="0"/>
              <a:t> – Fagersta </a:t>
            </a:r>
            <a:r>
              <a:rPr lang="en-US" dirty="0" err="1"/>
              <a:t>Södra</a:t>
            </a:r>
            <a:r>
              <a:rPr lang="en-US" dirty="0"/>
              <a:t> IK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1451E-A405-46C9-846D-639F0365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1641376"/>
            <a:ext cx="748791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Värdegrund</a:t>
            </a:r>
            <a:r>
              <a:rPr lang="en-US" dirty="0"/>
              <a:t> - </a:t>
            </a:r>
            <a:r>
              <a:rPr lang="en-US" dirty="0" err="1"/>
              <a:t>Föräldrar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E8C8E-0304-449E-812F-21BA3EC3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08" y="1556792"/>
            <a:ext cx="3749536" cy="52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3ADDD-13A2-4643-827C-82B9A163DCA9}"/>
              </a:ext>
            </a:extLst>
          </p:cNvPr>
          <p:cNvSpPr txBox="1"/>
          <p:nvPr/>
        </p:nvSpPr>
        <p:spPr>
          <a:xfrm>
            <a:off x="765820" y="764704"/>
            <a:ext cx="6408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/>
              <a:t>Föräldragrupp – Stötta ledare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F082F-06F9-452C-8CDA-68CC5D754EC7}"/>
              </a:ext>
            </a:extLst>
          </p:cNvPr>
          <p:cNvSpPr txBox="1"/>
          <p:nvPr/>
        </p:nvSpPr>
        <p:spPr>
          <a:xfrm>
            <a:off x="765820" y="1772816"/>
            <a:ext cx="1087320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Pappersinsamling första helgfria måndagen varje månad. Fyra spelare behövs per gång. P10 har färdig lista, skriva ihop med p09?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Rabatthäften.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Kiosk/grill A-lagsmatch. (Ledarmöte i april)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Tvätt av matchkläder?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Egen försäljning? Vi får använda kiosken och grillen för egna hemmamatcher, dvs vi behöver inte baka och greja. (Rutin finns)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Andra sätt att samla pengar?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Det behövs 3-5 st, gärna från båda årskullarna.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01A5-F3C4-006F-AB78-CCC3943B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B3D5-3A04-205A-2FDF-C9F95020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trupp.</a:t>
            </a:r>
          </a:p>
          <a:p>
            <a:r>
              <a:rPr lang="sv-SE" dirty="0"/>
              <a:t>Laguttagningar. </a:t>
            </a:r>
          </a:p>
          <a:p>
            <a:r>
              <a:rPr lang="sv-SE" dirty="0"/>
              <a:t>Medlemsavgifter.</a:t>
            </a:r>
          </a:p>
          <a:p>
            <a:r>
              <a:rPr lang="sv-SE" dirty="0"/>
              <a:t>Spelsystem. (3-4-1)  (4-5-1 alt 3-5-2)</a:t>
            </a:r>
          </a:p>
          <a:p>
            <a:r>
              <a:rPr lang="sv-SE" dirty="0"/>
              <a:t>Föräldrar stöttar på matcherna, vi uppskatta om coachningen lämnas åt tränarna. Helt ok att ha synpunkter eller funderingar, lyft gärna detta efter match eller på träning.</a:t>
            </a:r>
          </a:p>
        </p:txBody>
      </p:sp>
    </p:spTree>
    <p:extLst>
      <p:ext uri="{BB962C8B-B14F-4D97-AF65-F5344CB8AC3E}">
        <p14:creationId xmlns:p14="http://schemas.microsoft.com/office/powerpoint/2010/main" val="5876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Kallelse</a:t>
            </a:r>
            <a:r>
              <a:rPr lang="en-US" dirty="0"/>
              <a:t> till match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916832"/>
            <a:ext cx="10332640" cy="4320480"/>
          </a:xfrm>
        </p:spPr>
        <p:txBody>
          <a:bodyPr>
            <a:normAutofit/>
          </a:bodyPr>
          <a:lstStyle/>
          <a:p>
            <a:r>
              <a:rPr lang="en-US" dirty="0" err="1"/>
              <a:t>Kallelse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mail, från Laget.se. </a:t>
            </a:r>
          </a:p>
          <a:p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kallelsen</a:t>
            </a:r>
            <a:r>
              <a:rPr lang="en-US" dirty="0"/>
              <a:t> </a:t>
            </a:r>
            <a:r>
              <a:rPr lang="en-US" dirty="0" err="1"/>
              <a:t>oavsett</a:t>
            </a:r>
            <a:r>
              <a:rPr lang="en-US" dirty="0"/>
              <a:t> om </a:t>
            </a:r>
            <a:r>
              <a:rPr lang="en-US" dirty="0" err="1"/>
              <a:t>ert</a:t>
            </a:r>
            <a:r>
              <a:rPr lang="en-US" dirty="0"/>
              <a:t> barn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med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. </a:t>
            </a:r>
            <a:r>
              <a:rPr lang="en-US" dirty="0" err="1"/>
              <a:t>Svarar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kallelsen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kallas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.</a:t>
            </a:r>
          </a:p>
          <a:p>
            <a:r>
              <a:rPr lang="en-US" dirty="0"/>
              <a:t>Var </a:t>
            </a:r>
            <a:r>
              <a:rPr lang="en-US" dirty="0" err="1"/>
              <a:t>noga</a:t>
            </a:r>
            <a:r>
              <a:rPr lang="en-US" dirty="0"/>
              <a:t> med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titta</a:t>
            </a:r>
            <a:r>
              <a:rPr lang="en-US" dirty="0"/>
              <a:t> VAR </a:t>
            </a:r>
            <a:r>
              <a:rPr lang="en-US" dirty="0" err="1"/>
              <a:t>och</a:t>
            </a:r>
            <a:r>
              <a:rPr lang="en-US" dirty="0"/>
              <a:t> NÄR </a:t>
            </a:r>
            <a:r>
              <a:rPr lang="en-US" dirty="0" err="1"/>
              <a:t>samlingen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.</a:t>
            </a:r>
          </a:p>
          <a:p>
            <a:r>
              <a:rPr lang="en-US" dirty="0" err="1"/>
              <a:t>Lämna</a:t>
            </a:r>
            <a:r>
              <a:rPr lang="en-US" dirty="0"/>
              <a:t> </a:t>
            </a:r>
            <a:r>
              <a:rPr lang="en-US" dirty="0" err="1"/>
              <a:t>återbud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om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, </a:t>
            </a:r>
            <a:r>
              <a:rPr lang="en-US" dirty="0" err="1"/>
              <a:t>kontakta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.</a:t>
            </a:r>
          </a:p>
          <a:p>
            <a:r>
              <a:rPr lang="en-US" dirty="0" err="1"/>
              <a:t>Tackar</a:t>
            </a:r>
            <a:r>
              <a:rPr lang="en-US" dirty="0"/>
              <a:t> man ja,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dyker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ställer</a:t>
            </a:r>
            <a:r>
              <a:rPr lang="en-US" dirty="0"/>
              <a:t> </a:t>
            </a:r>
            <a:r>
              <a:rPr lang="en-US" dirty="0" err="1"/>
              <a:t>detta</a:t>
            </a:r>
            <a:r>
              <a:rPr lang="en-US" dirty="0"/>
              <a:t> till problem för </a:t>
            </a:r>
            <a:r>
              <a:rPr lang="en-US" dirty="0" err="1"/>
              <a:t>tränarna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. </a:t>
            </a:r>
            <a:r>
              <a:rPr lang="en-US" dirty="0" err="1"/>
              <a:t>Spelaren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kallas</a:t>
            </a:r>
            <a:r>
              <a:rPr lang="en-US" dirty="0"/>
              <a:t> till </a:t>
            </a:r>
            <a:r>
              <a:rPr lang="en-US" dirty="0" err="1"/>
              <a:t>nästa</a:t>
            </a:r>
            <a:r>
              <a:rPr lang="en-US" dirty="0"/>
              <a:t> match.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EB318-1BCF-4E89-823B-DAEC9BEC73AE}"/>
              </a:ext>
            </a:extLst>
          </p:cNvPr>
          <p:cNvSpPr txBox="1"/>
          <p:nvPr/>
        </p:nvSpPr>
        <p:spPr>
          <a:xfrm>
            <a:off x="1845940" y="188640"/>
            <a:ext cx="648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Förväntningar på spelartruppen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8445E-40AC-FDBC-1245-1D42CCCECDE3}"/>
              </a:ext>
            </a:extLst>
          </p:cNvPr>
          <p:cNvSpPr txBox="1"/>
          <p:nvPr/>
        </p:nvSpPr>
        <p:spPr>
          <a:xfrm>
            <a:off x="1701924" y="1844824"/>
            <a:ext cx="72728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Kom i tid!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Vårda språket.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Fokus i det vi gör, oavsett träning eller match.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Representera märket, oavsett miljö.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001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637</TotalTime>
  <Words>350</Words>
  <Application>Microsoft Office PowerPoint</Application>
  <PresentationFormat>Custom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Corbel</vt:lpstr>
      <vt:lpstr>Chalkboard 16x9</vt:lpstr>
      <vt:lpstr>Föräldramöte </vt:lpstr>
      <vt:lpstr>Agenda</vt:lpstr>
      <vt:lpstr>PowerPoint Presentation</vt:lpstr>
      <vt:lpstr>Värdegrund – Fagersta Södra IK</vt:lpstr>
      <vt:lpstr>Värdegrund - Föräldrar</vt:lpstr>
      <vt:lpstr>PowerPoint Presentation</vt:lpstr>
      <vt:lpstr>Seriespel 2024</vt:lpstr>
      <vt:lpstr>Kallelse till match</vt:lpstr>
      <vt:lpstr>PowerPoint Presentation</vt:lpstr>
      <vt:lpstr>Övriga punkter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</dc:title>
  <dc:creator>Daniel L Gustafsson</dc:creator>
  <cp:lastModifiedBy>Daniel Gustafsson</cp:lastModifiedBy>
  <cp:revision>70</cp:revision>
  <dcterms:created xsi:type="dcterms:W3CDTF">2022-04-12T17:35:07Z</dcterms:created>
  <dcterms:modified xsi:type="dcterms:W3CDTF">2024-03-21T16:44:59Z</dcterms:modified>
</cp:coreProperties>
</file>