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56" r:id="rId5"/>
    <p:sldId id="257" r:id="rId6"/>
    <p:sldId id="259" r:id="rId7"/>
    <p:sldId id="261" r:id="rId8"/>
    <p:sldId id="267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1468B8-D3DB-4DE0-A463-B2C81DD9979B}" v="452" dt="2023-08-31T11:36:17.7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a Jönsson" userId="feb3cbe9-bb8c-4ca1-b864-fe46b9229400" providerId="ADAL" clId="{E11468B8-D3DB-4DE0-A463-B2C81DD9979B}"/>
    <pc:docChg chg="undo custSel addSld delSld modSld sldOrd modMainMaster">
      <pc:chgData name="Christina Jönsson" userId="feb3cbe9-bb8c-4ca1-b864-fe46b9229400" providerId="ADAL" clId="{E11468B8-D3DB-4DE0-A463-B2C81DD9979B}" dt="2023-08-31T11:36:17.795" v="3602" actId="20577"/>
      <pc:docMkLst>
        <pc:docMk/>
      </pc:docMkLst>
      <pc:sldChg chg="modSp mod modAnim">
        <pc:chgData name="Christina Jönsson" userId="feb3cbe9-bb8c-4ca1-b864-fe46b9229400" providerId="ADAL" clId="{E11468B8-D3DB-4DE0-A463-B2C81DD9979B}" dt="2023-08-13T20:26:18.226" v="3289"/>
        <pc:sldMkLst>
          <pc:docMk/>
          <pc:sldMk cId="1346682717" sldId="256"/>
        </pc:sldMkLst>
        <pc:spChg chg="mod">
          <ac:chgData name="Christina Jönsson" userId="feb3cbe9-bb8c-4ca1-b864-fe46b9229400" providerId="ADAL" clId="{E11468B8-D3DB-4DE0-A463-B2C81DD9979B}" dt="2023-08-13T20:26:07.947" v="3288" actId="20577"/>
          <ac:spMkLst>
            <pc:docMk/>
            <pc:sldMk cId="1346682717" sldId="256"/>
            <ac:spMk id="12" creationId="{4566A6EB-ADE7-2189-D3E5-60208D04BF13}"/>
          </ac:spMkLst>
        </pc:spChg>
      </pc:sldChg>
      <pc:sldChg chg="modSp mod modAnim">
        <pc:chgData name="Christina Jönsson" userId="feb3cbe9-bb8c-4ca1-b864-fe46b9229400" providerId="ADAL" clId="{E11468B8-D3DB-4DE0-A463-B2C81DD9979B}" dt="2023-08-13T20:27:26.646" v="3317" actId="20577"/>
        <pc:sldMkLst>
          <pc:docMk/>
          <pc:sldMk cId="2774737141" sldId="257"/>
        </pc:sldMkLst>
        <pc:spChg chg="mod">
          <ac:chgData name="Christina Jönsson" userId="feb3cbe9-bb8c-4ca1-b864-fe46b9229400" providerId="ADAL" clId="{E11468B8-D3DB-4DE0-A463-B2C81DD9979B}" dt="2023-08-13T20:26:59.189" v="3307" actId="20577"/>
          <ac:spMkLst>
            <pc:docMk/>
            <pc:sldMk cId="2774737141" sldId="257"/>
            <ac:spMk id="2" creationId="{F6CD4E90-39B9-E224-2D1C-0509F93A917C}"/>
          </ac:spMkLst>
        </pc:spChg>
        <pc:spChg chg="mod">
          <ac:chgData name="Christina Jönsson" userId="feb3cbe9-bb8c-4ca1-b864-fe46b9229400" providerId="ADAL" clId="{E11468B8-D3DB-4DE0-A463-B2C81DD9979B}" dt="2023-08-13T20:26:49.182" v="3290" actId="5793"/>
          <ac:spMkLst>
            <pc:docMk/>
            <pc:sldMk cId="2774737141" sldId="257"/>
            <ac:spMk id="3" creationId="{9194F94B-B76D-5984-DC85-A0FE7ABDE623}"/>
          </ac:spMkLst>
        </pc:spChg>
        <pc:spChg chg="mod">
          <ac:chgData name="Christina Jönsson" userId="feb3cbe9-bb8c-4ca1-b864-fe46b9229400" providerId="ADAL" clId="{E11468B8-D3DB-4DE0-A463-B2C81DD9979B}" dt="2023-08-13T20:27:26.646" v="3317" actId="20577"/>
          <ac:spMkLst>
            <pc:docMk/>
            <pc:sldMk cId="2774737141" sldId="257"/>
            <ac:spMk id="4" creationId="{0FF8BF90-5649-2AA1-3974-45E1ABFDAF57}"/>
          </ac:spMkLst>
        </pc:spChg>
      </pc:sldChg>
      <pc:sldChg chg="del">
        <pc:chgData name="Christina Jönsson" userId="feb3cbe9-bb8c-4ca1-b864-fe46b9229400" providerId="ADAL" clId="{E11468B8-D3DB-4DE0-A463-B2C81DD9979B}" dt="2023-08-13T18:38:36.987" v="2654" actId="47"/>
        <pc:sldMkLst>
          <pc:docMk/>
          <pc:sldMk cId="2559227490" sldId="258"/>
        </pc:sldMkLst>
      </pc:sldChg>
      <pc:sldChg chg="modSp mod">
        <pc:chgData name="Christina Jönsson" userId="feb3cbe9-bb8c-4ca1-b864-fe46b9229400" providerId="ADAL" clId="{E11468B8-D3DB-4DE0-A463-B2C81DD9979B}" dt="2023-08-13T18:38:43.111" v="2656" actId="20577"/>
        <pc:sldMkLst>
          <pc:docMk/>
          <pc:sldMk cId="2223949203" sldId="259"/>
        </pc:sldMkLst>
        <pc:spChg chg="mod">
          <ac:chgData name="Christina Jönsson" userId="feb3cbe9-bb8c-4ca1-b864-fe46b9229400" providerId="ADAL" clId="{E11468B8-D3DB-4DE0-A463-B2C81DD9979B}" dt="2023-08-09T14:01:26.518" v="8" actId="20577"/>
          <ac:spMkLst>
            <pc:docMk/>
            <pc:sldMk cId="2223949203" sldId="259"/>
            <ac:spMk id="2" creationId="{FEAB7F7A-302F-D815-8F0F-5DC0D853D18D}"/>
          </ac:spMkLst>
        </pc:spChg>
        <pc:spChg chg="mod">
          <ac:chgData name="Christina Jönsson" userId="feb3cbe9-bb8c-4ca1-b864-fe46b9229400" providerId="ADAL" clId="{E11468B8-D3DB-4DE0-A463-B2C81DD9979B}" dt="2023-08-13T18:38:43.111" v="2656" actId="20577"/>
          <ac:spMkLst>
            <pc:docMk/>
            <pc:sldMk cId="2223949203" sldId="259"/>
            <ac:spMk id="3" creationId="{0F385CE1-D719-AA50-E4C1-D78856DDDB00}"/>
          </ac:spMkLst>
        </pc:spChg>
      </pc:sldChg>
      <pc:sldChg chg="addSp delSp modSp new del">
        <pc:chgData name="Christina Jönsson" userId="feb3cbe9-bb8c-4ca1-b864-fe46b9229400" providerId="ADAL" clId="{E11468B8-D3DB-4DE0-A463-B2C81DD9979B}" dt="2023-08-31T11:35:03.881" v="3446" actId="47"/>
        <pc:sldMkLst>
          <pc:docMk/>
          <pc:sldMk cId="4126245504" sldId="260"/>
        </pc:sldMkLst>
        <pc:spChg chg="del">
          <ac:chgData name="Christina Jönsson" userId="feb3cbe9-bb8c-4ca1-b864-fe46b9229400" providerId="ADAL" clId="{E11468B8-D3DB-4DE0-A463-B2C81DD9979B}" dt="2023-08-09T14:18:55.692" v="438"/>
          <ac:spMkLst>
            <pc:docMk/>
            <pc:sldMk cId="4126245504" sldId="260"/>
            <ac:spMk id="3" creationId="{58E19FBA-EE7C-45AA-B4E2-CFE7BA4A0737}"/>
          </ac:spMkLst>
        </pc:spChg>
        <pc:picChg chg="add mod">
          <ac:chgData name="Christina Jönsson" userId="feb3cbe9-bb8c-4ca1-b864-fe46b9229400" providerId="ADAL" clId="{E11468B8-D3DB-4DE0-A463-B2C81DD9979B}" dt="2023-08-09T14:19:58.606" v="442" actId="14100"/>
          <ac:picMkLst>
            <pc:docMk/>
            <pc:sldMk cId="4126245504" sldId="260"/>
            <ac:picMk id="1026" creationId="{50069D36-DA2A-3673-31BB-A38CDB6BF341}"/>
          </ac:picMkLst>
        </pc:picChg>
      </pc:sldChg>
      <pc:sldChg chg="modSp new mod modAnim">
        <pc:chgData name="Christina Jönsson" userId="feb3cbe9-bb8c-4ca1-b864-fe46b9229400" providerId="ADAL" clId="{E11468B8-D3DB-4DE0-A463-B2C81DD9979B}" dt="2023-08-31T11:36:17.795" v="3602" actId="20577"/>
        <pc:sldMkLst>
          <pc:docMk/>
          <pc:sldMk cId="1542905756" sldId="261"/>
        </pc:sldMkLst>
        <pc:spChg chg="mod">
          <ac:chgData name="Christina Jönsson" userId="feb3cbe9-bb8c-4ca1-b864-fe46b9229400" providerId="ADAL" clId="{E11468B8-D3DB-4DE0-A463-B2C81DD9979B}" dt="2023-08-09T14:21:27.085" v="539" actId="20577"/>
          <ac:spMkLst>
            <pc:docMk/>
            <pc:sldMk cId="1542905756" sldId="261"/>
            <ac:spMk id="2" creationId="{C6CC4306-52C1-0067-DD90-E4A96922DE27}"/>
          </ac:spMkLst>
        </pc:spChg>
        <pc:spChg chg="mod">
          <ac:chgData name="Christina Jönsson" userId="feb3cbe9-bb8c-4ca1-b864-fe46b9229400" providerId="ADAL" clId="{E11468B8-D3DB-4DE0-A463-B2C81DD9979B}" dt="2023-08-31T11:36:17.795" v="3602" actId="20577"/>
          <ac:spMkLst>
            <pc:docMk/>
            <pc:sldMk cId="1542905756" sldId="261"/>
            <ac:spMk id="3" creationId="{0C1FED7E-415B-E2DE-C0DA-9F787B910653}"/>
          </ac:spMkLst>
        </pc:spChg>
      </pc:sldChg>
      <pc:sldChg chg="modSp new del mod ord">
        <pc:chgData name="Christina Jönsson" userId="feb3cbe9-bb8c-4ca1-b864-fe46b9229400" providerId="ADAL" clId="{E11468B8-D3DB-4DE0-A463-B2C81DD9979B}" dt="2023-08-13T18:26:18.884" v="1876" actId="47"/>
        <pc:sldMkLst>
          <pc:docMk/>
          <pc:sldMk cId="3184186963" sldId="262"/>
        </pc:sldMkLst>
        <pc:spChg chg="mod">
          <ac:chgData name="Christina Jönsson" userId="feb3cbe9-bb8c-4ca1-b864-fe46b9229400" providerId="ADAL" clId="{E11468B8-D3DB-4DE0-A463-B2C81DD9979B}" dt="2023-08-13T13:21:17.582" v="1144" actId="20577"/>
          <ac:spMkLst>
            <pc:docMk/>
            <pc:sldMk cId="3184186963" sldId="262"/>
            <ac:spMk id="2" creationId="{E37B177F-98B7-734A-49C8-2A83A5220E8E}"/>
          </ac:spMkLst>
        </pc:spChg>
        <pc:spChg chg="mod">
          <ac:chgData name="Christina Jönsson" userId="feb3cbe9-bb8c-4ca1-b864-fe46b9229400" providerId="ADAL" clId="{E11468B8-D3DB-4DE0-A463-B2C81DD9979B}" dt="2023-08-13T15:56:51.377" v="1868" actId="20577"/>
          <ac:spMkLst>
            <pc:docMk/>
            <pc:sldMk cId="3184186963" sldId="262"/>
            <ac:spMk id="3" creationId="{D41AE10D-761B-B418-47C0-76D15DF6EBFD}"/>
          </ac:spMkLst>
        </pc:spChg>
      </pc:sldChg>
      <pc:sldChg chg="modSp new del mod">
        <pc:chgData name="Christina Jönsson" userId="feb3cbe9-bb8c-4ca1-b864-fe46b9229400" providerId="ADAL" clId="{E11468B8-D3DB-4DE0-A463-B2C81DD9979B}" dt="2023-08-13T18:36:50.116" v="2517" actId="47"/>
        <pc:sldMkLst>
          <pc:docMk/>
          <pc:sldMk cId="3533043601" sldId="263"/>
        </pc:sldMkLst>
        <pc:spChg chg="mod">
          <ac:chgData name="Christina Jönsson" userId="feb3cbe9-bb8c-4ca1-b864-fe46b9229400" providerId="ADAL" clId="{E11468B8-D3DB-4DE0-A463-B2C81DD9979B}" dt="2023-08-13T13:37:00.843" v="1649" actId="20577"/>
          <ac:spMkLst>
            <pc:docMk/>
            <pc:sldMk cId="3533043601" sldId="263"/>
            <ac:spMk id="2" creationId="{3F13BE34-8149-06AB-D200-94D10618C69D}"/>
          </ac:spMkLst>
        </pc:spChg>
        <pc:spChg chg="mod">
          <ac:chgData name="Christina Jönsson" userId="feb3cbe9-bb8c-4ca1-b864-fe46b9229400" providerId="ADAL" clId="{E11468B8-D3DB-4DE0-A463-B2C81DD9979B}" dt="2023-08-13T13:38:45.224" v="1805" actId="20577"/>
          <ac:spMkLst>
            <pc:docMk/>
            <pc:sldMk cId="3533043601" sldId="263"/>
            <ac:spMk id="3" creationId="{56A8B6E5-C8A2-5702-1DCF-3B517D9F3961}"/>
          </ac:spMkLst>
        </pc:spChg>
      </pc:sldChg>
      <pc:sldChg chg="modSp new mod ord setBg modAnim">
        <pc:chgData name="Christina Jönsson" userId="feb3cbe9-bb8c-4ca1-b864-fe46b9229400" providerId="ADAL" clId="{E11468B8-D3DB-4DE0-A463-B2C81DD9979B}" dt="2023-08-13T18:54:30.726" v="3235" actId="20577"/>
        <pc:sldMkLst>
          <pc:docMk/>
          <pc:sldMk cId="2032045437" sldId="264"/>
        </pc:sldMkLst>
        <pc:spChg chg="mod">
          <ac:chgData name="Christina Jönsson" userId="feb3cbe9-bb8c-4ca1-b864-fe46b9229400" providerId="ADAL" clId="{E11468B8-D3DB-4DE0-A463-B2C81DD9979B}" dt="2023-08-13T18:26:55.514" v="1909" actId="20577"/>
          <ac:spMkLst>
            <pc:docMk/>
            <pc:sldMk cId="2032045437" sldId="264"/>
            <ac:spMk id="2" creationId="{C9F14C7B-845A-2E29-7773-9C9E600CFAFA}"/>
          </ac:spMkLst>
        </pc:spChg>
        <pc:spChg chg="mod">
          <ac:chgData name="Christina Jönsson" userId="feb3cbe9-bb8c-4ca1-b864-fe46b9229400" providerId="ADAL" clId="{E11468B8-D3DB-4DE0-A463-B2C81DD9979B}" dt="2023-08-13T18:54:30.726" v="3235" actId="20577"/>
          <ac:spMkLst>
            <pc:docMk/>
            <pc:sldMk cId="2032045437" sldId="264"/>
            <ac:spMk id="3" creationId="{6D01026B-9A90-75F7-4E9A-3F71C65DE879}"/>
          </ac:spMkLst>
        </pc:spChg>
      </pc:sldChg>
      <pc:sldChg chg="modSp new mod modAnim">
        <pc:chgData name="Christina Jönsson" userId="feb3cbe9-bb8c-4ca1-b864-fe46b9229400" providerId="ADAL" clId="{E11468B8-D3DB-4DE0-A463-B2C81DD9979B}" dt="2023-08-13T18:49:21.388" v="3154"/>
        <pc:sldMkLst>
          <pc:docMk/>
          <pc:sldMk cId="2540961779" sldId="265"/>
        </pc:sldMkLst>
        <pc:spChg chg="mod">
          <ac:chgData name="Christina Jönsson" userId="feb3cbe9-bb8c-4ca1-b864-fe46b9229400" providerId="ADAL" clId="{E11468B8-D3DB-4DE0-A463-B2C81DD9979B}" dt="2023-08-13T18:29:32.882" v="2096" actId="20577"/>
          <ac:spMkLst>
            <pc:docMk/>
            <pc:sldMk cId="2540961779" sldId="265"/>
            <ac:spMk id="2" creationId="{96589FD8-C025-445D-D625-FD2EC6677B63}"/>
          </ac:spMkLst>
        </pc:spChg>
        <pc:spChg chg="mod">
          <ac:chgData name="Christina Jönsson" userId="feb3cbe9-bb8c-4ca1-b864-fe46b9229400" providerId="ADAL" clId="{E11468B8-D3DB-4DE0-A463-B2C81DD9979B}" dt="2023-08-13T18:39:25.522" v="2700" actId="20577"/>
          <ac:spMkLst>
            <pc:docMk/>
            <pc:sldMk cId="2540961779" sldId="265"/>
            <ac:spMk id="3" creationId="{C72971BD-A336-1BA1-164B-19C77C687A7E}"/>
          </ac:spMkLst>
        </pc:spChg>
      </pc:sldChg>
      <pc:sldChg chg="modSp new mod ord">
        <pc:chgData name="Christina Jönsson" userId="feb3cbe9-bb8c-4ca1-b864-fe46b9229400" providerId="ADAL" clId="{E11468B8-D3DB-4DE0-A463-B2C81DD9979B}" dt="2023-08-31T11:34:59.646" v="3445" actId="20578"/>
        <pc:sldMkLst>
          <pc:docMk/>
          <pc:sldMk cId="3469136170" sldId="266"/>
        </pc:sldMkLst>
        <pc:spChg chg="mod">
          <ac:chgData name="Christina Jönsson" userId="feb3cbe9-bb8c-4ca1-b864-fe46b9229400" providerId="ADAL" clId="{E11468B8-D3DB-4DE0-A463-B2C81DD9979B}" dt="2023-08-13T18:35:29.320" v="2452" actId="20577"/>
          <ac:spMkLst>
            <pc:docMk/>
            <pc:sldMk cId="3469136170" sldId="266"/>
            <ac:spMk id="2" creationId="{295E0AEC-2F82-4D9A-3523-669EDCE43336}"/>
          </ac:spMkLst>
        </pc:spChg>
        <pc:spChg chg="mod">
          <ac:chgData name="Christina Jönsson" userId="feb3cbe9-bb8c-4ca1-b864-fe46b9229400" providerId="ADAL" clId="{E11468B8-D3DB-4DE0-A463-B2C81DD9979B}" dt="2023-08-13T18:36:20.045" v="2516" actId="5793"/>
          <ac:spMkLst>
            <pc:docMk/>
            <pc:sldMk cId="3469136170" sldId="266"/>
            <ac:spMk id="3" creationId="{F68F0C2B-ABA3-057B-F221-2D2F79BDEA45}"/>
          </ac:spMkLst>
        </pc:spChg>
      </pc:sldChg>
      <pc:sldChg chg="modSp new mod modAnim">
        <pc:chgData name="Christina Jönsson" userId="feb3cbe9-bb8c-4ca1-b864-fe46b9229400" providerId="ADAL" clId="{E11468B8-D3DB-4DE0-A463-B2C81DD9979B}" dt="2023-08-22T12:22:54.475" v="3442" actId="20577"/>
        <pc:sldMkLst>
          <pc:docMk/>
          <pc:sldMk cId="1712840320" sldId="267"/>
        </pc:sldMkLst>
        <pc:spChg chg="mod">
          <ac:chgData name="Christina Jönsson" userId="feb3cbe9-bb8c-4ca1-b864-fe46b9229400" providerId="ADAL" clId="{E11468B8-D3DB-4DE0-A463-B2C81DD9979B}" dt="2023-08-13T18:40:55.224" v="2839" actId="20577"/>
          <ac:spMkLst>
            <pc:docMk/>
            <pc:sldMk cId="1712840320" sldId="267"/>
            <ac:spMk id="2" creationId="{8E206BB9-C17A-7826-5A4E-57AD022E16D6}"/>
          </ac:spMkLst>
        </pc:spChg>
        <pc:spChg chg="mod">
          <ac:chgData name="Christina Jönsson" userId="feb3cbe9-bb8c-4ca1-b864-fe46b9229400" providerId="ADAL" clId="{E11468B8-D3DB-4DE0-A463-B2C81DD9979B}" dt="2023-08-22T12:22:54.475" v="3442" actId="20577"/>
          <ac:spMkLst>
            <pc:docMk/>
            <pc:sldMk cId="1712840320" sldId="267"/>
            <ac:spMk id="3" creationId="{2703D152-B15C-8C28-4646-F4F8A62D598E}"/>
          </ac:spMkLst>
        </pc:spChg>
      </pc:sldChg>
      <pc:sldMasterChg chg="setBg modSldLayout">
        <pc:chgData name="Christina Jönsson" userId="feb3cbe9-bb8c-4ca1-b864-fe46b9229400" providerId="ADAL" clId="{E11468B8-D3DB-4DE0-A463-B2C81DD9979B}" dt="2023-08-13T18:47:09.449" v="3133"/>
        <pc:sldMasterMkLst>
          <pc:docMk/>
          <pc:sldMasterMk cId="2479686975" sldId="2147483648"/>
        </pc:sldMasterMkLst>
        <pc:sldLayoutChg chg="setBg">
          <pc:chgData name="Christina Jönsson" userId="feb3cbe9-bb8c-4ca1-b864-fe46b9229400" providerId="ADAL" clId="{E11468B8-D3DB-4DE0-A463-B2C81DD9979B}" dt="2023-08-13T18:47:09.449" v="3133"/>
          <pc:sldLayoutMkLst>
            <pc:docMk/>
            <pc:sldMasterMk cId="2479686975" sldId="2147483648"/>
            <pc:sldLayoutMk cId="3325097820" sldId="2147483649"/>
          </pc:sldLayoutMkLst>
        </pc:sldLayoutChg>
        <pc:sldLayoutChg chg="setBg">
          <pc:chgData name="Christina Jönsson" userId="feb3cbe9-bb8c-4ca1-b864-fe46b9229400" providerId="ADAL" clId="{E11468B8-D3DB-4DE0-A463-B2C81DD9979B}" dt="2023-08-13T18:47:09.449" v="3133"/>
          <pc:sldLayoutMkLst>
            <pc:docMk/>
            <pc:sldMasterMk cId="2479686975" sldId="2147483648"/>
            <pc:sldLayoutMk cId="3363420515" sldId="2147483650"/>
          </pc:sldLayoutMkLst>
        </pc:sldLayoutChg>
        <pc:sldLayoutChg chg="setBg">
          <pc:chgData name="Christina Jönsson" userId="feb3cbe9-bb8c-4ca1-b864-fe46b9229400" providerId="ADAL" clId="{E11468B8-D3DB-4DE0-A463-B2C81DD9979B}" dt="2023-08-13T18:47:09.449" v="3133"/>
          <pc:sldLayoutMkLst>
            <pc:docMk/>
            <pc:sldMasterMk cId="2479686975" sldId="2147483648"/>
            <pc:sldLayoutMk cId="1756404131" sldId="2147483651"/>
          </pc:sldLayoutMkLst>
        </pc:sldLayoutChg>
        <pc:sldLayoutChg chg="setBg">
          <pc:chgData name="Christina Jönsson" userId="feb3cbe9-bb8c-4ca1-b864-fe46b9229400" providerId="ADAL" clId="{E11468B8-D3DB-4DE0-A463-B2C81DD9979B}" dt="2023-08-13T18:47:09.449" v="3133"/>
          <pc:sldLayoutMkLst>
            <pc:docMk/>
            <pc:sldMasterMk cId="2479686975" sldId="2147483648"/>
            <pc:sldLayoutMk cId="3045052750" sldId="2147483652"/>
          </pc:sldLayoutMkLst>
        </pc:sldLayoutChg>
        <pc:sldLayoutChg chg="setBg">
          <pc:chgData name="Christina Jönsson" userId="feb3cbe9-bb8c-4ca1-b864-fe46b9229400" providerId="ADAL" clId="{E11468B8-D3DB-4DE0-A463-B2C81DD9979B}" dt="2023-08-13T18:47:09.449" v="3133"/>
          <pc:sldLayoutMkLst>
            <pc:docMk/>
            <pc:sldMasterMk cId="2479686975" sldId="2147483648"/>
            <pc:sldLayoutMk cId="2308726660" sldId="2147483653"/>
          </pc:sldLayoutMkLst>
        </pc:sldLayoutChg>
        <pc:sldLayoutChg chg="setBg">
          <pc:chgData name="Christina Jönsson" userId="feb3cbe9-bb8c-4ca1-b864-fe46b9229400" providerId="ADAL" clId="{E11468B8-D3DB-4DE0-A463-B2C81DD9979B}" dt="2023-08-13T18:47:09.449" v="3133"/>
          <pc:sldLayoutMkLst>
            <pc:docMk/>
            <pc:sldMasterMk cId="2479686975" sldId="2147483648"/>
            <pc:sldLayoutMk cId="1870987353" sldId="2147483654"/>
          </pc:sldLayoutMkLst>
        </pc:sldLayoutChg>
        <pc:sldLayoutChg chg="setBg">
          <pc:chgData name="Christina Jönsson" userId="feb3cbe9-bb8c-4ca1-b864-fe46b9229400" providerId="ADAL" clId="{E11468B8-D3DB-4DE0-A463-B2C81DD9979B}" dt="2023-08-13T18:47:09.449" v="3133"/>
          <pc:sldLayoutMkLst>
            <pc:docMk/>
            <pc:sldMasterMk cId="2479686975" sldId="2147483648"/>
            <pc:sldLayoutMk cId="667403795" sldId="2147483655"/>
          </pc:sldLayoutMkLst>
        </pc:sldLayoutChg>
        <pc:sldLayoutChg chg="setBg">
          <pc:chgData name="Christina Jönsson" userId="feb3cbe9-bb8c-4ca1-b864-fe46b9229400" providerId="ADAL" clId="{E11468B8-D3DB-4DE0-A463-B2C81DD9979B}" dt="2023-08-13T18:47:09.449" v="3133"/>
          <pc:sldLayoutMkLst>
            <pc:docMk/>
            <pc:sldMasterMk cId="2479686975" sldId="2147483648"/>
            <pc:sldLayoutMk cId="1307098107" sldId="2147483656"/>
          </pc:sldLayoutMkLst>
        </pc:sldLayoutChg>
        <pc:sldLayoutChg chg="setBg">
          <pc:chgData name="Christina Jönsson" userId="feb3cbe9-bb8c-4ca1-b864-fe46b9229400" providerId="ADAL" clId="{E11468B8-D3DB-4DE0-A463-B2C81DD9979B}" dt="2023-08-13T18:47:09.449" v="3133"/>
          <pc:sldLayoutMkLst>
            <pc:docMk/>
            <pc:sldMasterMk cId="2479686975" sldId="2147483648"/>
            <pc:sldLayoutMk cId="499494429" sldId="2147483657"/>
          </pc:sldLayoutMkLst>
        </pc:sldLayoutChg>
        <pc:sldLayoutChg chg="setBg">
          <pc:chgData name="Christina Jönsson" userId="feb3cbe9-bb8c-4ca1-b864-fe46b9229400" providerId="ADAL" clId="{E11468B8-D3DB-4DE0-A463-B2C81DD9979B}" dt="2023-08-13T18:47:09.449" v="3133"/>
          <pc:sldLayoutMkLst>
            <pc:docMk/>
            <pc:sldMasterMk cId="2479686975" sldId="2147483648"/>
            <pc:sldLayoutMk cId="392200662" sldId="2147483658"/>
          </pc:sldLayoutMkLst>
        </pc:sldLayoutChg>
        <pc:sldLayoutChg chg="setBg">
          <pc:chgData name="Christina Jönsson" userId="feb3cbe9-bb8c-4ca1-b864-fe46b9229400" providerId="ADAL" clId="{E11468B8-D3DB-4DE0-A463-B2C81DD9979B}" dt="2023-08-13T18:47:09.449" v="3133"/>
          <pc:sldLayoutMkLst>
            <pc:docMk/>
            <pc:sldMasterMk cId="2479686975" sldId="2147483648"/>
            <pc:sldLayoutMk cId="81518552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B4665E3-7AF9-1C65-F22F-93B78DACED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6CB9379-CAC6-4FA6-81D6-E46BABF802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13CE8C-DE85-BEDF-8F44-C9FE07031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9021-C6BF-4889-930A-1D240C8E969D}" type="datetimeFigureOut">
              <a:rPr lang="sv-SE" smtClean="0"/>
              <a:t>2023-08-31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78CA640-8FB2-89E2-A58D-661A58D20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B5655E-A50A-E0FF-9B01-81EEDDCCD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221A-D87C-41C9-8B95-3312CCC367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097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92EC7C5-8E04-37FA-A440-ED9D82821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EEA152E-F13A-C966-4784-6F807F5A7F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8A535E2-7550-DDB8-7242-CA00DCD52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9021-C6BF-4889-930A-1D240C8E969D}" type="datetimeFigureOut">
              <a:rPr lang="sv-SE" smtClean="0"/>
              <a:t>2023-08-31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10F2938-3854-8DEA-49E8-EEE094887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9C913E1-CD34-13D1-2739-2CDE6A8E2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221A-D87C-41C9-8B95-3312CCC367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200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7E78843-BC7A-D5BD-3E7B-D145A4CC2A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3013A1C-B1A9-4249-D47F-3D783A444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7492E6A-A8AB-53F5-2EE4-1FF6C6B74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9021-C6BF-4889-930A-1D240C8E969D}" type="datetimeFigureOut">
              <a:rPr lang="sv-SE" smtClean="0"/>
              <a:t>2023-08-31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4B430A0-2D46-83F0-48FA-F1D50171F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BAA846F-E016-3FEB-66B8-3006BD78F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221A-D87C-41C9-8B95-3312CCC367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5185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EF3E7BF-8803-9F78-A5B8-1ADB56A87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051C222-F04C-4343-C7F9-80012D679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D94D9BA-0C3A-8858-6086-2060169EE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9021-C6BF-4889-930A-1D240C8E969D}" type="datetimeFigureOut">
              <a:rPr lang="sv-SE" smtClean="0"/>
              <a:t>2023-08-31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50A1701-44CA-5884-91DE-37444B2B9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0C86F83-D18D-6FA0-915A-1773B0E54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221A-D87C-41C9-8B95-3312CCC367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3420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1AAD98-44C6-DE5D-03BD-AD03B49EF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7FEE081-D335-2DA7-AF2E-DCD891E7FB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B5E2811-E1CA-207E-AD83-F5DD7BABC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9021-C6BF-4889-930A-1D240C8E969D}" type="datetimeFigureOut">
              <a:rPr lang="sv-SE" smtClean="0"/>
              <a:t>2023-08-31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D254942-7826-B6CC-8E16-05DA00D61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A2FC3E6-EF52-D468-6EE6-1C1277B66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221A-D87C-41C9-8B95-3312CCC367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640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92DD7D1-92B6-4BA8-2052-C8854E801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5FEEC9E-17B6-A10E-7273-33034C4AC4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A6CE465-D932-C3F0-7047-8279EF3B50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4EDC4C9-9F36-7F65-0FCB-77E03CB17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9021-C6BF-4889-930A-1D240C8E969D}" type="datetimeFigureOut">
              <a:rPr lang="sv-SE" smtClean="0"/>
              <a:t>2023-08-31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AB3003A-7930-28D8-BDE2-DD6A1FE8A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8CFBB43-ABA4-814A-BB74-A07EAB41A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221A-D87C-41C9-8B95-3312CCC367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5052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102FE1-FF9F-AFB9-B6EB-73A5C5B47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6E3638-697B-B379-AD27-E8336638B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D472EF3-F711-BE2D-DB65-51DC9B4546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F5C04C1-2C14-75BA-0268-490E5B087D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99C62DE-27D7-76BF-5B83-A27B99FA7C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1AD1858-2FC6-3AB0-BCF7-CDE142369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9021-C6BF-4889-930A-1D240C8E969D}" type="datetimeFigureOut">
              <a:rPr lang="sv-SE" smtClean="0"/>
              <a:t>2023-08-31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4668B56B-8A69-56F2-3419-42DA82676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0AD1E2A-BDA8-FB16-0378-150EA978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221A-D87C-41C9-8B95-3312CCC367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8726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A5FDB6-6127-8559-2637-54689B5FA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AFE6982-5790-485F-3690-AE9002277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9021-C6BF-4889-930A-1D240C8E969D}" type="datetimeFigureOut">
              <a:rPr lang="sv-SE" smtClean="0"/>
              <a:t>2023-08-31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01E266C-49F0-7705-EDC0-700F57653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8D49333-EB01-BE41-395B-697F0950A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221A-D87C-41C9-8B95-3312CCC367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0987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DEAB2BA2-0B73-F512-62C4-710B0913F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9021-C6BF-4889-930A-1D240C8E969D}" type="datetimeFigureOut">
              <a:rPr lang="sv-SE" smtClean="0"/>
              <a:t>2023-08-31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1A9E394-D60A-C248-E6AE-9641E8159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FF6819A-A439-388E-DAD4-1584FE800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221A-D87C-41C9-8B95-3312CCC367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7403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3620AE-2B7B-5F8E-E980-73964084A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5E4B9FA-89EB-E4B1-D963-FB6E2EAEA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C364C0F-0A4A-1635-C6CF-AF8FA2D85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F422761-73BD-DB78-4FC3-3E4FD4F82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9021-C6BF-4889-930A-1D240C8E969D}" type="datetimeFigureOut">
              <a:rPr lang="sv-SE" smtClean="0"/>
              <a:t>2023-08-31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575FE04-9127-60DC-C4CA-A9710BCDE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C257F63-3749-D8FA-08EE-3E77F3EC4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221A-D87C-41C9-8B95-3312CCC367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7098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02EC13-0781-9DC9-9945-5239AF04E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4341DAA-33CD-3E72-90CB-12795000E2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1F052A4-C221-BD0F-BACD-74438F8BDB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154294B-5D70-127A-155E-7328577AF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9021-C6BF-4889-930A-1D240C8E969D}" type="datetimeFigureOut">
              <a:rPr lang="sv-SE" smtClean="0"/>
              <a:t>2023-08-31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E2B9214-D11E-DE51-592F-F5B5F26B8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3062256-E43B-EA5E-8D48-924AF5B30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221A-D87C-41C9-8B95-3312CCC367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9494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E0CE113-F327-B82C-B182-1DF35B46C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8AB9FEF-245D-B971-931A-63826E8E4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BEA81C4-D10C-4629-35EC-46DBBE7B35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B9021-C6BF-4889-930A-1D240C8E969D}" type="datetimeFigureOut">
              <a:rPr lang="sv-SE" smtClean="0"/>
              <a:t>2023-08-31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A405387-603D-2E1C-5B71-89E8864079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78E1235-4BD2-1D2E-0BA6-B408C2009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D221A-D87C-41C9-8B95-3312CCC367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9686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F14C7B-845A-2E29-7773-9C9E600CF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Habo HK A-</a:t>
            </a:r>
            <a:r>
              <a:rPr lang="sv-SE" dirty="0" err="1"/>
              <a:t>flick</a:t>
            </a:r>
            <a:r>
              <a:rPr lang="sv-SE" dirty="0"/>
              <a:t>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D01026B-9A90-75F7-4E9A-3F71C65DE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Välkomna alla och välkomna föräldrar från Bankeryd</a:t>
            </a:r>
          </a:p>
          <a:p>
            <a:r>
              <a:rPr lang="sv-SE" dirty="0"/>
              <a:t>Vilka är vi? </a:t>
            </a:r>
          </a:p>
          <a:p>
            <a:r>
              <a:rPr lang="sv-SE" dirty="0"/>
              <a:t>Roligt år framför oss:</a:t>
            </a:r>
          </a:p>
          <a:p>
            <a:pPr lvl="1"/>
            <a:r>
              <a:rPr lang="sv-SE" dirty="0"/>
              <a:t>Ett lag – vi är alla HABO HK igen skillnad på spelare </a:t>
            </a:r>
          </a:p>
          <a:p>
            <a:pPr lvl="1"/>
            <a:r>
              <a:rPr lang="sv-SE" dirty="0"/>
              <a:t>Två serier (en med bredd och en satsning) </a:t>
            </a:r>
          </a:p>
          <a:p>
            <a:pPr lvl="1"/>
            <a:r>
              <a:rPr lang="sv-SE" dirty="0"/>
              <a:t>Cuper – tjejerna får vara med och bestämma</a:t>
            </a:r>
          </a:p>
          <a:p>
            <a:pPr lvl="1"/>
            <a:r>
              <a:rPr lang="sv-SE" dirty="0" err="1"/>
              <a:t>AnnLiz</a:t>
            </a:r>
            <a:r>
              <a:rPr lang="sv-SE" dirty="0"/>
              <a:t> – försäsong, spela ihop laget, prova olika konstellationer, lika mycket speltid</a:t>
            </a:r>
          </a:p>
          <a:p>
            <a:pPr lvl="1"/>
            <a:r>
              <a:rPr lang="sv-SE" dirty="0"/>
              <a:t>USM</a:t>
            </a:r>
          </a:p>
          <a:p>
            <a:pPr lvl="1"/>
            <a:r>
              <a:rPr lang="sv-SE" dirty="0"/>
              <a:t>Distriktslag – Sverigecupen födda 2008</a:t>
            </a:r>
          </a:p>
          <a:p>
            <a:pPr lvl="1"/>
            <a:endParaRPr lang="sv-SE" dirty="0"/>
          </a:p>
          <a:p>
            <a:pPr marL="457200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3204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589FD8-C025-445D-D625-FD2EC6677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Habo HK A-</a:t>
            </a:r>
            <a:r>
              <a:rPr lang="sv-SE" dirty="0" err="1"/>
              <a:t>flick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72971BD-A336-1BA1-164B-19C77C687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Glädje – genomsyrar allt vi gör med tjejerna</a:t>
            </a:r>
          </a:p>
          <a:p>
            <a:pPr lvl="1"/>
            <a:r>
              <a:rPr lang="sv-SE" dirty="0"/>
              <a:t>Hur?</a:t>
            </a:r>
          </a:p>
          <a:p>
            <a:pPr lvl="1"/>
            <a:r>
              <a:rPr lang="sv-SE" dirty="0"/>
              <a:t>Träningar</a:t>
            </a:r>
          </a:p>
          <a:p>
            <a:pPr lvl="1"/>
            <a:r>
              <a:rPr lang="sv-SE" dirty="0"/>
              <a:t>Matchuppvärmning</a:t>
            </a:r>
          </a:p>
          <a:p>
            <a:r>
              <a:rPr lang="sv-SE" dirty="0"/>
              <a:t>Gemenskap – sammanhållning </a:t>
            </a:r>
          </a:p>
          <a:p>
            <a:pPr lvl="1"/>
            <a:r>
              <a:rPr lang="sv-SE" dirty="0"/>
              <a:t>Tränarnas roll – vad gör vi? </a:t>
            </a:r>
          </a:p>
          <a:p>
            <a:r>
              <a:rPr lang="sv-SE" dirty="0"/>
              <a:t>Förberedelser</a:t>
            </a:r>
          </a:p>
          <a:p>
            <a:pPr lvl="1"/>
            <a:r>
              <a:rPr lang="sv-SE" dirty="0"/>
              <a:t>Mat kvällen före</a:t>
            </a:r>
          </a:p>
          <a:p>
            <a:pPr lvl="1"/>
            <a:r>
              <a:rPr lang="sv-SE" dirty="0"/>
              <a:t>Frukost matchdag </a:t>
            </a:r>
          </a:p>
          <a:p>
            <a:pPr lvl="1"/>
            <a:r>
              <a:rPr lang="sv-SE" dirty="0"/>
              <a:t>Sofia</a:t>
            </a:r>
          </a:p>
        </p:txBody>
      </p:sp>
    </p:spTree>
    <p:extLst>
      <p:ext uri="{BB962C8B-B14F-4D97-AF65-F5344CB8AC3E}">
        <p14:creationId xmlns:p14="http://schemas.microsoft.com/office/powerpoint/2010/main" val="254096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5E0AEC-2F82-4D9A-3523-669EDCE43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Habo HK A-</a:t>
            </a:r>
            <a:r>
              <a:rPr lang="sv-SE" dirty="0" err="1"/>
              <a:t>flick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68F0C2B-ABA3-057B-F221-2D2F79BDE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Viktigt med träningsnärvaro för spelarens egna utveckling.</a:t>
            </a:r>
          </a:p>
          <a:p>
            <a:r>
              <a:rPr lang="sv-SE" dirty="0"/>
              <a:t>Måndag 20.30-21.30 – löpning innan</a:t>
            </a:r>
          </a:p>
          <a:p>
            <a:r>
              <a:rPr lang="sv-SE" dirty="0"/>
              <a:t>Onsdag 17.30-19.00</a:t>
            </a:r>
          </a:p>
          <a:p>
            <a:r>
              <a:rPr lang="sv-SE" dirty="0"/>
              <a:t>Torsdag 20.00-21.30</a:t>
            </a:r>
          </a:p>
          <a:p>
            <a:r>
              <a:rPr lang="sv-SE" dirty="0"/>
              <a:t>Fredag 15.30-17.00 – löpning efter?</a:t>
            </a:r>
          </a:p>
          <a:p>
            <a:pPr marL="0" indent="0">
              <a:buNone/>
            </a:pPr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69136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16D459-F1A0-FF31-2061-30E2CD6A91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5360" y="1122363"/>
            <a:ext cx="8422640" cy="797877"/>
          </a:xfrm>
        </p:spPr>
        <p:txBody>
          <a:bodyPr>
            <a:normAutofit fontScale="90000"/>
          </a:bodyPr>
          <a:lstStyle/>
          <a:p>
            <a:r>
              <a:rPr lang="sv-SE" dirty="0"/>
              <a:t>Coaching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F6817CFD-AA8E-E029-B894-804BB1631EFE}"/>
              </a:ext>
            </a:extLst>
          </p:cNvPr>
          <p:cNvSpPr txBox="1"/>
          <p:nvPr/>
        </p:nvSpPr>
        <p:spPr>
          <a:xfrm>
            <a:off x="1747520" y="2123440"/>
            <a:ext cx="4704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/>
              <a:t>1. Vinna = Försvarsspel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C887D487-7D01-F2B1-71EE-E5C95A485A03}"/>
              </a:ext>
            </a:extLst>
          </p:cNvPr>
          <p:cNvSpPr txBox="1"/>
          <p:nvPr/>
        </p:nvSpPr>
        <p:spPr>
          <a:xfrm>
            <a:off x="4998720" y="2911414"/>
            <a:ext cx="212344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3200" dirty="0"/>
              <a:t>TRYGGHET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51A45327-2250-C09A-9F06-CDFBFCB5FEB1}"/>
              </a:ext>
            </a:extLst>
          </p:cNvPr>
          <p:cNvSpPr txBox="1"/>
          <p:nvPr/>
        </p:nvSpPr>
        <p:spPr>
          <a:xfrm>
            <a:off x="4998719" y="3848815"/>
            <a:ext cx="3078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Agerande försvarare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0D30091B-FC55-15FB-A0CD-2AAEB4527385}"/>
              </a:ext>
            </a:extLst>
          </p:cNvPr>
          <p:cNvSpPr txBox="1"/>
          <p:nvPr/>
        </p:nvSpPr>
        <p:spPr>
          <a:xfrm>
            <a:off x="4998719" y="4399281"/>
            <a:ext cx="2519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Reagerande försvarare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4566A6EB-ADE7-2189-D3E5-60208D04BF13}"/>
              </a:ext>
            </a:extLst>
          </p:cNvPr>
          <p:cNvSpPr txBox="1"/>
          <p:nvPr/>
        </p:nvSpPr>
        <p:spPr>
          <a:xfrm>
            <a:off x="2479040" y="5537200"/>
            <a:ext cx="75132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Förberedelser</a:t>
            </a:r>
            <a:r>
              <a:rPr lang="sv-SE" dirty="0"/>
              <a:t>: analys av motståndare, vilken del av försvaret är svagt, schack! </a:t>
            </a:r>
          </a:p>
          <a:p>
            <a:endParaRPr lang="sv-SE" dirty="0"/>
          </a:p>
          <a:p>
            <a:r>
              <a:rPr lang="sv-SE" dirty="0"/>
              <a:t>Dotterfrågan!?!</a:t>
            </a:r>
          </a:p>
        </p:txBody>
      </p:sp>
    </p:spTree>
    <p:extLst>
      <p:ext uri="{BB962C8B-B14F-4D97-AF65-F5344CB8AC3E}">
        <p14:creationId xmlns:p14="http://schemas.microsoft.com/office/powerpoint/2010/main" val="1346682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CD4E90-39B9-E224-2D1C-0509F93A9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Habo HK A-</a:t>
            </a:r>
            <a:r>
              <a:rPr lang="sv-SE" dirty="0" err="1"/>
              <a:t>flick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194F94B-B76D-5984-DC85-A0FE7ABDE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800" dirty="0"/>
              <a:t>2. Bredd</a:t>
            </a:r>
          </a:p>
          <a:p>
            <a:endParaRPr lang="sv-SE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0FF8BF90-5649-2AA1-3974-45E1ABFDAF57}"/>
              </a:ext>
            </a:extLst>
          </p:cNvPr>
          <p:cNvSpPr txBox="1"/>
          <p:nvPr/>
        </p:nvSpPr>
        <p:spPr>
          <a:xfrm>
            <a:off x="1778000" y="2580640"/>
            <a:ext cx="66243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/>
              <a:t>Fördelar: </a:t>
            </a:r>
          </a:p>
          <a:p>
            <a:r>
              <a:rPr lang="sv-SE" sz="2400" dirty="0"/>
              <a:t>Alla får känna sig delaktiga, Avlastar coachen, kan bli mer glädje i hela gruppen</a:t>
            </a:r>
          </a:p>
          <a:p>
            <a:endParaRPr lang="sv-SE" sz="2400" dirty="0"/>
          </a:p>
          <a:p>
            <a:r>
              <a:rPr lang="sv-SE" sz="2400" b="1" dirty="0"/>
              <a:t>Nackdelar:</a:t>
            </a:r>
          </a:p>
          <a:p>
            <a:r>
              <a:rPr lang="sv-SE" sz="2400" dirty="0"/>
              <a:t>Kommer kanske inte vinna någonting (små turneringar) frustration hos vinnarskallar</a:t>
            </a:r>
          </a:p>
        </p:txBody>
      </p:sp>
    </p:spTree>
    <p:extLst>
      <p:ext uri="{BB962C8B-B14F-4D97-AF65-F5344CB8AC3E}">
        <p14:creationId xmlns:p14="http://schemas.microsoft.com/office/powerpoint/2010/main" val="277473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AB7F7A-302F-D815-8F0F-5DC0D853D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F385CE1-D719-AA50-E4C1-D78856DDD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Delaktig miljö där alla är välkomna och det ska finnas en härlig energi när man kommer in i hallen</a:t>
            </a:r>
          </a:p>
          <a:p>
            <a:endParaRPr lang="sv-SE" dirty="0"/>
          </a:p>
          <a:p>
            <a:r>
              <a:rPr lang="sv-SE" dirty="0"/>
              <a:t>Alla ska bli sedda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Tränarna utvecklar </a:t>
            </a:r>
            <a:r>
              <a:rPr lang="sv-SE" b="1" dirty="0"/>
              <a:t>varje</a:t>
            </a:r>
            <a:r>
              <a:rPr lang="sv-SE" dirty="0"/>
              <a:t> spelare oavsett nivå och position</a:t>
            </a:r>
          </a:p>
          <a:p>
            <a:endParaRPr lang="sv-SE" dirty="0"/>
          </a:p>
          <a:p>
            <a:r>
              <a:rPr lang="sv-SE" dirty="0">
                <a:sym typeface="Wingdings" panose="05000000000000000000" pitchFamily="2" charset="2"/>
              </a:rPr>
              <a:t>Tävla blir viktigare</a:t>
            </a:r>
          </a:p>
          <a:p>
            <a:r>
              <a:rPr lang="sv-SE" dirty="0">
                <a:sym typeface="Wingdings" panose="05000000000000000000" pitchFamily="2" charset="2"/>
              </a:rPr>
              <a:t>Svensk handboll!!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23949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CC4306-52C1-0067-DD90-E4A96922D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Lathund för handbollsförälder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C1FED7E-415B-E2DE-C0DA-9F787B910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v-SE" dirty="0"/>
              <a:t>1. Vänta någon dag efter en match agera inte i affekt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2. Analysera vad som har hänt har spelaren ej bidragit till trygghet (försvaret)?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3. Vid frustration av spelare och förälder pusha spelaren att prata med sin tränare på nästa träning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4. Tränarna säger inget för att kränka någon utan för att utbilda spelarna till att få ut sin fulla potential </a:t>
            </a:r>
          </a:p>
          <a:p>
            <a:pPr marL="0" indent="0">
              <a:buNone/>
            </a:pPr>
            <a:endParaRPr lang="sv-S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sv-SE" dirty="0">
                <a:sym typeface="Wingdings" panose="05000000000000000000" pitchFamily="2" charset="2"/>
              </a:rPr>
              <a:t>5. Vi vill utbilda handbollsspelare att våga stå upp för sig själva </a:t>
            </a:r>
          </a:p>
          <a:p>
            <a:pPr marL="0" indent="0">
              <a:buNone/>
            </a:pPr>
            <a:r>
              <a:rPr lang="sv-SE" dirty="0">
                <a:sym typeface="Wingdings" panose="05000000000000000000" pitchFamily="2" charset="2"/>
              </a:rPr>
              <a:t>6. Delta i blå väggen, vi hejar och trummar. Vi är positiva mot motståndare och domare (inte bua, tuta eller trumma </a:t>
            </a:r>
            <a:r>
              <a:rPr lang="sv-SE">
                <a:sym typeface="Wingdings" panose="05000000000000000000" pitchFamily="2" charset="2"/>
              </a:rPr>
              <a:t>vid straff)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290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206BB9-C17A-7826-5A4E-57AD022E1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Föräldrar ni är viktiga både för oss och för spelarna.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703D152-B15C-8C28-4646-F4F8A62D5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/>
              <a:t>Forskningsprojekt</a:t>
            </a:r>
          </a:p>
          <a:p>
            <a:r>
              <a:rPr lang="sv-SE" dirty="0"/>
              <a:t>Sponsring – träningsoverall, jacka, bag</a:t>
            </a:r>
          </a:p>
          <a:p>
            <a:r>
              <a:rPr lang="sv-SE" dirty="0"/>
              <a:t>Sekretariat utbildning i Jönköping </a:t>
            </a:r>
            <a:r>
              <a:rPr lang="sv-SE"/>
              <a:t>10 september. </a:t>
            </a:r>
            <a:endParaRPr lang="sv-SE" dirty="0"/>
          </a:p>
          <a:p>
            <a:r>
              <a:rPr lang="sv-SE" dirty="0"/>
              <a:t>USM – sekretariat, filmning, kanske hjälp med att hämta mat, gärna hitta på något för tjejerna (och ledare) på kvällen. Sparr har bra tankar – grupp? </a:t>
            </a:r>
          </a:p>
          <a:p>
            <a:r>
              <a:rPr lang="sv-SE" dirty="0" err="1"/>
              <a:t>Rovinj</a:t>
            </a:r>
            <a:r>
              <a:rPr lang="sv-SE" dirty="0"/>
              <a:t> – 22/6, 2024. Kostnad ca 4500kr för </a:t>
            </a:r>
            <a:r>
              <a:rPr lang="sv-SE" dirty="0" err="1"/>
              <a:t>campet</a:t>
            </a:r>
            <a:r>
              <a:rPr lang="sv-SE" dirty="0"/>
              <a:t> tillkommer transfer. </a:t>
            </a:r>
          </a:p>
          <a:p>
            <a:r>
              <a:rPr lang="sv-SE" dirty="0"/>
              <a:t>Disco</a:t>
            </a:r>
          </a:p>
          <a:p>
            <a:r>
              <a:rPr lang="sv-SE" dirty="0" err="1"/>
              <a:t>NewBody</a:t>
            </a:r>
            <a:endParaRPr lang="sv-SE" dirty="0"/>
          </a:p>
          <a:p>
            <a:r>
              <a:rPr lang="sv-SE" dirty="0"/>
              <a:t>Blå väggen – grymmaste hejaklacken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284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6195</TotalTime>
  <Words>425</Words>
  <Application>Microsoft Office PowerPoint</Application>
  <PresentationFormat>Bredbild</PresentationFormat>
  <Paragraphs>72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Habo HK A-flick </vt:lpstr>
      <vt:lpstr>Habo HK A-flick</vt:lpstr>
      <vt:lpstr>Habo HK A-flick</vt:lpstr>
      <vt:lpstr>Coaching</vt:lpstr>
      <vt:lpstr>Habo HK A-flick</vt:lpstr>
      <vt:lpstr>Träning</vt:lpstr>
      <vt:lpstr>Lathund för handbollsförälder</vt:lpstr>
      <vt:lpstr>Föräldrar ni är viktiga både för oss och för spelarna.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Coaching</dc:title>
  <dc:creator>Christina Jönsson</dc:creator>
  <cp:lastModifiedBy>Christina Jönsson</cp:lastModifiedBy>
  <cp:revision>1</cp:revision>
  <dcterms:created xsi:type="dcterms:W3CDTF">2023-08-09T13:15:26Z</dcterms:created>
  <dcterms:modified xsi:type="dcterms:W3CDTF">2023-08-31T11:36:21Z</dcterms:modified>
</cp:coreProperties>
</file>