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B2D11C-1FA7-4B77-A1B8-A47B8BBA7491}" v="1" dt="2022-01-09T11:16:20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10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D5118E-4905-4AB2-8F04-01BC1F8FC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ED69DA2-97FF-44BE-B940-1AB8E3258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7792A8-6358-4BAD-901B-1DFF4A34A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9E2DBE-4360-483D-950E-1BC26ECBB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AF445BF-D6E9-4865-B593-C9BEB97E6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6429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BA0D3E9-9BDE-48F7-BB48-CEEFC50D6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0396BD3-605E-4A8D-8ECB-8B06BC90C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22A459-6C15-4507-B386-189842C93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930F029-DC89-42D2-B1E8-FC5F99D39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130E8DC-4FEC-4117-B179-70879D6B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2669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8251376-8CB2-4039-A267-EB0758B7C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04408B6-82D9-4706-888E-E27FC1296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BA1765B-AC5D-4E58-A849-FC3CC61A0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8E4798-3EBE-4DCE-9709-764A257C2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94B1BD-122B-4819-B53E-2E3483202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235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C8EF9FB-8F16-4D4E-92BF-E5667D19F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3BE9A4-BD95-4451-B53C-BBABD1284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5D2358-DF7A-4612-AB1E-ABDD80236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187C813-BB2A-4458-8424-F470DD3E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DEEDC8A-BD47-4714-A20E-427AB130E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74132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F30E05-16B0-4E7B-B32F-C62E264E0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D3F4200-FC48-4E2F-9A7D-06842C81B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9784C22-15DE-44B7-BF76-B1BDACAEE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8522DC3-BF73-410C-B721-C3A21AF8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8AD189-3763-47FE-A66D-2BC1A2CBD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699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CEC69B-71F8-4532-9DFD-A396F6E78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6EA5845-39A3-4F24-8EB6-2893CBFD1B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FC6A61A-103E-42C1-8880-4DF1F0FA6F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816CF28-3410-4817-A837-B07972722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29968CD-275E-425B-B8AF-0C4805A84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76DFF40-C9BB-481D-A370-6C1AECFF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999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EF1FE3D-E547-4688-ABEB-C1B826F20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153C52B-4EDE-4F29-ADCE-E98E164EEF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9D3CCD9-9CCB-48D6-9544-DBA879022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831D6D49-A261-4A4B-A025-1CBAE986FF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901DDE3-5F60-49EB-A4BA-B8F9AA5153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65F8EB0-0B42-4D30-93C4-CCED1853A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B26B02E-D992-462F-8511-A7008532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C45FDCC-00CE-4A64-B848-3E0B1BF16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074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D448B9-C7DD-4973-A729-ACAE27E1B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798F0D0-3202-4DDC-9A5C-E251CB3A8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5BB1475-7703-4C72-97E0-6CB130BE2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57FDC4-62D0-40C5-9BEC-DA9756AD6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4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A2E8788F-1CFE-438B-96BC-0CB2A312F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77A705F-CD35-4A6B-987B-014ED8917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405DECEF-CA19-4CB5-9E38-7EC311388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4536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825311-B33D-4652-8579-90707E5C7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D7D40C-B9B1-4257-B5B2-638FB7BBD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1D7C97D-4CE2-4B96-B4B6-38DD8307F7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C74BD79-88D2-42C0-93BE-052239BC9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B5DE205-4373-4CA4-8459-95625B09C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1292D7F-761A-4C96-9B35-7B57DB14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46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62B8722-D82E-47FC-81F0-CB63AA093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1AFCC7B9-4E4D-4534-909D-16CF055B8E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0671B376-B2A9-42BF-8018-481F117B5F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77A9608-7E87-43E8-BDB4-79A58B284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9F82178-2823-4848-825A-66C136F23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9AB9D90-27D2-4E55-B714-584A1259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0679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9E0F24A9-BEE7-496F-AE4B-D5FBE6C91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6879FA-B3FA-40D3-B59C-90FF942D70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EEA4686-432D-4A97-9ED1-EC6FB057F8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D8C69-EB39-4A99-AA30-453E55A5FD61}" type="datetimeFigureOut">
              <a:rPr lang="sv-SE" smtClean="0"/>
              <a:t>2022-01-09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3C9384-CDC3-46B2-A06B-E8334AAE51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B15DD6-A2A5-4ABF-A0EF-6534BB8FE8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C32E47-6736-4B4E-A038-63DCD0CA063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07566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737737-8B86-440D-936B-C3D33AFCE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Spelartyper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D53F0D11-6D8A-4890-90D7-E5665CBD761F}"/>
              </a:ext>
            </a:extLst>
          </p:cNvPr>
          <p:cNvSpPr txBox="1"/>
          <p:nvPr/>
        </p:nvSpPr>
        <p:spPr>
          <a:xfrm>
            <a:off x="305656" y="1681075"/>
            <a:ext cx="549924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Målvakt: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Bra med fötter, Kommunikation, Rörlig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Roll: Vara delaktig i speluppbyggnad, starta omställning, rädda bollen.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EE0FF767-41B7-428E-B72B-035AF62865A2}"/>
              </a:ext>
            </a:extLst>
          </p:cNvPr>
          <p:cNvSpPr txBox="1"/>
          <p:nvPr/>
        </p:nvSpPr>
        <p:spPr>
          <a:xfrm>
            <a:off x="5751513" y="1694481"/>
            <a:ext cx="60977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Mittbackar: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Huvudspel, Starka, Passningsskickliga, Kvicka,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Roller: Bryt bollbanan, Tackla för att vinna boll, spela närmsta spelare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A694CC9-4DF8-4703-81BA-BC51B310F8E5}"/>
              </a:ext>
            </a:extLst>
          </p:cNvPr>
          <p:cNvSpPr txBox="1"/>
          <p:nvPr/>
        </p:nvSpPr>
        <p:spPr>
          <a:xfrm>
            <a:off x="294431" y="2881404"/>
            <a:ext cx="544585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Yttermittfält: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Snabba, explosiva, 1-1 defensivt och offensivt. Inläggsfötter, löpstarka. </a:t>
            </a:r>
          </a:p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Roller: Utmana, Läsa spelet, Slå inlägg.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C93F53D-D975-4871-AF51-5E1149DA5937}"/>
              </a:ext>
            </a:extLst>
          </p:cNvPr>
          <p:cNvSpPr txBox="1"/>
          <p:nvPr/>
        </p:nvSpPr>
        <p:spPr>
          <a:xfrm>
            <a:off x="5725827" y="2936662"/>
            <a:ext cx="612339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Mittfältare: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Löpstarka, smarta, kloka, passningsskickliga, skott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Roll: Komma rättvända, Komma till avslut, hitta instick, kombinationer med YM och </a:t>
            </a:r>
            <a:r>
              <a:rPr lang="sv-SE" dirty="0">
                <a:latin typeface="Calibri" panose="020F0502020204030204" pitchFamily="34" charset="0"/>
                <a:ea typeface="Calibri" panose="020F0502020204030204" pitchFamily="34" charset="0"/>
              </a:rPr>
              <a:t>CF</a:t>
            </a: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A970A6CB-AA33-41AB-AE2E-D6F40B401FC3}"/>
              </a:ext>
            </a:extLst>
          </p:cNvPr>
          <p:cNvSpPr txBox="1"/>
          <p:nvPr/>
        </p:nvSpPr>
        <p:spPr>
          <a:xfrm>
            <a:off x="305656" y="4158606"/>
            <a:ext cx="5262937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Balansspelare: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Bollvinnare, löpstark, bra fot, kommunikation, Smart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Roll: Vinn boll defensivt, Styr laget, Styr spelet offensivt i speluppbyggnad. Va klok 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849906D-4A4A-4BF3-8282-8EC236C57F04}"/>
              </a:ext>
            </a:extLst>
          </p:cNvPr>
          <p:cNvSpPr txBox="1"/>
          <p:nvPr/>
        </p:nvSpPr>
        <p:spPr>
          <a:xfrm>
            <a:off x="5740288" y="4192249"/>
            <a:ext cx="609447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Centerforward: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Spelartyp: Stark, rörlig, Bra skott, Target, Huvudspelare, Löpstark</a:t>
            </a:r>
            <a:b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sv-SE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Roll: Styra första press, komma till avslut, Ligga centralt, söka boll i inläggslägen. </a:t>
            </a:r>
          </a:p>
        </p:txBody>
      </p:sp>
    </p:spTree>
    <p:extLst>
      <p:ext uri="{BB962C8B-B14F-4D97-AF65-F5344CB8AC3E}">
        <p14:creationId xmlns:p14="http://schemas.microsoft.com/office/powerpoint/2010/main" val="22712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Bredbild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Spelartyper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Spelartyper</dc:title>
  <dc:creator>Mathias Udén</dc:creator>
  <cp:lastModifiedBy>Mathias Udén</cp:lastModifiedBy>
  <cp:revision>1</cp:revision>
  <dcterms:created xsi:type="dcterms:W3CDTF">2022-01-09T11:16:14Z</dcterms:created>
  <dcterms:modified xsi:type="dcterms:W3CDTF">2022-01-09T11:17:05Z</dcterms:modified>
</cp:coreProperties>
</file>