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41" r:id="rId2"/>
  </p:sldMasterIdLst>
  <p:sldIdLst>
    <p:sldId id="256" r:id="rId3"/>
    <p:sldId id="257" r:id="rId4"/>
    <p:sldId id="267" r:id="rId5"/>
    <p:sldId id="258" r:id="rId6"/>
    <p:sldId id="268" r:id="rId7"/>
    <p:sldId id="261" r:id="rId8"/>
    <p:sldId id="259" r:id="rId9"/>
    <p:sldId id="269" r:id="rId10"/>
    <p:sldId id="260" r:id="rId11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4426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29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8333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2674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1655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977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2920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6168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2817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8113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054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1537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403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1972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3906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27072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150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4465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4191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13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945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16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67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6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752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49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781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7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BBFCB-96C0-4812-BBFD-B6FD22A3D18D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40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/>
              <a:t>ESK P05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v-SE" dirty="0"/>
              <a:t>Föräldramöte 2018-05-16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094" y="160657"/>
            <a:ext cx="2506881" cy="254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6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Organisation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Serier och cuper</a:t>
            </a:r>
          </a:p>
          <a:p>
            <a:r>
              <a:rPr lang="sv-SE" dirty="0"/>
              <a:t>Lagkassan</a:t>
            </a:r>
          </a:p>
          <a:p>
            <a:r>
              <a:rPr lang="sv-SE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3397455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Organisation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448207"/>
            <a:ext cx="8596668" cy="5165244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Ledare</a:t>
            </a:r>
          </a:p>
          <a:p>
            <a:pPr lvl="1"/>
            <a:r>
              <a:rPr lang="sv-SE" sz="1300" dirty="0"/>
              <a:t>Huvudtränare</a:t>
            </a:r>
          </a:p>
          <a:p>
            <a:pPr lvl="2"/>
            <a:r>
              <a:rPr lang="sv-SE" sz="1300" dirty="0"/>
              <a:t>Joakim Alfredsson, 072-545 88 15</a:t>
            </a:r>
          </a:p>
          <a:p>
            <a:pPr lvl="1"/>
            <a:r>
              <a:rPr lang="sv-SE" sz="1300" dirty="0"/>
              <a:t>Assisterande tränare</a:t>
            </a:r>
          </a:p>
          <a:p>
            <a:pPr lvl="2"/>
            <a:r>
              <a:rPr lang="sv-SE" sz="1300" dirty="0"/>
              <a:t>Håkan Karlsson, 070-491 87 20</a:t>
            </a:r>
          </a:p>
          <a:p>
            <a:pPr lvl="2"/>
            <a:r>
              <a:rPr lang="sv-SE" sz="1300" dirty="0" err="1"/>
              <a:t>Ashkan</a:t>
            </a:r>
            <a:r>
              <a:rPr lang="sv-SE" sz="1300" dirty="0"/>
              <a:t> </a:t>
            </a:r>
            <a:r>
              <a:rPr lang="sv-SE" sz="1300" dirty="0" err="1"/>
              <a:t>Assadi</a:t>
            </a:r>
            <a:r>
              <a:rPr lang="sv-SE" sz="1300" dirty="0"/>
              <a:t>, 073-699 55 11</a:t>
            </a:r>
          </a:p>
          <a:p>
            <a:pPr lvl="2"/>
            <a:r>
              <a:rPr lang="sv-SE" sz="1300" dirty="0"/>
              <a:t>Stefan Wennström, 070-245 98 27</a:t>
            </a:r>
          </a:p>
          <a:p>
            <a:pPr lvl="2"/>
            <a:r>
              <a:rPr lang="sv-SE" sz="1300" dirty="0"/>
              <a:t>Jimmy Holm, 070-756 58 66</a:t>
            </a:r>
          </a:p>
          <a:p>
            <a:pPr lvl="2"/>
            <a:r>
              <a:rPr lang="sv-SE" sz="1300" dirty="0"/>
              <a:t>Fredrik Holm, 076-398 46 79</a:t>
            </a:r>
            <a:br>
              <a:rPr lang="sv-SE" sz="1300" dirty="0"/>
            </a:br>
            <a:endParaRPr lang="sv-SE" sz="1300" dirty="0"/>
          </a:p>
          <a:p>
            <a:pPr lvl="1"/>
            <a:r>
              <a:rPr lang="sv-SE" sz="1300" dirty="0"/>
              <a:t>Lagledare</a:t>
            </a:r>
          </a:p>
          <a:p>
            <a:pPr lvl="2"/>
            <a:r>
              <a:rPr lang="sv-SE" sz="1300" dirty="0"/>
              <a:t>Ashkan Assadi, 073-699 55 11</a:t>
            </a:r>
          </a:p>
          <a:p>
            <a:pPr lvl="2"/>
            <a:r>
              <a:rPr lang="sv-SE" sz="1300" dirty="0"/>
              <a:t>Anders Persson, 073-385 85 05</a:t>
            </a:r>
          </a:p>
          <a:p>
            <a:pPr lvl="1"/>
            <a:r>
              <a:rPr lang="sv-SE" sz="1300" dirty="0"/>
              <a:t>Kassör</a:t>
            </a:r>
          </a:p>
          <a:p>
            <a:pPr lvl="2"/>
            <a:r>
              <a:rPr lang="sv-SE" sz="1300" dirty="0"/>
              <a:t>Fredrik Holm, 076-398 46 79</a:t>
            </a:r>
          </a:p>
          <a:p>
            <a:pPr lvl="1"/>
            <a:r>
              <a:rPr lang="sv-SE" sz="1300" dirty="0"/>
              <a:t>Support/föräldragrupp</a:t>
            </a:r>
          </a:p>
          <a:p>
            <a:pPr lvl="2"/>
            <a:r>
              <a:rPr lang="sv-SE" sz="1300" dirty="0"/>
              <a:t>Försäljning: Maria Lejon, Susanne Persson</a:t>
            </a:r>
          </a:p>
          <a:p>
            <a:pPr lvl="2"/>
            <a:r>
              <a:rPr lang="sv-SE" sz="1300" dirty="0"/>
              <a:t>Evenemang: Pernilla Rosvall</a:t>
            </a:r>
          </a:p>
          <a:p>
            <a:pPr lvl="2"/>
            <a:r>
              <a:rPr lang="sv-SE" sz="1300" dirty="0"/>
              <a:t>Kioskansvarig: </a:t>
            </a:r>
            <a:r>
              <a:rPr lang="sv-SE" sz="1300" dirty="0">
                <a:solidFill>
                  <a:srgbClr val="FF0000"/>
                </a:solidFill>
              </a:rPr>
              <a:t>vakant</a:t>
            </a:r>
          </a:p>
          <a:p>
            <a:r>
              <a:rPr lang="sv-SE" dirty="0"/>
              <a:t>Spelare</a:t>
            </a:r>
          </a:p>
          <a:p>
            <a:pPr lvl="1"/>
            <a:r>
              <a:rPr lang="sv-SE" dirty="0"/>
              <a:t>28 spelare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72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584251"/>
            <a:ext cx="8596668" cy="4933507"/>
          </a:xfrm>
        </p:spPr>
        <p:txBody>
          <a:bodyPr>
            <a:normAutofit/>
          </a:bodyPr>
          <a:lstStyle/>
          <a:p>
            <a:r>
              <a:rPr lang="sv-SE" dirty="0"/>
              <a:t>Under säsong (fr o m 2/5)</a:t>
            </a:r>
          </a:p>
          <a:p>
            <a:pPr lvl="1"/>
            <a:r>
              <a:rPr lang="sv-SE" dirty="0"/>
              <a:t>Måndagar kl 18.15-20.00, Korsängen B-plan</a:t>
            </a:r>
            <a:br>
              <a:rPr lang="sv-SE" dirty="0"/>
            </a:br>
            <a:endParaRPr lang="sv-SE" dirty="0"/>
          </a:p>
          <a:p>
            <a:pPr lvl="1"/>
            <a:r>
              <a:rPr lang="sv-SE" dirty="0"/>
              <a:t>Tisdagar kl 18.15-20.00, Korsängen C-plan</a:t>
            </a:r>
            <a:br>
              <a:rPr lang="sv-SE" dirty="0"/>
            </a:br>
            <a:endParaRPr lang="sv-SE" dirty="0"/>
          </a:p>
          <a:p>
            <a:pPr lvl="1"/>
            <a:r>
              <a:rPr lang="sv-SE" dirty="0"/>
              <a:t>Torsdagar kl 17.15-19.00, Korsängen A-plan (konstgräset)</a:t>
            </a:r>
            <a:br>
              <a:rPr lang="sv-SE" dirty="0"/>
            </a:br>
            <a:endParaRPr lang="sv-SE" dirty="0"/>
          </a:p>
          <a:p>
            <a:pPr lvl="1"/>
            <a:r>
              <a:rPr lang="sv-SE" dirty="0"/>
              <a:t>Separata målvaktsträningar genom klubben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929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584251"/>
            <a:ext cx="8596668" cy="4933507"/>
          </a:xfrm>
        </p:spPr>
        <p:txBody>
          <a:bodyPr>
            <a:normAutofit/>
          </a:bodyPr>
          <a:lstStyle/>
          <a:p>
            <a:r>
              <a:rPr lang="sv-SE" dirty="0"/>
              <a:t>Regler</a:t>
            </a:r>
          </a:p>
          <a:p>
            <a:pPr lvl="1"/>
            <a:r>
              <a:rPr lang="sv-SE" dirty="0"/>
              <a:t>Ombytta och klara för genomgång vid resp plan kl 18.15 på måndagar och tisdagar, resp kl 17.15 på torsdagar</a:t>
            </a:r>
          </a:p>
          <a:p>
            <a:pPr lvl="1"/>
            <a:r>
              <a:rPr lang="sv-SE" dirty="0"/>
              <a:t>Inga omklädningsrum att tillgå. Ombyte före och efter sker därför hemma.</a:t>
            </a:r>
            <a:br>
              <a:rPr lang="sv-SE" dirty="0"/>
            </a:br>
            <a:r>
              <a:rPr lang="sv-SE" dirty="0"/>
              <a:t>Före och efter hemmamatch ska grabbarna dock byta om tillsammans på plats, Enavallen vid match där, i Idrottshuset vid match på Korsängen.</a:t>
            </a:r>
          </a:p>
          <a:p>
            <a:pPr lvl="1"/>
            <a:r>
              <a:rPr lang="sv-SE" dirty="0"/>
              <a:t>Spelarna ska ha fått i sig middag eller mellanmål innan träning.</a:t>
            </a:r>
            <a:br>
              <a:rPr lang="sv-SE" dirty="0"/>
            </a:br>
            <a:r>
              <a:rPr lang="sv-SE" dirty="0"/>
              <a:t>Ta även gärna med något till efter träningen, t ex banan.</a:t>
            </a:r>
          </a:p>
          <a:p>
            <a:pPr lvl="1"/>
            <a:r>
              <a:rPr lang="sv-SE" dirty="0"/>
              <a:t>Anmälan av frånvaro </a:t>
            </a:r>
            <a:r>
              <a:rPr lang="sv-SE" u="sng" dirty="0"/>
              <a:t>ska</a:t>
            </a:r>
            <a:r>
              <a:rPr lang="sv-SE" dirty="0"/>
              <a:t> ske med SMS till Jocke, 072-545 88 15</a:t>
            </a:r>
            <a:br>
              <a:rPr lang="sv-SE" dirty="0"/>
            </a:br>
            <a:r>
              <a:rPr lang="sv-SE" dirty="0"/>
              <a:t>Vi vill veta både när spelaren kommer att vara borta samt orsak till bortavaro.</a:t>
            </a:r>
            <a:br>
              <a:rPr lang="sv-SE" dirty="0"/>
            </a:br>
            <a:r>
              <a:rPr lang="sv-SE" dirty="0"/>
              <a:t>Killarna ska anmäla detta själva.</a:t>
            </a:r>
          </a:p>
          <a:p>
            <a:pPr lvl="1"/>
            <a:r>
              <a:rPr lang="sv-SE" dirty="0"/>
              <a:t>Träningsnärvaro – laguttagning</a:t>
            </a:r>
            <a:br>
              <a:rPr lang="sv-SE" dirty="0"/>
            </a:br>
            <a:r>
              <a:rPr lang="sv-SE" dirty="0"/>
              <a:t>Uttagning till matcher sker utifrån närvaro på träningarna samt hur engagemanget varit på träningarna.</a:t>
            </a:r>
          </a:p>
          <a:p>
            <a:pPr lvl="1"/>
            <a:r>
              <a:rPr lang="sv-SE" dirty="0"/>
              <a:t>Vi kommer ha fortsatt fokus på ordning, språk, uppträdande och kamratskap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4165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Serier och cuper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480365"/>
            <a:ext cx="8596668" cy="4842376"/>
          </a:xfrm>
        </p:spPr>
        <p:txBody>
          <a:bodyPr>
            <a:normAutofit/>
          </a:bodyPr>
          <a:lstStyle/>
          <a:p>
            <a:r>
              <a:rPr lang="sv-SE" dirty="0"/>
              <a:t>Seriespel</a:t>
            </a:r>
          </a:p>
          <a:p>
            <a:pPr lvl="1"/>
            <a:r>
              <a:rPr lang="sv-SE" dirty="0"/>
              <a:t>Vi är anmälda till två serier:</a:t>
            </a:r>
          </a:p>
          <a:p>
            <a:pPr lvl="2"/>
            <a:r>
              <a:rPr lang="sv-SE" dirty="0"/>
              <a:t>P13 A1 (avancerad serie)</a:t>
            </a:r>
          </a:p>
          <a:p>
            <a:pPr lvl="2"/>
            <a:r>
              <a:rPr lang="sv-SE" dirty="0"/>
              <a:t>P13 G3 (grundserie)</a:t>
            </a:r>
            <a:br>
              <a:rPr lang="sv-SE" dirty="0"/>
            </a:br>
            <a:endParaRPr lang="sv-SE" dirty="0"/>
          </a:p>
          <a:p>
            <a:r>
              <a:rPr lang="sv-SE" dirty="0"/>
              <a:t>Cuper</a:t>
            </a:r>
          </a:p>
          <a:p>
            <a:pPr lvl="1"/>
            <a:r>
              <a:rPr lang="sv-SE" dirty="0"/>
              <a:t>DM</a:t>
            </a:r>
          </a:p>
          <a:p>
            <a:pPr lvl="1"/>
            <a:r>
              <a:rPr lang="sv-SE" dirty="0"/>
              <a:t>Vi anmäler två lag till:</a:t>
            </a:r>
          </a:p>
          <a:p>
            <a:pPr lvl="2"/>
            <a:r>
              <a:rPr lang="sv-SE" dirty="0"/>
              <a:t>UNT-cupen i Uppsala 8-10 juni</a:t>
            </a:r>
          </a:p>
          <a:p>
            <a:pPr lvl="2"/>
            <a:r>
              <a:rPr lang="sv-SE" dirty="0"/>
              <a:t>Skara Sommarland Cup 2-5 augusti</a:t>
            </a:r>
          </a:p>
          <a:p>
            <a:pPr lvl="3"/>
            <a:r>
              <a:rPr lang="sv-SE" dirty="0"/>
              <a:t>Övernattning på luftmadrasser i Skolsal</a:t>
            </a:r>
          </a:p>
          <a:p>
            <a:pPr lvl="3"/>
            <a:r>
              <a:rPr lang="sv-SE" dirty="0"/>
              <a:t>Torsdag resdag, sedan två dagar fotboll, en dag Skara Sommarland under fredag-söndag</a:t>
            </a:r>
          </a:p>
          <a:p>
            <a:pPr lvl="2"/>
            <a:r>
              <a:rPr lang="sv-SE" dirty="0"/>
              <a:t>EP-cupen 11-12 augusti</a:t>
            </a:r>
          </a:p>
        </p:txBody>
      </p:sp>
    </p:spTree>
    <p:extLst>
      <p:ext uri="{BB962C8B-B14F-4D97-AF65-F5344CB8AC3E}">
        <p14:creationId xmlns:p14="http://schemas.microsoft.com/office/powerpoint/2010/main" val="1310956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Lagkassan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3" y="1628961"/>
            <a:ext cx="9354433" cy="4629796"/>
          </a:xfrm>
        </p:spPr>
        <p:txBody>
          <a:bodyPr>
            <a:normAutofit/>
          </a:bodyPr>
          <a:lstStyle/>
          <a:p>
            <a:r>
              <a:rPr lang="sv-SE" dirty="0"/>
              <a:t>Status per 16 maj: 16 763 kr</a:t>
            </a:r>
            <a:br>
              <a:rPr lang="sv-SE" dirty="0"/>
            </a:br>
            <a:endParaRPr lang="sv-SE" dirty="0"/>
          </a:p>
          <a:p>
            <a:r>
              <a:rPr lang="sv-SE" dirty="0"/>
              <a:t>Kommande kostnader:</a:t>
            </a:r>
          </a:p>
          <a:p>
            <a:pPr lvl="1"/>
            <a:r>
              <a:rPr lang="sv-SE" dirty="0"/>
              <a:t>UNT-cupen 2 x 1900 kr = 3800 kr</a:t>
            </a:r>
          </a:p>
          <a:p>
            <a:pPr lvl="2"/>
            <a:r>
              <a:rPr lang="sv-SE" dirty="0"/>
              <a:t>150 kr </a:t>
            </a:r>
            <a:r>
              <a:rPr lang="sv-SE" dirty="0" err="1"/>
              <a:t>swishas</a:t>
            </a:r>
            <a:r>
              <a:rPr lang="sv-SE" dirty="0"/>
              <a:t> </a:t>
            </a:r>
            <a:r>
              <a:rPr lang="sv-SE" u="sng" dirty="0"/>
              <a:t>senast 31 maj</a:t>
            </a:r>
            <a:r>
              <a:rPr lang="sv-SE" dirty="0"/>
              <a:t> till lagets konto: 123 44 911 63</a:t>
            </a:r>
            <a:r>
              <a:rPr lang="sv-SE" u="sng" dirty="0"/>
              <a:t>.</a:t>
            </a:r>
            <a:endParaRPr lang="sv-SE" dirty="0"/>
          </a:p>
          <a:p>
            <a:pPr lvl="2"/>
            <a:r>
              <a:rPr lang="sv-SE" dirty="0"/>
              <a:t>Lunch och mellanmål ingår ej. Ta med mellanmål och lunch, eller pengar till dessa.</a:t>
            </a:r>
            <a:br>
              <a:rPr lang="sv-SE" dirty="0"/>
            </a:br>
            <a:endParaRPr lang="sv-SE" dirty="0"/>
          </a:p>
          <a:p>
            <a:pPr lvl="1"/>
            <a:r>
              <a:rPr lang="sv-SE" dirty="0"/>
              <a:t>Skara Sommarland Cup 2 x 2400 kr (lagavgift) + 30 x 1195 (deltagaravgift) = 40 650 kr</a:t>
            </a:r>
          </a:p>
          <a:p>
            <a:pPr lvl="2"/>
            <a:r>
              <a:rPr lang="sv-SE" dirty="0"/>
              <a:t>1200 kr </a:t>
            </a:r>
            <a:r>
              <a:rPr lang="sv-SE" dirty="0" err="1"/>
              <a:t>swishas</a:t>
            </a:r>
            <a:r>
              <a:rPr lang="sv-SE" dirty="0"/>
              <a:t> </a:t>
            </a:r>
            <a:r>
              <a:rPr lang="sv-SE" u="sng" dirty="0"/>
              <a:t>senast 31 maj</a:t>
            </a:r>
            <a:r>
              <a:rPr lang="sv-SE" dirty="0"/>
              <a:t> till lagets konto: 123 44 911 63 </a:t>
            </a:r>
          </a:p>
          <a:p>
            <a:pPr lvl="2"/>
            <a:r>
              <a:rPr lang="sv-SE" dirty="0"/>
              <a:t>Mat och logi (på egen madrass i skolsal) från middag torsdag till lunch söndag ingår.</a:t>
            </a:r>
          </a:p>
          <a:p>
            <a:pPr lvl="2"/>
            <a:r>
              <a:rPr lang="sv-SE" dirty="0"/>
              <a:t>En dags inträde till Skara Sommarland Cup</a:t>
            </a:r>
            <a:br>
              <a:rPr lang="sv-SE" dirty="0"/>
            </a:br>
            <a:endParaRPr lang="sv-SE" dirty="0"/>
          </a:p>
          <a:p>
            <a:pPr lvl="1"/>
            <a:r>
              <a:rPr lang="sv-SE" dirty="0"/>
              <a:t>EP-cupen</a:t>
            </a:r>
          </a:p>
          <a:p>
            <a:pPr lvl="2"/>
            <a:r>
              <a:rPr lang="sv-SE" dirty="0"/>
              <a:t>Ingen kostnad</a:t>
            </a:r>
          </a:p>
        </p:txBody>
      </p:sp>
    </p:spTree>
    <p:extLst>
      <p:ext uri="{BB962C8B-B14F-4D97-AF65-F5344CB8AC3E}">
        <p14:creationId xmlns:p14="http://schemas.microsoft.com/office/powerpoint/2010/main" val="626571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Lagkassan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628961"/>
            <a:ext cx="8596668" cy="4474127"/>
          </a:xfrm>
        </p:spPr>
        <p:txBody>
          <a:bodyPr>
            <a:normAutofit/>
          </a:bodyPr>
          <a:lstStyle/>
          <a:p>
            <a:r>
              <a:rPr lang="sv-SE" dirty="0"/>
              <a:t>Förstärkning lagkassan</a:t>
            </a:r>
          </a:p>
          <a:p>
            <a:pPr lvl="1"/>
            <a:r>
              <a:rPr lang="sv-SE" dirty="0"/>
              <a:t>Föräldragrupp?! Vi måste ha till en sådan för nedan aktiviteter.</a:t>
            </a:r>
          </a:p>
          <a:p>
            <a:pPr lvl="1"/>
            <a:r>
              <a:rPr lang="sv-SE" dirty="0"/>
              <a:t>Säljaktiviteter för att dra in pengar till året och kommande år?</a:t>
            </a:r>
          </a:p>
          <a:p>
            <a:pPr lvl="1"/>
            <a:r>
              <a:rPr lang="sv-SE" dirty="0"/>
              <a:t>Kiosk hemmamatcher</a:t>
            </a:r>
          </a:p>
          <a:p>
            <a:pPr lvl="2"/>
            <a:r>
              <a:rPr lang="sv-SE" dirty="0"/>
              <a:t>Enavallen</a:t>
            </a:r>
          </a:p>
          <a:p>
            <a:pPr lvl="2"/>
            <a:r>
              <a:rPr lang="sv-SE" dirty="0"/>
              <a:t>Korsängsfältet</a:t>
            </a:r>
          </a:p>
        </p:txBody>
      </p:sp>
    </p:spTree>
    <p:extLst>
      <p:ext uri="{BB962C8B-B14F-4D97-AF65-F5344CB8AC3E}">
        <p14:creationId xmlns:p14="http://schemas.microsoft.com/office/powerpoint/2010/main" val="2645115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3" y="1541721"/>
            <a:ext cx="9019559" cy="4859079"/>
          </a:xfrm>
        </p:spPr>
        <p:txBody>
          <a:bodyPr>
            <a:normAutofit/>
          </a:bodyPr>
          <a:lstStyle/>
          <a:p>
            <a:r>
              <a:rPr lang="sv-SE" dirty="0"/>
              <a:t>Kommunikation</a:t>
            </a:r>
          </a:p>
          <a:p>
            <a:pPr lvl="1"/>
            <a:r>
              <a:rPr lang="sv-SE" dirty="0"/>
              <a:t>Hemsidan – laget.se</a:t>
            </a:r>
          </a:p>
          <a:p>
            <a:pPr lvl="1"/>
            <a:r>
              <a:rPr lang="sv-SE" dirty="0" err="1"/>
              <a:t>Whatsapp</a:t>
            </a:r>
            <a:endParaRPr lang="sv-SE" dirty="0"/>
          </a:p>
          <a:p>
            <a:pPr lvl="1"/>
            <a:r>
              <a:rPr lang="sv-SE" dirty="0"/>
              <a:t>Kallelser/inbjudan</a:t>
            </a:r>
          </a:p>
          <a:p>
            <a:pPr lvl="2"/>
            <a:r>
              <a:rPr lang="sv-SE" dirty="0"/>
              <a:t>Svara snabbt</a:t>
            </a:r>
          </a:p>
          <a:p>
            <a:pPr lvl="2"/>
            <a:r>
              <a:rPr lang="sv-SE" dirty="0"/>
              <a:t>Svara även avseende bil och ev extraplatser</a:t>
            </a:r>
            <a:br>
              <a:rPr lang="sv-SE" dirty="0"/>
            </a:br>
            <a:endParaRPr lang="sv-SE" dirty="0"/>
          </a:p>
          <a:p>
            <a:r>
              <a:rPr lang="sv-SE" dirty="0"/>
              <a:t>Positivt, positivt, positivt</a:t>
            </a:r>
            <a:br>
              <a:rPr lang="sv-SE" dirty="0"/>
            </a:br>
            <a:endParaRPr lang="sv-SE" dirty="0"/>
          </a:p>
          <a:p>
            <a:r>
              <a:rPr lang="sv-SE" dirty="0"/>
              <a:t>Kontroll kontaktuppgifter</a:t>
            </a:r>
            <a:br>
              <a:rPr lang="sv-SE" dirty="0"/>
            </a:br>
            <a:endParaRPr lang="sv-SE" dirty="0"/>
          </a:p>
          <a:p>
            <a:r>
              <a:rPr lang="sv-SE" dirty="0"/>
              <a:t>Annat?</a:t>
            </a:r>
          </a:p>
        </p:txBody>
      </p:sp>
    </p:spTree>
    <p:extLst>
      <p:ext uri="{BB962C8B-B14F-4D97-AF65-F5344CB8AC3E}">
        <p14:creationId xmlns:p14="http://schemas.microsoft.com/office/powerpoint/2010/main" val="238302663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gränsningsaspekten">
  <a:themeElements>
    <a:clrScheme name="Begränsningsaspekten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egränsningsaspekte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gränsningsaspekte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TM02900743[[fn=Organisk]]</Template>
  <TotalTime>8013</TotalTime>
  <Words>185</Words>
  <Application>Microsoft Office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Begränsningsaspekten</vt:lpstr>
      <vt:lpstr>ESK P05</vt:lpstr>
      <vt:lpstr>Agenda</vt:lpstr>
      <vt:lpstr>Organisation</vt:lpstr>
      <vt:lpstr>Träningar</vt:lpstr>
      <vt:lpstr>Träningar</vt:lpstr>
      <vt:lpstr>Serier och cuper</vt:lpstr>
      <vt:lpstr>Lagkassan</vt:lpstr>
      <vt:lpstr>Lagkassan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ESK Team 05</dc:title>
  <dc:creator>Anders Persson</dc:creator>
  <cp:lastModifiedBy>Assadi, Ashkan (GE Healthcare)</cp:lastModifiedBy>
  <cp:revision>51</cp:revision>
  <cp:lastPrinted>2018-05-16T14:41:36Z</cp:lastPrinted>
  <dcterms:created xsi:type="dcterms:W3CDTF">2015-11-26T13:32:41Z</dcterms:created>
  <dcterms:modified xsi:type="dcterms:W3CDTF">2018-05-16T20:52:58Z</dcterms:modified>
</cp:coreProperties>
</file>