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61"/>
    <p:restoredTop sz="94593"/>
  </p:normalViewPr>
  <p:slideViewPr>
    <p:cSldViewPr snapToGrid="0" snapToObjects="1">
      <p:cViewPr varScale="1">
        <p:scale>
          <a:sx n="99" d="100"/>
          <a:sy n="99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EB14A0-1E60-724B-A8E7-40BE179ED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F9B6A32-6FEF-9342-9648-ACA0078D3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CACA4-BA9C-6144-A1DF-C8FEA7DC5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E79864-59EC-5E44-9E2D-CB8A6D25C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C3B4E2-5EAC-9941-941C-987B495F0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44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46E33A-1602-C840-A290-E96D34029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C60A36C-517C-8341-AC7F-03DFB1A93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FB45E4-84BE-C34F-8088-CBD7F883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F4DF24-8B5C-2249-9842-1C7D5CDB9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F00945-BD82-2740-BBE6-E208690FA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6C7B6C-BCFE-8B47-95F3-676FB2024A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F9DDBF4-D79A-624C-AEB4-D9E8CE151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FD08F2-70AB-C14D-8EA9-DD82ECB6D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DADA32-C1B4-9742-B8D5-09D1C55B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8D5568-7020-8B46-AF23-06FB5A63A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748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F77826-E4F4-9D42-B98C-30310C971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34542B-A880-1347-A637-5B3C30581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E323A6-C55A-3E45-B0DB-2DFEC3331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B90CD-1CBD-394D-B125-D420731A4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295650-D4FD-8947-97B4-16277223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151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F0A114-8BC9-9241-BDB6-B5838801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4BE678-C206-E34C-900C-62CB7D935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19E187-6064-BD45-A2B1-923972235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941A17-A585-634E-8CDB-5C03B05D0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A16835-3CAD-AE4E-BC28-F0E7CCC3D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958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C13EB3-D8AD-5F4C-8FF7-4B43F299D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90EFDF-A885-4246-ABD5-73603DA9AF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1FE0A1-D066-1E45-87EF-64D33D98E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1DC761-96BB-EE47-89AC-D2F3C8471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000B02D-5ED3-FF40-B332-35A1F34D5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AC8A0BA-E841-204B-8900-7C63CD53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386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84A41C-6045-9A4E-AEC4-4EA2F58C6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F9636A9-A28B-D841-809B-6C322FB9D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D56E977-C40C-5749-BFCE-7263BF41D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8556EAD-AABC-C74D-9A47-61C30A6A40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EBB038E-822C-AA4D-8113-5CD14E9CAE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9877481-616B-F941-99FA-5E633D9B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E89BF4B-7F7B-BA4A-845E-69EE982F6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598D0BF-562B-F846-9008-C897A7341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2288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D914A1-CA46-7340-B968-A840FBC5A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3339F11-B1AE-4149-A1DA-8853BF596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4E323B-217E-B343-9600-CFFED122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A12421F-2F90-6B4D-8C78-50A787932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086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88D26DE-46D3-3449-91E7-12A1D316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5303CD0-9C46-F944-88DA-87C3681BE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48B0481-C8D0-564A-B41F-A4D4EAD7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82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3DBCDE-944C-E94E-BD7F-18829C30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5009F5-73FF-E24D-8C9C-B872159AB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462D780-C257-7C4B-8081-F158CC625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0D45916-AA2A-674C-B457-927577BC2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1CB235-C87F-AD4F-82C7-388704473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A422F3A-3E50-B94B-8E78-368140441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864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A27EBD-83EE-5E4C-AB30-5065A64C6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0D5D240-FE38-6F43-9A9A-E40137896C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59D863-A5DD-4640-B4E1-E30D72C65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18687D-F704-7041-A038-F2ECF033C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3D7C223-17D5-AE45-A3D9-473D566A2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7E07589-4D83-2B4A-A2AA-EAD6F243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3326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3200BE3-F168-984D-AD1A-D95FC6FC8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31DC253-96B9-3044-8C6B-82B2BE6BB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41CEE4-0CBA-DC46-B0D4-593EA05AD0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4C928-ED05-0647-92E3-D9169D21E903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70BC7-7BBD-F045-8EB1-C9BE123D0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7394E3-CE89-894E-865B-C70823EF79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09105-4AFF-9B42-9EB2-1CF9078BF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977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E14BF80B-85F5-9748-84AB-C4A415DD56E4}"/>
              </a:ext>
            </a:extLst>
          </p:cNvPr>
          <p:cNvSpPr txBox="1"/>
          <p:nvPr/>
        </p:nvSpPr>
        <p:spPr>
          <a:xfrm>
            <a:off x="291874" y="331334"/>
            <a:ext cx="1111635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sv-SE" sz="2800" b="1" dirty="0"/>
              <a:t>Sammanfattning av ändringar i regelboken inför säsongen 2019/2020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1 – Banan</a:t>
            </a:r>
            <a:r>
              <a:rPr lang="sv-SE" dirty="0"/>
              <a:t> </a:t>
            </a:r>
            <a:br>
              <a:rPr lang="sv-SE" dirty="0"/>
            </a:br>
            <a:r>
              <a:rPr lang="sv-SE" dirty="0"/>
              <a:t>Det är numera tillåtet att ha reklam i mittcirkeln, även om mittlinjen döljs.</a:t>
            </a:r>
            <a:r>
              <a:rPr lang="sv-SE" b="1" dirty="0"/>
              <a:t> </a:t>
            </a:r>
            <a:endParaRPr lang="sv-SE" dirty="0"/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2 – Målburar</a:t>
            </a:r>
            <a:br>
              <a:rPr lang="sv-SE" b="1" dirty="0"/>
            </a:br>
            <a:r>
              <a:rPr lang="sv-SE" dirty="0"/>
              <a:t>Nya fästpluggar är framtagna. Det finns två varianter. En för ungdom och en för senior/junior. De gamla fästpluggarna får användas ett år till.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12 – Övriga utrustningsregler</a:t>
            </a:r>
            <a:br>
              <a:rPr lang="sv-SE" b="1" dirty="0"/>
            </a:br>
            <a:r>
              <a:rPr lang="sv-SE" dirty="0"/>
              <a:t>Det är inte längre utvisning för den som inte bär sitt halsskydd. Istället ska domaren rapportera händelsen i efterhand.</a:t>
            </a:r>
            <a:r>
              <a:rPr lang="sv-SE" b="1" dirty="0"/>
              <a:t> </a:t>
            </a:r>
            <a:endParaRPr lang="sv-SE" dirty="0"/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44 – </a:t>
            </a:r>
            <a:r>
              <a:rPr lang="sv-SE" b="1" dirty="0" err="1"/>
              <a:t>Checking</a:t>
            </a:r>
            <a:r>
              <a:rPr lang="sv-SE" b="1" dirty="0"/>
              <a:t> to the </a:t>
            </a:r>
            <a:r>
              <a:rPr lang="sv-SE" b="1" dirty="0" err="1"/>
              <a:t>head</a:t>
            </a:r>
            <a:br>
              <a:rPr lang="sv-SE" b="1" dirty="0"/>
            </a:br>
            <a:r>
              <a:rPr lang="sv-SE" dirty="0" err="1"/>
              <a:t>Checking</a:t>
            </a:r>
            <a:r>
              <a:rPr lang="sv-SE" dirty="0"/>
              <a:t> to the </a:t>
            </a:r>
            <a:r>
              <a:rPr lang="sv-SE" dirty="0" err="1"/>
              <a:t>head</a:t>
            </a:r>
            <a:r>
              <a:rPr lang="sv-SE" dirty="0"/>
              <a:t>-regeln ändras på så sätt att den endast ska användas vid kroppstacklingar som träffar i huvudet. I övriga fall ska andra regler tillämpas t.ex. </a:t>
            </a:r>
            <a:r>
              <a:rPr lang="sv-SE" dirty="0" err="1"/>
              <a:t>elbowing</a:t>
            </a:r>
            <a:r>
              <a:rPr lang="sv-SE" dirty="0"/>
              <a:t>, cross-</a:t>
            </a:r>
            <a:r>
              <a:rPr lang="sv-SE" dirty="0" err="1"/>
              <a:t>checking</a:t>
            </a:r>
            <a:r>
              <a:rPr lang="sv-SE" dirty="0"/>
              <a:t>, </a:t>
            </a:r>
            <a:r>
              <a:rPr lang="sv-SE" dirty="0" err="1"/>
              <a:t>high-sticking</a:t>
            </a:r>
            <a:r>
              <a:rPr lang="sv-SE" dirty="0"/>
              <a:t> etc.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56 – </a:t>
            </a:r>
            <a:r>
              <a:rPr lang="sv-SE" b="1" dirty="0" err="1"/>
              <a:t>Interference</a:t>
            </a:r>
            <a:r>
              <a:rPr lang="sv-SE" b="1" dirty="0"/>
              <a:t> &amp; Late hit</a:t>
            </a:r>
            <a:br>
              <a:rPr lang="sv-SE" b="1" dirty="0"/>
            </a:br>
            <a:r>
              <a:rPr lang="sv-SE" dirty="0"/>
              <a:t>Den som tacklar en spelare som precis har spelat pucken ifrån sig ska ådömas utvisning för Late hit.</a:t>
            </a:r>
            <a:r>
              <a:rPr lang="sv-SE" b="1" dirty="0"/>
              <a:t> </a:t>
            </a:r>
            <a:endParaRPr lang="sv-SE" dirty="0"/>
          </a:p>
          <a:p>
            <a:pPr fontAlgn="base"/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9731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34633DF8-0EAF-A94B-B6E8-EAAB76CECAD1}"/>
              </a:ext>
            </a:extLst>
          </p:cNvPr>
          <p:cNvSpPr txBox="1"/>
          <p:nvPr/>
        </p:nvSpPr>
        <p:spPr>
          <a:xfrm>
            <a:off x="293911" y="337457"/>
            <a:ext cx="1054825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sv-SE" sz="2800" b="1" dirty="0"/>
              <a:t>Sammanfattning av ändringar i regelboken inför säsongen 2019/2020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71 – </a:t>
            </a:r>
            <a:r>
              <a:rPr lang="sv-SE" b="1" dirty="0" err="1"/>
              <a:t>Leaving</a:t>
            </a:r>
            <a:r>
              <a:rPr lang="sv-SE" b="1" dirty="0"/>
              <a:t> the </a:t>
            </a:r>
            <a:r>
              <a:rPr lang="sv-SE" b="1" dirty="0" err="1"/>
              <a:t>bench</a:t>
            </a:r>
            <a:br>
              <a:rPr lang="sv-SE" b="1" dirty="0"/>
            </a:br>
            <a:r>
              <a:rPr lang="sv-SE" dirty="0"/>
              <a:t>Lagstraff ska utdömas om ett lag låter en spelare lämna spelarbåset eller utvisningsbåset vid ett periodslut om det pågår ett bråk.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72 – </a:t>
            </a:r>
            <a:r>
              <a:rPr lang="sv-SE" b="1" dirty="0" err="1"/>
              <a:t>Refusing</a:t>
            </a:r>
            <a:r>
              <a:rPr lang="sv-SE" b="1" dirty="0"/>
              <a:t> to the play the puck</a:t>
            </a:r>
            <a:br>
              <a:rPr lang="sv-SE" b="1" dirty="0"/>
            </a:br>
            <a:r>
              <a:rPr lang="sv-SE" dirty="0"/>
              <a:t>Ett lag som efter varning förhalar spelet genom att ta för långt burskydd, eller som utan att vara ansatta under press spelar in pucken i egen zon, ska ådömas ett lagstraff.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77 – Nedsläpp </a:t>
            </a:r>
            <a:br>
              <a:rPr lang="sv-SE" b="1" dirty="0"/>
            </a:br>
            <a:r>
              <a:rPr lang="sv-SE" dirty="0"/>
              <a:t>Om ett lag felar vid ett nedsläpp ska centern inte längre bytas ut. Istället ska centern varnas och får därefter en ny chans. Vid ett andra fel av samma lag i samma nedsläppsförfarande ska lagstraff utdömas.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79 -Mål </a:t>
            </a:r>
            <a:br>
              <a:rPr lang="sv-SE" b="1" dirty="0"/>
            </a:br>
            <a:r>
              <a:rPr lang="sv-SE" dirty="0"/>
              <a:t>Målområdet får ökad betydelse vid målskott. Om en målvakt störs av tillfällig kontakt inne i målområdet i samband med ett målskott ska målet underkännas. Utanför målområdet kan däremot mål endast underkännas om målvakten utsätts för en förseelse som renderar i utvisning.</a:t>
            </a:r>
          </a:p>
          <a:p>
            <a:pPr fontAlgn="base"/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429572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B1081E40-F953-4C40-B0F3-BD340969CDA6}"/>
              </a:ext>
            </a:extLst>
          </p:cNvPr>
          <p:cNvSpPr txBox="1"/>
          <p:nvPr/>
        </p:nvSpPr>
        <p:spPr>
          <a:xfrm>
            <a:off x="293913" y="337458"/>
            <a:ext cx="1040674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sv-SE" sz="2800" b="1" dirty="0"/>
              <a:t>Sammanfattning av ändringar i regelboken inför säsongen 2019/2020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80 – Icing</a:t>
            </a:r>
            <a:br>
              <a:rPr lang="sv-SE" b="1" dirty="0"/>
            </a:br>
            <a:r>
              <a:rPr lang="sv-SE" dirty="0"/>
              <a:t>Om det är så jämnt att linjedomaren inte kan avgöra vem som är i bäst position att nå pucken i en icingsituation, ska icingen slås av.</a:t>
            </a:r>
            <a:r>
              <a:rPr lang="sv-SE" b="1" dirty="0"/>
              <a:t> </a:t>
            </a:r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85 – Puck ur spel</a:t>
            </a:r>
            <a:br>
              <a:rPr lang="sv-SE" b="1" dirty="0"/>
            </a:br>
            <a:r>
              <a:rPr lang="sv-SE" dirty="0"/>
              <a:t>Om pucken spelas ur spel i anfallszonen av en anfallande spelare ska nedsläppen ändå ske i anfallszonen.</a:t>
            </a:r>
            <a:r>
              <a:rPr lang="sv-SE" b="1" dirty="0"/>
              <a:t> </a:t>
            </a:r>
            <a:endParaRPr lang="sv-SE" dirty="0"/>
          </a:p>
          <a:p>
            <a:pPr fontAlgn="base"/>
            <a:endParaRPr lang="sv-SE" b="1" dirty="0"/>
          </a:p>
          <a:p>
            <a:pPr fontAlgn="base"/>
            <a:r>
              <a:rPr lang="sv-SE" b="1" dirty="0"/>
              <a:t>Regel 87 Timeout</a:t>
            </a:r>
            <a:br>
              <a:rPr lang="sv-SE" b="1" dirty="0"/>
            </a:br>
            <a:r>
              <a:rPr lang="sv-SE" dirty="0"/>
              <a:t>Timeout får ej begäras av ett lag som spelat pucken till icing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0497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38</Words>
  <Application>Microsoft Macintosh PowerPoint</Application>
  <PresentationFormat>Bredbild</PresentationFormat>
  <Paragraphs>28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Lars Andersson</dc:creator>
  <cp:lastModifiedBy>Lars Andersson</cp:lastModifiedBy>
  <cp:revision>4</cp:revision>
  <cp:lastPrinted>2019-09-02T19:00:06Z</cp:lastPrinted>
  <dcterms:created xsi:type="dcterms:W3CDTF">2019-09-01T16:38:23Z</dcterms:created>
  <dcterms:modified xsi:type="dcterms:W3CDTF">2019-09-02T19:00:15Z</dcterms:modified>
</cp:coreProperties>
</file>