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8" r:id="rId3"/>
    <p:sldId id="266" r:id="rId4"/>
    <p:sldId id="265" r:id="rId5"/>
    <p:sldId id="264" r:id="rId6"/>
    <p:sldId id="271" r:id="rId7"/>
    <p:sldId id="268" r:id="rId8"/>
    <p:sldId id="269" r:id="rId9"/>
    <p:sldId id="270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13640A7D-CACE-4924-9381-EAC0804DDE0E}">
          <p14:sldIdLst>
            <p14:sldId id="256"/>
            <p14:sldId id="258"/>
            <p14:sldId id="266"/>
            <p14:sldId id="265"/>
            <p14:sldId id="264"/>
            <p14:sldId id="271"/>
            <p14:sldId id="268"/>
            <p14:sldId id="269"/>
            <p14:sldId id="270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B870"/>
    <a:srgbClr val="004A86"/>
    <a:srgbClr val="0033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28" autoAdjust="0"/>
  </p:normalViewPr>
  <p:slideViewPr>
    <p:cSldViewPr snapToGrid="0" snapToObjects="1">
      <p:cViewPr varScale="1">
        <p:scale>
          <a:sx n="82" d="100"/>
          <a:sy n="82" d="100"/>
        </p:scale>
        <p:origin x="150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5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4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0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3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5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9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3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6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53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99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41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C9282-CCAD-9441-A251-138A94436821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B514D-DC96-794A-B858-AA699EBAB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82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Zuhat.aslan@gmail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mailto:Maria.Ekblom@gmorninghotels.s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_bg_blue_144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06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_bg_blue_144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4" descr="logo_for_blue_bg.png">
            <a:extLst>
              <a:ext uri="{FF2B5EF4-FFF2-40B4-BE49-F238E27FC236}">
                <a16:creationId xmlns:a16="http://schemas.microsoft.com/office/drawing/2014/main" id="{D651EEC0-E203-4300-84FC-26D909EFFA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9144000" cy="6858000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7694C6E6-9ED4-4F9C-A311-06468DB562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0480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35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- 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Lagledarplattform 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Fadderskap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WhatsApp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Laget.se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XXL 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Overallbeställning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Cafeteria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Good Morning Hägersten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Stockholm Rehab klinik 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Övriga frågor/punkter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</p:spTree>
    <p:extLst>
      <p:ext uri="{BB962C8B-B14F-4D97-AF65-F5344CB8AC3E}">
        <p14:creationId xmlns:p14="http://schemas.microsoft.com/office/powerpoint/2010/main" val="3735841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- WhatsApp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5D3868D-FAB9-436F-AE5C-1690B2A270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0679" y="1633287"/>
            <a:ext cx="6382641" cy="359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48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– Laget.se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Spontan-is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Spelschema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Närvarorapportering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Cuper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Övrigt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</p:spTree>
    <p:extLst>
      <p:ext uri="{BB962C8B-B14F-4D97-AF65-F5344CB8AC3E}">
        <p14:creationId xmlns:p14="http://schemas.microsoft.com/office/powerpoint/2010/main" val="351068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- XXL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Medlemmar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Hemsida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Try </a:t>
            </a:r>
            <a:r>
              <a:rPr lang="sv-SE" sz="2400" dirty="0" err="1">
                <a:solidFill>
                  <a:schemeClr val="bg1"/>
                </a:solidFill>
                <a:latin typeface="Calibri"/>
                <a:cs typeface="Calibri"/>
              </a:rPr>
              <a:t>Out</a:t>
            </a: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 Day innan 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semester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Overallbeställning</a:t>
            </a: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  <p:pic>
        <p:nvPicPr>
          <p:cNvPr id="7" name="Bildobjekt 6" descr="En bild som visar person&#10;&#10;Automatiskt genererad beskrivning">
            <a:extLst>
              <a:ext uri="{FF2B5EF4-FFF2-40B4-BE49-F238E27FC236}">
                <a16:creationId xmlns:a16="http://schemas.microsoft.com/office/drawing/2014/main" id="{729EC39D-77B1-498E-86F4-714C8748B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5296" y="2065775"/>
            <a:ext cx="4064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874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– Cafeteria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Henrik Jalaliamin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henrik.jalaliamin.gmail.com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 0732023133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Zuhat Aslan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</a:t>
            </a: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  <a:hlinkClick r:id="rId4"/>
              </a:rPr>
              <a:t>Zuhat.aslan@gmail.com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- 0736224446</a:t>
            </a:r>
          </a:p>
          <a:p>
            <a:pPr algn="l">
              <a:lnSpc>
                <a:spcPct val="120000"/>
              </a:lnSpc>
            </a:pP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</p:spTree>
    <p:extLst>
      <p:ext uri="{BB962C8B-B14F-4D97-AF65-F5344CB8AC3E}">
        <p14:creationId xmlns:p14="http://schemas.microsoft.com/office/powerpoint/2010/main" val="69779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– Good Morning Hägersten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Ny kontaktperson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Nicklas Wyckoff Mähler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Tel: 08-556 323 30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- </a:t>
            </a:r>
            <a:r>
              <a:rPr lang="sv-SE" sz="2000" dirty="0">
                <a:solidFill>
                  <a:schemeClr val="bg1"/>
                </a:solidFill>
                <a:latin typeface="Calibri"/>
                <a:cs typeface="Calibri"/>
              </a:rPr>
              <a:t>Nicklas.mahler</a:t>
            </a:r>
            <a:r>
              <a:rPr lang="sv-SE" sz="2000" dirty="0">
                <a:solidFill>
                  <a:schemeClr val="bg1"/>
                </a:solidFill>
                <a:latin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@gmorninghotels.se</a:t>
            </a:r>
            <a:endParaRPr lang="sv-SE" sz="20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  <a:latin typeface="Calibri"/>
                <a:cs typeface="Calibri"/>
              </a:rPr>
              <a:t>Avtal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bg1"/>
                </a:solidFill>
                <a:latin typeface="Calibri"/>
                <a:cs typeface="Calibri"/>
              </a:rPr>
              <a:t>Cuper/Datum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sv-SE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F3C32CF-933D-4F53-AC1D-C84497577B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9331" y="2172514"/>
            <a:ext cx="3175458" cy="317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3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– Stockholm Rehab </a:t>
            </a:r>
            <a:r>
              <a:rPr lang="en-US" sz="3600" dirty="0" err="1">
                <a:solidFill>
                  <a:srgbClr val="D9B870"/>
                </a:solidFill>
                <a:latin typeface="Calibri"/>
                <a:cs typeface="Calibri"/>
              </a:rPr>
              <a:t>Klinik</a:t>
            </a:r>
            <a:endParaRPr lang="en-US" sz="3600" dirty="0">
              <a:solidFill>
                <a:srgbClr val="D9B870"/>
              </a:solidFill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Samarbete inför framtiden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Upplägg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  <a:t>Thomas Endler</a:t>
            </a:r>
            <a:br>
              <a:rPr lang="sv-SE" sz="24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sv-SE" sz="1400" dirty="0">
                <a:solidFill>
                  <a:schemeClr val="bg1"/>
                </a:solidFill>
                <a:latin typeface="Calibri"/>
                <a:cs typeface="Calibri"/>
              </a:rPr>
              <a:t>-</a:t>
            </a:r>
            <a:r>
              <a:rPr lang="sv-SE" sz="1200" dirty="0">
                <a:solidFill>
                  <a:schemeClr val="bg1"/>
                </a:solidFill>
                <a:latin typeface="Calibri"/>
                <a:cs typeface="Calibri"/>
              </a:rPr>
              <a:t>Thomas@stockholmskiropraktorklinik.se</a:t>
            </a:r>
            <a:endParaRPr lang="sv-SE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ro-RO" sz="14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85A9B71E-9869-455C-B871-87BB37CEB2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5296" y="3183629"/>
            <a:ext cx="4083576" cy="116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0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blank_blu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logo_for_blue_b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10" y="942695"/>
            <a:ext cx="7378989" cy="90285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D9B870"/>
                </a:solidFill>
                <a:latin typeface="Calibri"/>
                <a:cs typeface="Calibri"/>
              </a:rPr>
              <a:t>Lagledarmöte – Övrigt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211" y="1845550"/>
            <a:ext cx="6792170" cy="3829386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sv-SE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ro-RO" sz="1800" dirty="0">
              <a:solidFill>
                <a:schemeClr val="bg1"/>
              </a:solidFill>
              <a:latin typeface="Calibri"/>
              <a:cs typeface="Calibri"/>
            </a:endParaRPr>
          </a:p>
          <a:p>
            <a:pPr algn="l">
              <a:lnSpc>
                <a:spcPct val="120000"/>
              </a:lnSpc>
            </a:pPr>
            <a:endParaRPr lang="en-US" sz="1800" dirty="0">
              <a:solidFill>
                <a:schemeClr val="bg1"/>
              </a:solidFill>
              <a:latin typeface="PF Din Text Universal Light"/>
              <a:cs typeface="PF Din Text Universal Light"/>
            </a:endParaRPr>
          </a:p>
        </p:txBody>
      </p:sp>
    </p:spTree>
    <p:extLst>
      <p:ext uri="{BB962C8B-B14F-4D97-AF65-F5344CB8AC3E}">
        <p14:creationId xmlns:p14="http://schemas.microsoft.com/office/powerpoint/2010/main" val="4273329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24803</TotalTime>
  <Words>133</Words>
  <Application>Microsoft Office PowerPoint</Application>
  <PresentationFormat>Bildspel på skärmen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PF Din Text Universal Light</vt:lpstr>
      <vt:lpstr>Office Theme</vt:lpstr>
      <vt:lpstr>PowerPoint-presentation</vt:lpstr>
      <vt:lpstr>Lagledarmöte - Agenda</vt:lpstr>
      <vt:lpstr>Lagledarmöte - WhatsApp</vt:lpstr>
      <vt:lpstr>Lagledarmöte – Laget.se</vt:lpstr>
      <vt:lpstr>Lagledarmöte - XXL</vt:lpstr>
      <vt:lpstr>Lagledarmöte – Cafeteria</vt:lpstr>
      <vt:lpstr>Lagledarmöte – Good Morning Hägersten</vt:lpstr>
      <vt:lpstr>Lagledarmöte – Stockholm Rehab Klinik</vt:lpstr>
      <vt:lpstr>Lagledarmöte – Övrigt</vt:lpstr>
      <vt:lpstr>PowerPoint-presentation</vt:lpstr>
    </vt:vector>
  </TitlesOfParts>
  <Company>A45 Design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Kristofer Raitio</dc:creator>
  <cp:lastModifiedBy>Philip Nilsson Fornes</cp:lastModifiedBy>
  <cp:revision>51</cp:revision>
  <dcterms:created xsi:type="dcterms:W3CDTF">2015-08-13T15:12:15Z</dcterms:created>
  <dcterms:modified xsi:type="dcterms:W3CDTF">2021-08-13T08:32:33Z</dcterms:modified>
</cp:coreProperties>
</file>