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_rels/presentation.xml.rels" ContentType="application/vnd.openxmlformats-package.relationships+xml"/>
  <Override PartName="/ppt/media/image5.jpeg" ContentType="image/jpeg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presentation.xml" ContentType="application/vnd.openxmlformats-officedocument.presentationml.presentation.main+xml"/>
  <Override PartName="/ppt/slides/_rels/slide6.xml.rels" ContentType="application/vnd.openxmlformats-package.relationships+xml"/>
  <Override PartName="/ppt/slides/_rels/slide5.xml.rels" ContentType="application/vnd.openxmlformats-package.relationships+xml"/>
  <Override PartName="/ppt/slides/_rels/slide4.xml.rels" ContentType="application/vnd.openxmlformats-package.relationships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2.xml" ContentType="application/vnd.openxmlformats-officedocument.presentationml.slideMaster+xml"/>
  <Override PartName="/ppt/slideMasters/slideMaster1.xml" ContentType="application/vnd.openxmlformats-officedocument.presentationml.slideMaster+xml"/>
  <Override PartName="/ppt/theme/theme2.xml" ContentType="application/vnd.openxmlformats-officedocument.theme+xml"/>
  <Override PartName="/ppt/theme/theme1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_rels/slideLayout24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sldIdLst>
    <p:sldId id="256" r:id="rId4"/>
    <p:sldId id="257" r:id="rId5"/>
    <p:sldId id="258" r:id="rId6"/>
    <p:sldId id="259" r:id="rId7"/>
    <p:sldId id="260" r:id="rId8"/>
    <p:sldId id="261" r:id="rId9"/>
  </p:sldIdLst>
  <p:sldSz cx="12192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png"/><Relationship Id="rId3" Type="http://schemas.openxmlformats.org/officeDocument/2006/relationships/image" Target="../media/image4.png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/>
          <a:p>
            <a:endParaRPr b="0" lang="sv-SE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/>
          <a:p>
            <a:endParaRPr b="0" lang="sv-SE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/>
          <a:p>
            <a:endParaRPr b="0" lang="sv-SE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pic>
        <p:nvPicPr>
          <p:cNvPr id="37" name="" descr=""/>
          <p:cNvPicPr/>
          <p:nvPr/>
        </p:nvPicPr>
        <p:blipFill>
          <a:blip r:embed="rId2"/>
          <a:stretch/>
        </p:blipFill>
        <p:spPr>
          <a:xfrm>
            <a:off x="3368880" y="1825560"/>
            <a:ext cx="5452920" cy="4350960"/>
          </a:xfrm>
          <a:prstGeom prst="rect">
            <a:avLst/>
          </a:prstGeom>
          <a:ln>
            <a:noFill/>
          </a:ln>
        </p:spPr>
      </p:pic>
      <p:pic>
        <p:nvPicPr>
          <p:cNvPr id="38" name="" descr=""/>
          <p:cNvPicPr/>
          <p:nvPr/>
        </p:nvPicPr>
        <p:blipFill>
          <a:blip r:embed="rId3"/>
          <a:stretch/>
        </p:blipFill>
        <p:spPr>
          <a:xfrm>
            <a:off x="3368880" y="1825560"/>
            <a:ext cx="5452920" cy="435096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/>
          <a:p>
            <a:endParaRPr b="0" lang="sv-SE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46" name="PlaceHolder 2"/>
          <p:cNvSpPr>
            <a:spLocks noGrp="1"/>
          </p:cNvSpPr>
          <p:nvPr>
            <p:ph type="subTitle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sv-SE" sz="32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/>
          <a:p>
            <a:endParaRPr b="0" lang="sv-SE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48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/>
          <a:p>
            <a:endParaRPr b="0" lang="sv-SE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51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/>
          <a:p>
            <a:endParaRPr b="0" lang="sv-SE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subTitle"/>
          </p:nvPr>
        </p:nvSpPr>
        <p:spPr>
          <a:xfrm>
            <a:off x="838080" y="365040"/>
            <a:ext cx="10515240" cy="61441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sv-SE" sz="32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/>
          <a:p>
            <a:endParaRPr b="0" lang="sv-SE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55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56" name="PlaceHolder 3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57" name="PlaceHolder 4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/>
          <a:p>
            <a:endParaRPr b="0" lang="sv-SE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sv-SE" sz="32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/>
          <a:p>
            <a:endParaRPr b="0" lang="sv-SE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59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0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1" name="PlaceHolder 4"/>
          <p:cNvSpPr>
            <a:spLocks noGrp="1"/>
          </p:cNvSpPr>
          <p:nvPr>
            <p:ph type="body"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/>
          <a:p>
            <a:endParaRPr b="0" lang="sv-SE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3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4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5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/>
          <a:p>
            <a:endParaRPr b="0" lang="sv-SE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7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8" name="PlaceHolder 3"/>
          <p:cNvSpPr>
            <a:spLocks noGrp="1"/>
          </p:cNvSpPr>
          <p:nvPr>
            <p:ph type="body"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/>
          <a:p>
            <a:endParaRPr b="0" lang="sv-SE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72" name="PlaceHolder 4"/>
          <p:cNvSpPr>
            <a:spLocks noGrp="1"/>
          </p:cNvSpPr>
          <p:nvPr>
            <p:ph type="body"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73" name="PlaceHolder 5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/>
          <a:p>
            <a:endParaRPr b="0" lang="sv-SE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75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76" name="PlaceHolder 3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pic>
        <p:nvPicPr>
          <p:cNvPr id="77" name="" descr=""/>
          <p:cNvPicPr/>
          <p:nvPr/>
        </p:nvPicPr>
        <p:blipFill>
          <a:blip r:embed="rId2"/>
          <a:stretch/>
        </p:blipFill>
        <p:spPr>
          <a:xfrm>
            <a:off x="3368880" y="1825560"/>
            <a:ext cx="5452920" cy="4350960"/>
          </a:xfrm>
          <a:prstGeom prst="rect">
            <a:avLst/>
          </a:prstGeom>
          <a:ln>
            <a:noFill/>
          </a:ln>
        </p:spPr>
      </p:pic>
      <p:pic>
        <p:nvPicPr>
          <p:cNvPr id="78" name="" descr=""/>
          <p:cNvPicPr/>
          <p:nvPr/>
        </p:nvPicPr>
        <p:blipFill>
          <a:blip r:embed="rId3"/>
          <a:stretch/>
        </p:blipFill>
        <p:spPr>
          <a:xfrm>
            <a:off x="3368880" y="1825560"/>
            <a:ext cx="5452920" cy="435096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/>
          <a:p>
            <a:endParaRPr b="0" lang="sv-SE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/>
          <a:p>
            <a:endParaRPr b="0" lang="sv-SE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/>
          <a:p>
            <a:endParaRPr b="0" lang="sv-SE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838080" y="365040"/>
            <a:ext cx="10515240" cy="61441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sv-SE" sz="32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/>
          <a:p>
            <a:endParaRPr b="0" lang="sv-SE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/>
          <a:p>
            <a:endParaRPr b="0" lang="sv-SE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/>
          <a:p>
            <a:endParaRPr b="0" lang="sv-SE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anchor="ctr"/>
          <a:p>
            <a:pPr>
              <a:lnSpc>
                <a:spcPct val="90000"/>
              </a:lnSpc>
            </a:pPr>
            <a:r>
              <a:rPr b="0" lang="sv-SE" sz="44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 Light"/>
              </a:rPr>
              <a:t>Click to edit Master title style</a:t>
            </a:r>
            <a:endParaRPr b="0" lang="sv-SE" sz="44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/>
          <a:p>
            <a:pPr marL="228600" indent="-228240">
              <a:lnSpc>
                <a:spcPct val="100000"/>
              </a:lnSpc>
              <a:spcBef>
                <a:spcPts val="1001"/>
              </a:spcBef>
              <a:buClr>
                <a:srgbClr val="ffffff"/>
              </a:buClr>
              <a:buFont typeface="Arial"/>
              <a:buChar char="•"/>
            </a:pPr>
            <a:r>
              <a:rPr b="0" lang="sv-SE" sz="2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Click to edit Master text styles</a:t>
            </a:r>
            <a:endParaRPr b="0" lang="sv-SE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1" marL="685800" indent="-228240">
              <a:lnSpc>
                <a:spcPct val="100000"/>
              </a:lnSpc>
              <a:spcBef>
                <a:spcPts val="499"/>
              </a:spcBef>
              <a:buClr>
                <a:srgbClr val="ffffff"/>
              </a:buClr>
              <a:buFont typeface="Arial"/>
              <a:buChar char="•"/>
            </a:pPr>
            <a:r>
              <a:rPr b="0" lang="sv-SE" sz="24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Second level</a:t>
            </a:r>
            <a:endParaRPr b="0" lang="sv-SE" sz="24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2" marL="1143000" indent="-228240">
              <a:lnSpc>
                <a:spcPct val="100000"/>
              </a:lnSpc>
              <a:spcBef>
                <a:spcPts val="499"/>
              </a:spcBef>
              <a:buClr>
                <a:srgbClr val="ffffff"/>
              </a:buClr>
              <a:buFont typeface="Arial"/>
              <a:buChar char="•"/>
            </a:pPr>
            <a:r>
              <a:rPr b="0" lang="sv-SE" sz="2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Third level</a:t>
            </a:r>
            <a:endParaRPr b="0" lang="sv-SE" sz="20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3" marL="1600200" indent="-228240">
              <a:lnSpc>
                <a:spcPct val="100000"/>
              </a:lnSpc>
              <a:spcBef>
                <a:spcPts val="499"/>
              </a:spcBef>
              <a:buClr>
                <a:srgbClr val="ffffff"/>
              </a:buClr>
              <a:buFont typeface="Arial"/>
              <a:buChar char="•"/>
            </a:pPr>
            <a:r>
              <a:rPr b="0" lang="sv-SE" sz="1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Fourth level</a:t>
            </a:r>
            <a:endParaRPr b="0" lang="sv-SE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4" marL="2057400" indent="-228240">
              <a:lnSpc>
                <a:spcPct val="100000"/>
              </a:lnSpc>
              <a:spcBef>
                <a:spcPts val="499"/>
              </a:spcBef>
              <a:buClr>
                <a:srgbClr val="ffffff"/>
              </a:buClr>
              <a:buFont typeface="Arial"/>
              <a:buChar char="•"/>
            </a:pPr>
            <a:r>
              <a:rPr b="0" lang="sv-SE" sz="1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Fifth level</a:t>
            </a:r>
            <a:endParaRPr b="0" lang="sv-SE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fld id="{EF9A0BBD-EA08-45DB-98C1-7FCC1E4B20B3}" type="datetime">
              <a:rPr b="0" lang="sv-SE" sz="12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2018-04-30</a:t>
            </a:fld>
            <a:endParaRPr b="0" lang="sv-SE" sz="12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 anchor="ctr"/>
          <a:p>
            <a:endParaRPr b="0" lang="sv-SE" sz="24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</p:spPr>
        <p:txBody>
          <a:bodyPr anchor="ctr"/>
          <a:p>
            <a:pPr algn="r">
              <a:lnSpc>
                <a:spcPct val="100000"/>
              </a:lnSpc>
            </a:pPr>
            <a:fld id="{52D95BB0-78E7-4722-B017-446B1C0B7497}" type="slidenum">
              <a:rPr b="0" lang="sv-SE" sz="12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&lt;number&gt;</a:t>
            </a:fld>
            <a:endParaRPr b="0" lang="sv-SE" sz="12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anchor="ctr"/>
          <a:p>
            <a:pPr>
              <a:lnSpc>
                <a:spcPct val="90000"/>
              </a:lnSpc>
            </a:pPr>
            <a:r>
              <a:rPr b="0" lang="sv-SE" sz="44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 Light"/>
              </a:rPr>
              <a:t>Click to edit Master title style</a:t>
            </a:r>
            <a:endParaRPr b="0" lang="sv-SE" sz="44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40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81120" cy="4350960"/>
          </a:xfrm>
          <a:prstGeom prst="rect">
            <a:avLst/>
          </a:prstGeom>
        </p:spPr>
        <p:txBody>
          <a:bodyPr/>
          <a:p>
            <a:pPr marL="228600" indent="-228240">
              <a:lnSpc>
                <a:spcPct val="100000"/>
              </a:lnSpc>
              <a:spcBef>
                <a:spcPts val="1001"/>
              </a:spcBef>
              <a:buClr>
                <a:srgbClr val="ffffff"/>
              </a:buClr>
              <a:buFont typeface="Arial"/>
              <a:buChar char="•"/>
            </a:pPr>
            <a:r>
              <a:rPr b="0" lang="sv-SE" sz="2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Click to edit Master text styles</a:t>
            </a:r>
            <a:endParaRPr b="0" lang="sv-SE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1" marL="685800" indent="-228240">
              <a:lnSpc>
                <a:spcPct val="100000"/>
              </a:lnSpc>
              <a:spcBef>
                <a:spcPts val="499"/>
              </a:spcBef>
              <a:buClr>
                <a:srgbClr val="ffffff"/>
              </a:buClr>
              <a:buFont typeface="Arial"/>
              <a:buChar char="•"/>
            </a:pPr>
            <a:r>
              <a:rPr b="0" lang="sv-SE" sz="24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Second level</a:t>
            </a:r>
            <a:endParaRPr b="0" lang="sv-SE" sz="24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2" marL="1143000" indent="-228240">
              <a:lnSpc>
                <a:spcPct val="100000"/>
              </a:lnSpc>
              <a:spcBef>
                <a:spcPts val="499"/>
              </a:spcBef>
              <a:buClr>
                <a:srgbClr val="ffffff"/>
              </a:buClr>
              <a:buFont typeface="Arial"/>
              <a:buChar char="•"/>
            </a:pPr>
            <a:r>
              <a:rPr b="0" lang="sv-SE" sz="2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Third level</a:t>
            </a:r>
            <a:endParaRPr b="0" lang="sv-SE" sz="20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3" marL="1600200" indent="-228240">
              <a:lnSpc>
                <a:spcPct val="100000"/>
              </a:lnSpc>
              <a:spcBef>
                <a:spcPts val="499"/>
              </a:spcBef>
              <a:buClr>
                <a:srgbClr val="ffffff"/>
              </a:buClr>
              <a:buFont typeface="Arial"/>
              <a:buChar char="•"/>
            </a:pPr>
            <a:r>
              <a:rPr b="0" lang="sv-SE" sz="1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Fourth level</a:t>
            </a:r>
            <a:endParaRPr b="0" lang="sv-SE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4" marL="2057400" indent="-228240">
              <a:lnSpc>
                <a:spcPct val="100000"/>
              </a:lnSpc>
              <a:spcBef>
                <a:spcPts val="499"/>
              </a:spcBef>
              <a:buClr>
                <a:srgbClr val="ffffff"/>
              </a:buClr>
              <a:buFont typeface="Arial"/>
              <a:buChar char="•"/>
            </a:pPr>
            <a:r>
              <a:rPr b="0" lang="sv-SE" sz="1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Fifth level</a:t>
            </a:r>
            <a:endParaRPr b="0" lang="sv-SE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41" name="PlaceHolder 3"/>
          <p:cNvSpPr>
            <a:spLocks noGrp="1"/>
          </p:cNvSpPr>
          <p:nvPr>
            <p:ph type="body"/>
          </p:nvPr>
        </p:nvSpPr>
        <p:spPr>
          <a:xfrm>
            <a:off x="6172200" y="1825560"/>
            <a:ext cx="5181120" cy="4350960"/>
          </a:xfrm>
          <a:prstGeom prst="rect">
            <a:avLst/>
          </a:prstGeom>
        </p:spPr>
        <p:txBody>
          <a:bodyPr/>
          <a:p>
            <a:pPr marL="228600" indent="-228240">
              <a:lnSpc>
                <a:spcPct val="100000"/>
              </a:lnSpc>
              <a:spcBef>
                <a:spcPts val="1001"/>
              </a:spcBef>
              <a:buClr>
                <a:srgbClr val="ffffff"/>
              </a:buClr>
              <a:buFont typeface="Arial"/>
              <a:buChar char="•"/>
            </a:pPr>
            <a:r>
              <a:rPr b="0" lang="sv-SE" sz="2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Click to edit Master text styles</a:t>
            </a:r>
            <a:endParaRPr b="0" lang="sv-SE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1" marL="685800" indent="-228240">
              <a:lnSpc>
                <a:spcPct val="100000"/>
              </a:lnSpc>
              <a:spcBef>
                <a:spcPts val="499"/>
              </a:spcBef>
              <a:buClr>
                <a:srgbClr val="ffffff"/>
              </a:buClr>
              <a:buFont typeface="Arial"/>
              <a:buChar char="•"/>
            </a:pPr>
            <a:r>
              <a:rPr b="0" lang="sv-SE" sz="24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Second level</a:t>
            </a:r>
            <a:endParaRPr b="0" lang="sv-SE" sz="24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2" marL="1143000" indent="-228240">
              <a:lnSpc>
                <a:spcPct val="100000"/>
              </a:lnSpc>
              <a:spcBef>
                <a:spcPts val="499"/>
              </a:spcBef>
              <a:buClr>
                <a:srgbClr val="ffffff"/>
              </a:buClr>
              <a:buFont typeface="Arial"/>
              <a:buChar char="•"/>
            </a:pPr>
            <a:r>
              <a:rPr b="0" lang="sv-SE" sz="2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Third level</a:t>
            </a:r>
            <a:endParaRPr b="0" lang="sv-SE" sz="20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3" marL="1600200" indent="-228240">
              <a:lnSpc>
                <a:spcPct val="100000"/>
              </a:lnSpc>
              <a:spcBef>
                <a:spcPts val="499"/>
              </a:spcBef>
              <a:buClr>
                <a:srgbClr val="ffffff"/>
              </a:buClr>
              <a:buFont typeface="Arial"/>
              <a:buChar char="•"/>
            </a:pPr>
            <a:r>
              <a:rPr b="0" lang="sv-SE" sz="1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Fourth level</a:t>
            </a:r>
            <a:endParaRPr b="0" lang="sv-SE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4" marL="2057400" indent="-228240">
              <a:lnSpc>
                <a:spcPct val="100000"/>
              </a:lnSpc>
              <a:spcBef>
                <a:spcPts val="499"/>
              </a:spcBef>
              <a:buClr>
                <a:srgbClr val="ffffff"/>
              </a:buClr>
              <a:buFont typeface="Arial"/>
              <a:buChar char="•"/>
            </a:pPr>
            <a:r>
              <a:rPr b="0" lang="sv-SE" sz="1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Fifth level</a:t>
            </a:r>
            <a:endParaRPr b="0" lang="sv-SE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42" name="PlaceHolder 4"/>
          <p:cNvSpPr>
            <a:spLocks noGrp="1"/>
          </p:cNvSpPr>
          <p:nvPr>
            <p:ph type="dt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fld id="{B05B82D3-1800-4FF1-BFF6-D9AA867719C1}" type="datetime">
              <a:rPr b="0" lang="sv-SE" sz="12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2018-04-30</a:t>
            </a:fld>
            <a:endParaRPr b="0" lang="sv-SE" sz="12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3" name="PlaceHolder 5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 anchor="ctr"/>
          <a:p>
            <a:endParaRPr b="0" lang="sv-SE" sz="24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4" name="PlaceHolder 6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</p:spPr>
        <p:txBody>
          <a:bodyPr anchor="ctr"/>
          <a:p>
            <a:pPr algn="r">
              <a:lnSpc>
                <a:spcPct val="100000"/>
              </a:lnSpc>
            </a:pPr>
            <a:fld id="{57EACA99-46E6-4C91-A299-683AFC8439A7}" type="slidenum">
              <a:rPr b="0" lang="sv-SE" sz="12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&lt;number&gt;</a:t>
            </a:fld>
            <a:endParaRPr b="0" lang="sv-SE" sz="12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5.jpe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6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6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ctr">
              <a:lnSpc>
                <a:spcPct val="100000"/>
              </a:lnSpc>
            </a:pPr>
            <a:r>
              <a:rPr b="1" lang="sv-SE" sz="44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 Light"/>
              </a:rPr>
              <a:t>KICK OFF 2018</a:t>
            </a:r>
            <a:endParaRPr b="0" lang="sv-SE" sz="44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pic>
        <p:nvPicPr>
          <p:cNvPr id="80" name="Content Placeholder 5" descr=""/>
          <p:cNvPicPr/>
          <p:nvPr/>
        </p:nvPicPr>
        <p:blipFill>
          <a:blip r:embed="rId1"/>
          <a:stretch/>
        </p:blipFill>
        <p:spPr>
          <a:xfrm>
            <a:off x="3076560" y="2334240"/>
            <a:ext cx="6038640" cy="333324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1" dur="indefinite" restart="never" nodeType="tmRoot">
          <p:childTnLst>
            <p:seq>
              <p:cTn id="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ctr">
              <a:lnSpc>
                <a:spcPct val="100000"/>
              </a:lnSpc>
            </a:pPr>
            <a:r>
              <a:rPr b="1" lang="sv-SE" sz="44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 Light"/>
              </a:rPr>
              <a:t>VIKTIGA DATUM</a:t>
            </a:r>
            <a:endParaRPr b="0" lang="sv-SE" sz="44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82" name="TextShape 2"/>
          <p:cNvSpPr txBox="1"/>
          <p:nvPr/>
        </p:nvSpPr>
        <p:spPr>
          <a:xfrm>
            <a:off x="838080" y="1825560"/>
            <a:ext cx="5181120" cy="435096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ffffff"/>
              </a:buClr>
              <a:buFont typeface="Arial"/>
              <a:buChar char="•"/>
            </a:pPr>
            <a:r>
              <a:rPr b="0" lang="sv-SE" sz="2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10 maj (Internmatch, Danmark kl.14.45)</a:t>
            </a:r>
            <a:endParaRPr b="0" lang="sv-SE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ffffff"/>
              </a:buClr>
              <a:buFont typeface="Arial"/>
              <a:buChar char="•"/>
            </a:pPr>
            <a:r>
              <a:rPr b="0" lang="sv-SE" sz="2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19 maj (Sammandrag, Roslagsbro)</a:t>
            </a:r>
            <a:endParaRPr b="0" lang="sv-SE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ffffff"/>
              </a:buClr>
              <a:buFont typeface="Arial"/>
              <a:buChar char="•"/>
            </a:pPr>
            <a:r>
              <a:rPr b="0" lang="sv-SE" sz="2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9-10 juni (UNT-cupen)</a:t>
            </a:r>
            <a:endParaRPr b="0" lang="sv-SE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ffffff"/>
              </a:buClr>
              <a:buFont typeface="Arial"/>
              <a:buChar char="•"/>
            </a:pPr>
            <a:r>
              <a:rPr b="0" lang="sv-SE" sz="2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17 juni (Sammandrag, Alsike)</a:t>
            </a:r>
            <a:endParaRPr b="0" lang="sv-SE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ffffff"/>
              </a:buClr>
              <a:buFont typeface="Arial"/>
              <a:buChar char="•"/>
            </a:pPr>
            <a:r>
              <a:rPr b="0" lang="sv-SE" sz="2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18-19 augusti (ev Hagbycupen alt. sammandrag Häverödal)</a:t>
            </a:r>
            <a:endParaRPr b="0" lang="sv-SE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ffffff"/>
              </a:buClr>
              <a:buFont typeface="Arial"/>
              <a:buChar char="•"/>
            </a:pPr>
            <a:r>
              <a:rPr b="0" lang="sv-SE" sz="2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25 augusti (DIF-dagen)</a:t>
            </a:r>
            <a:endParaRPr b="0" lang="sv-SE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ffffff"/>
              </a:buClr>
              <a:buFont typeface="Arial"/>
              <a:buChar char="•"/>
            </a:pPr>
            <a:r>
              <a:rPr b="0" lang="sv-SE" sz="2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16 september (Sammandrag, Danmark)</a:t>
            </a:r>
            <a:endParaRPr b="0" lang="sv-SE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ffffff"/>
              </a:buClr>
              <a:buFont typeface="Arial"/>
              <a:buChar char="•"/>
            </a:pPr>
            <a:r>
              <a:rPr b="0" lang="sv-SE" sz="2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6-7 oktober (Parkcupen)</a:t>
            </a:r>
            <a:endParaRPr b="0" lang="sv-SE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83" name="TextShape 3"/>
          <p:cNvSpPr txBox="1"/>
          <p:nvPr/>
        </p:nvSpPr>
        <p:spPr>
          <a:xfrm>
            <a:off x="6172200" y="1825560"/>
            <a:ext cx="5181120" cy="435096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ffffff"/>
              </a:buClr>
              <a:buFont typeface="Arial"/>
              <a:buChar char="•"/>
            </a:pPr>
            <a:r>
              <a:rPr b="0" lang="sv-SE" sz="2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Torsdagar 18-19, träning</a:t>
            </a:r>
            <a:endParaRPr b="0" lang="sv-SE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ffffff"/>
              </a:buClr>
              <a:buFont typeface="Arial"/>
              <a:buChar char="•"/>
            </a:pPr>
            <a:r>
              <a:rPr b="0" lang="sv-SE" sz="2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Söndagar 10-11, träning</a:t>
            </a:r>
            <a:endParaRPr b="0" lang="sv-SE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ffffff"/>
              </a:buClr>
              <a:buFont typeface="Arial"/>
              <a:buChar char="•"/>
            </a:pPr>
            <a:r>
              <a:rPr b="0" lang="sv-SE" sz="2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3 maj – 1 juli</a:t>
            </a:r>
            <a:endParaRPr b="0" lang="sv-SE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ffffff"/>
              </a:buClr>
              <a:buFont typeface="Arial"/>
              <a:buChar char="•"/>
            </a:pPr>
            <a:r>
              <a:rPr b="0" lang="sv-SE" sz="2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Sommarträning för de som är hemma.</a:t>
            </a:r>
            <a:endParaRPr b="0" lang="sv-SE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ffffff"/>
              </a:buClr>
              <a:buFont typeface="Arial"/>
              <a:buChar char="•"/>
            </a:pPr>
            <a:r>
              <a:rPr b="0" lang="sv-SE" sz="2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9 augusti – 7 oktober</a:t>
            </a:r>
            <a:endParaRPr b="0" lang="sv-SE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timing>
    <p:tnLst>
      <p:par>
        <p:cTn id="3" dur="indefinite" restart="never" nodeType="tmRoot">
          <p:childTnLst>
            <p:seq>
              <p:cTn id="4" dur="indefinite" nodeType="mainSeq">
                <p:childTnLst>
                  <p:par>
                    <p:cTn id="5" fill="hold">
                      <p:stCondLst>
                        <p:cond delay="indefinite"/>
                      </p:stCondLst>
                      <p:childTnLst>
                        <p:par>
                          <p:cTn id="6" fill="hold">
                            <p:stCondLst>
                              <p:cond delay="0"/>
                            </p:stCondLst>
                            <p:childTnLst>
                              <p:par>
                                <p:cTn id="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>
                                            <p:txEl>
                                              <p:pRg st="0" end="3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>
                                            <p:txEl>
                                              <p:pRg st="39" end="7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>
                                            <p:txEl>
                                              <p:pRg st="71" end="9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>
                                            <p:txEl>
                                              <p:pRg st="93" end="1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>
                                            <p:txEl>
                                              <p:pRg st="122" end="17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>
                                            <p:txEl>
                                              <p:pRg st="178" end="20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>
                                            <p:txEl>
                                              <p:pRg st="201" end="23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>
                                            <p:txEl>
                                              <p:pRg st="236" end="26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>
                                            <p:txEl>
                                              <p:pRg st="0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>
                                            <p:txEl>
                                              <p:pRg st="25" end="4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>
                                            <p:txEl>
                                              <p:pRg st="49" end="6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>
                                            <p:txEl>
                                              <p:pRg st="64" end="9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>
                                            <p:txEl>
                                              <p:pRg st="99" end="1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ctr">
              <a:lnSpc>
                <a:spcPct val="100000"/>
              </a:lnSpc>
            </a:pPr>
            <a:r>
              <a:rPr b="1" lang="sv-SE" sz="44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 Light"/>
              </a:rPr>
              <a:t>TRÄNING/MATCH</a:t>
            </a:r>
            <a:endParaRPr b="0" lang="sv-SE" sz="44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85" name="TextShape 2"/>
          <p:cNvSpPr txBox="1"/>
          <p:nvPr/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ffffff"/>
              </a:buClr>
              <a:buFont typeface="Arial"/>
              <a:buChar char="•"/>
            </a:pPr>
            <a:r>
              <a:rPr b="0" lang="sv-SE" sz="2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Ombytta och klara senast 5 minuter innan träningen börjar.</a:t>
            </a:r>
            <a:endParaRPr b="0" lang="sv-SE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ffffff"/>
              </a:buClr>
              <a:buFont typeface="Arial"/>
              <a:buChar char="•"/>
            </a:pPr>
            <a:r>
              <a:rPr b="0" lang="sv-SE" sz="2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Anmälan till match via hemsidan, laget.se/diff10</a:t>
            </a:r>
            <a:endParaRPr b="0" lang="sv-SE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ffffff"/>
              </a:buClr>
              <a:buFont typeface="Arial"/>
              <a:buChar char="•"/>
            </a:pPr>
            <a:r>
              <a:rPr b="0" lang="sv-SE" sz="2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Vi spelar med två lag i sammandragen (Knatteligan)</a:t>
            </a:r>
            <a:endParaRPr b="0" lang="sv-SE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ffffff"/>
              </a:buClr>
              <a:buFont typeface="Arial"/>
              <a:buChar char="•"/>
            </a:pPr>
            <a:r>
              <a:rPr b="0" lang="sv-SE" sz="2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Uppträdande vid matcher och träningar</a:t>
            </a:r>
            <a:endParaRPr b="0" lang="sv-SE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timing>
    <p:tnLst>
      <p:par>
        <p:cTn id="57" dur="indefinite" restart="never" nodeType="tmRoot">
          <p:childTnLst>
            <p:seq>
              <p:cTn id="58" dur="indefinite" nodeType="mainSeq">
                <p:childTnLst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0" end="5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63" dur="500" fill="hold"/>
                                        <p:tgtEl>
                                          <p:spTgt spid="85">
                                            <p:txEl>
                                              <p:pRg st="0" end="5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64" dur="500" fill="hold"/>
                                        <p:tgtEl>
                                          <p:spTgt spid="85">
                                            <p:txEl>
                                              <p:pRg st="0" end="5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59" end="10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69" dur="500" fill="hold"/>
                                        <p:tgtEl>
                                          <p:spTgt spid="85">
                                            <p:txEl>
                                              <p:pRg st="59" end="10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70" dur="500" fill="hold"/>
                                        <p:tgtEl>
                                          <p:spTgt spid="85">
                                            <p:txEl>
                                              <p:pRg st="59" end="10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108" end="15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5" dur="500" fill="hold"/>
                                        <p:tgtEl>
                                          <p:spTgt spid="85">
                                            <p:txEl>
                                              <p:pRg st="108" end="15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76" dur="500" fill="hold"/>
                                        <p:tgtEl>
                                          <p:spTgt spid="85">
                                            <p:txEl>
                                              <p:pRg st="108" end="15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159" end="19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81" dur="500" fill="hold"/>
                                        <p:tgtEl>
                                          <p:spTgt spid="85">
                                            <p:txEl>
                                              <p:pRg st="159" end="19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2" dur="500" fill="hold"/>
                                        <p:tgtEl>
                                          <p:spTgt spid="85">
                                            <p:txEl>
                                              <p:pRg st="159" end="19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ctr">
              <a:lnSpc>
                <a:spcPct val="100000"/>
              </a:lnSpc>
            </a:pPr>
            <a:r>
              <a:rPr b="1" lang="sv-SE" sz="44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 Light"/>
              </a:rPr>
              <a:t>LAGET</a:t>
            </a:r>
            <a:endParaRPr b="0" lang="sv-SE" sz="44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87" name="TextShape 2"/>
          <p:cNvSpPr txBox="1"/>
          <p:nvPr/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ffffff"/>
              </a:buClr>
              <a:buFont typeface="Arial"/>
              <a:buChar char="•"/>
            </a:pPr>
            <a:r>
              <a:rPr b="1" lang="sv-SE" sz="2800" spc="-1" strike="noStrike" u="sng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Tränare</a:t>
            </a:r>
            <a:r>
              <a:rPr b="1" lang="sv-SE" sz="2800" spc="-1" strike="noStrike" u="sng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	</a:t>
            </a:r>
            <a:r>
              <a:rPr b="1" lang="sv-SE" sz="2800" spc="-1" strike="noStrike" u="sng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	</a:t>
            </a:r>
            <a:r>
              <a:rPr b="1" lang="sv-SE" sz="2800" spc="-1" strike="noStrike" u="sng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Administrativ grupp</a:t>
            </a:r>
            <a:r>
              <a:rPr b="1" lang="sv-SE" sz="2800" spc="-1" strike="noStrike" u="sng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	</a:t>
            </a:r>
            <a:r>
              <a:rPr b="1" lang="sv-SE" sz="2800" spc="-1" strike="noStrike" u="sng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	</a:t>
            </a:r>
            <a:r>
              <a:rPr b="1" lang="sv-SE" sz="2800" spc="-1" strike="noStrike" u="sng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Materialgrupp</a:t>
            </a:r>
            <a:endParaRPr b="0" lang="sv-SE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ffffff"/>
              </a:buClr>
              <a:buFont typeface="Arial"/>
              <a:buChar char="•"/>
            </a:pPr>
            <a:r>
              <a:rPr b="0" lang="sv-SE" sz="2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Möten</a:t>
            </a:r>
            <a:r>
              <a:rPr b="0" lang="sv-SE" sz="2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	</a:t>
            </a:r>
            <a:r>
              <a:rPr b="0" lang="sv-SE" sz="2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	</a:t>
            </a:r>
            <a:r>
              <a:rPr b="0" lang="sv-SE" sz="2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Möten</a:t>
            </a:r>
            <a:r>
              <a:rPr b="0" lang="sv-SE" sz="2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	</a:t>
            </a:r>
            <a:r>
              <a:rPr b="0" lang="sv-SE" sz="2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	</a:t>
            </a:r>
            <a:r>
              <a:rPr b="0" lang="sv-SE" sz="2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	</a:t>
            </a:r>
            <a:r>
              <a:rPr b="0" lang="sv-SE" sz="2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	</a:t>
            </a:r>
            <a:r>
              <a:rPr b="0" lang="sv-SE" sz="2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Sponsring</a:t>
            </a:r>
            <a:endParaRPr b="0" lang="sv-SE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ffffff"/>
              </a:buClr>
              <a:buFont typeface="Arial"/>
              <a:buChar char="•"/>
            </a:pPr>
            <a:r>
              <a:rPr b="0" lang="sv-SE" sz="2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Träning</a:t>
            </a:r>
            <a:r>
              <a:rPr b="0" lang="sv-SE" sz="2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	</a:t>
            </a:r>
            <a:r>
              <a:rPr b="0" lang="sv-SE" sz="2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	</a:t>
            </a:r>
            <a:r>
              <a:rPr b="0" lang="sv-SE" sz="2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Ekonomi</a:t>
            </a:r>
            <a:r>
              <a:rPr b="0" lang="sv-SE" sz="2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	</a:t>
            </a:r>
            <a:r>
              <a:rPr b="0" lang="sv-SE" sz="2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	</a:t>
            </a:r>
            <a:r>
              <a:rPr b="0" lang="sv-SE" sz="2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	</a:t>
            </a:r>
            <a:r>
              <a:rPr b="0" lang="sv-SE" sz="2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	</a:t>
            </a:r>
            <a:r>
              <a:rPr b="0" lang="sv-SE" sz="2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Material</a:t>
            </a:r>
            <a:endParaRPr b="0" lang="sv-SE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ffffff"/>
              </a:buClr>
              <a:buFont typeface="Arial"/>
              <a:buChar char="•"/>
            </a:pPr>
            <a:r>
              <a:rPr b="0" lang="sv-SE" sz="2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Match/cup</a:t>
            </a:r>
            <a:r>
              <a:rPr b="0" lang="sv-SE" sz="2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	</a:t>
            </a:r>
            <a:r>
              <a:rPr b="0" lang="sv-SE" sz="2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	</a:t>
            </a:r>
            <a:r>
              <a:rPr b="0" lang="sv-SE" sz="2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Bilresor</a:t>
            </a:r>
            <a:r>
              <a:rPr b="0" lang="sv-SE" sz="2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	</a:t>
            </a:r>
            <a:r>
              <a:rPr b="0" lang="sv-SE" sz="2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	</a:t>
            </a:r>
            <a:r>
              <a:rPr b="0" lang="sv-SE" sz="2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	</a:t>
            </a:r>
            <a:r>
              <a:rPr b="0" lang="sv-SE" sz="2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	</a:t>
            </a:r>
            <a:r>
              <a:rPr b="0" lang="sv-SE" sz="2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Tvätt</a:t>
            </a:r>
            <a:endParaRPr b="0" lang="sv-SE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ffffff"/>
              </a:buClr>
              <a:buFont typeface="Arial"/>
              <a:buChar char="•"/>
            </a:pPr>
            <a:r>
              <a:rPr b="0" lang="sv-SE" sz="2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Domare</a:t>
            </a:r>
            <a:r>
              <a:rPr b="0" lang="sv-SE" sz="2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	</a:t>
            </a:r>
            <a:r>
              <a:rPr b="0" lang="sv-SE" sz="2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	</a:t>
            </a:r>
            <a:r>
              <a:rPr b="0" lang="sv-SE" sz="2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Kiosk/DIF-dagen</a:t>
            </a:r>
            <a:r>
              <a:rPr b="0" lang="sv-SE" sz="2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	</a:t>
            </a:r>
            <a:r>
              <a:rPr b="0" lang="sv-SE" sz="2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	</a:t>
            </a:r>
            <a:r>
              <a:rPr b="0" lang="sv-SE" sz="2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	</a:t>
            </a:r>
            <a:r>
              <a:rPr b="0" lang="sv-SE" sz="2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Sjukvård</a:t>
            </a:r>
            <a:r>
              <a:rPr b="0" lang="sv-SE" sz="2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	</a:t>
            </a:r>
            <a:endParaRPr b="0" lang="sv-SE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ffffff"/>
              </a:buClr>
              <a:buFont typeface="Arial"/>
              <a:buChar char="•"/>
            </a:pPr>
            <a:r>
              <a:rPr b="0" lang="sv-SE" sz="2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Närvaro</a:t>
            </a:r>
            <a:r>
              <a:rPr b="0" lang="sv-SE" sz="2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	</a:t>
            </a:r>
            <a:r>
              <a:rPr b="0" lang="sv-SE" sz="2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	</a:t>
            </a:r>
            <a:r>
              <a:rPr b="0" lang="sv-SE" sz="2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Sammandrag</a:t>
            </a:r>
            <a:r>
              <a:rPr b="0" lang="sv-SE" sz="2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	</a:t>
            </a:r>
            <a:r>
              <a:rPr b="0" lang="sv-SE" sz="2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	</a:t>
            </a:r>
            <a:r>
              <a:rPr b="0" lang="sv-SE" sz="2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	</a:t>
            </a:r>
            <a:r>
              <a:rPr b="0" lang="sv-SE" sz="2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	</a:t>
            </a:r>
            <a:r>
              <a:rPr b="0" lang="sv-SE" sz="2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	</a:t>
            </a:r>
            <a:endParaRPr b="0" lang="sv-SE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timing>
    <p:tnLst>
      <p:par>
        <p:cTn id="83" dur="indefinite" restart="never" nodeType="tmRoot">
          <p:childTnLst>
            <p:seq>
              <p:cTn id="84" dur="indefinite" nodeType="mainSeq">
                <p:childTnLst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nodeType="click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>
                                            <p:txEl>
                                              <p:pRg st="0" end="4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89" dur="500"/>
                                        <p:tgtEl>
                                          <p:spTgt spid="87">
                                            <p:txEl>
                                              <p:pRg st="0" end="4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nodeType="click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>
                                            <p:txEl>
                                              <p:pRg st="44" end="7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94" dur="500"/>
                                        <p:tgtEl>
                                          <p:spTgt spid="87">
                                            <p:txEl>
                                              <p:pRg st="44" end="7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nodeType="click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>
                                            <p:txEl>
                                              <p:pRg st="70" end="9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99" dur="500"/>
                                        <p:tgtEl>
                                          <p:spTgt spid="87">
                                            <p:txEl>
                                              <p:pRg st="70" end="9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nodeType="click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>
                                            <p:txEl>
                                              <p:pRg st="99" end="12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104" dur="500"/>
                                        <p:tgtEl>
                                          <p:spTgt spid="87">
                                            <p:txEl>
                                              <p:pRg st="99" end="12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nodeType="click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>
                                            <p:txEl>
                                              <p:pRg st="128" end="16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109" dur="500"/>
                                        <p:tgtEl>
                                          <p:spTgt spid="87">
                                            <p:txEl>
                                              <p:pRg st="128" end="16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nodeType="click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>
                                            <p:txEl>
                                              <p:pRg st="164" end="18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114" dur="500"/>
                                        <p:tgtEl>
                                          <p:spTgt spid="87">
                                            <p:txEl>
                                              <p:pRg st="164" end="18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>
              <a:lnSpc>
                <a:spcPct val="90000"/>
              </a:lnSpc>
            </a:pPr>
            <a:r>
              <a:rPr b="0" lang="sv-SE" sz="44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 Light"/>
              </a:rPr>
              <a:t>LAGET</a:t>
            </a:r>
            <a:endParaRPr b="0" lang="sv-SE" sz="44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89" name="TextShape 2"/>
          <p:cNvSpPr txBox="1"/>
          <p:nvPr/>
        </p:nvSpPr>
        <p:spPr>
          <a:xfrm>
            <a:off x="838080" y="1825560"/>
            <a:ext cx="5181120" cy="435096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ffffff"/>
              </a:buClr>
              <a:buFont typeface="Arial"/>
              <a:buChar char="•"/>
            </a:pPr>
            <a:r>
              <a:rPr b="0" lang="sv-SE" sz="2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Fotbollsgrupp, 6 personer</a:t>
            </a:r>
            <a:endParaRPr b="0" lang="sv-SE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ffffff"/>
              </a:buClr>
              <a:buFont typeface="Arial"/>
              <a:buChar char="•"/>
            </a:pPr>
            <a:r>
              <a:rPr b="0" lang="sv-SE" sz="2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Administrativ grupp, 6 personer</a:t>
            </a:r>
            <a:endParaRPr b="0" lang="sv-SE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ffffff"/>
              </a:buClr>
              <a:buFont typeface="Arial"/>
              <a:buChar char="•"/>
            </a:pPr>
            <a:r>
              <a:rPr b="0" lang="sv-SE" sz="2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Materialgrupp</a:t>
            </a:r>
            <a:endParaRPr b="0" lang="sv-SE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90" name="TextShape 3"/>
          <p:cNvSpPr txBox="1"/>
          <p:nvPr/>
        </p:nvSpPr>
        <p:spPr>
          <a:xfrm>
            <a:off x="6172200" y="1825560"/>
            <a:ext cx="5181120" cy="435096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ffffff"/>
              </a:buClr>
              <a:buFont typeface="Arial"/>
              <a:buChar char="•"/>
            </a:pPr>
            <a:r>
              <a:rPr b="0" lang="sv-SE" sz="2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Kioskansvarig, 2 st</a:t>
            </a:r>
            <a:endParaRPr b="0" lang="sv-SE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ffffff"/>
              </a:buClr>
              <a:buFont typeface="Arial"/>
              <a:buChar char="•"/>
            </a:pPr>
            <a:r>
              <a:rPr b="0" lang="sv-SE" sz="2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DIF-dagen, 2 st</a:t>
            </a:r>
            <a:endParaRPr b="0" lang="sv-SE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ffffff"/>
              </a:buClr>
              <a:buFont typeface="Arial"/>
              <a:buChar char="•"/>
            </a:pPr>
            <a:r>
              <a:rPr b="0" lang="sv-SE" sz="2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Julmarknad, 2 st</a:t>
            </a:r>
            <a:endParaRPr b="0" lang="sv-SE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ffffff"/>
              </a:buClr>
              <a:buFont typeface="Arial"/>
              <a:buChar char="•"/>
            </a:pPr>
            <a:r>
              <a:rPr b="0" lang="sv-SE" sz="2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Sammandrag, 5 st</a:t>
            </a:r>
            <a:endParaRPr b="0" lang="sv-SE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ffffff"/>
              </a:buClr>
              <a:buFont typeface="Arial"/>
              <a:buChar char="•"/>
            </a:pPr>
            <a:r>
              <a:rPr b="0" lang="sv-SE" sz="2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Lagkassa</a:t>
            </a:r>
            <a:endParaRPr b="0" lang="sv-SE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ffffff"/>
              </a:buClr>
              <a:buFont typeface="Arial"/>
              <a:buChar char="•"/>
            </a:pPr>
            <a:r>
              <a:rPr b="0" lang="sv-SE" sz="2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Hemsida</a:t>
            </a:r>
            <a:endParaRPr b="0" lang="sv-SE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b="0" lang="sv-SE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timing>
    <p:tnLst>
      <p:par>
        <p:cTn id="115" dur="indefinite" restart="never" nodeType="tmRoot">
          <p:childTnLst>
            <p:seq>
              <p:cTn id="116" dur="indefinite" nodeType="mainSeq">
                <p:childTnLst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nodeType="click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>
                                            <p:txEl>
                                              <p:pRg st="0" end="2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121" dur="500"/>
                                        <p:tgtEl>
                                          <p:spTgt spid="89">
                                            <p:txEl>
                                              <p:pRg st="0" end="2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nodeType="click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>
                                            <p:txEl>
                                              <p:pRg st="26" end="5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126" dur="500"/>
                                        <p:tgtEl>
                                          <p:spTgt spid="89">
                                            <p:txEl>
                                              <p:pRg st="26" end="5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nodeType="click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>
                                            <p:txEl>
                                              <p:pRg st="58" end="7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131" dur="500"/>
                                        <p:tgtEl>
                                          <p:spTgt spid="89">
                                            <p:txEl>
                                              <p:pRg st="58" end="7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nodeType="click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>
                                            <p:txEl>
                                              <p:pRg st="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136" dur="500"/>
                                        <p:tgtEl>
                                          <p:spTgt spid="90">
                                            <p:txEl>
                                              <p:pRg st="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nodeType="click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>
                                            <p:txEl>
                                              <p:pRg st="20" end="3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141" dur="500"/>
                                        <p:tgtEl>
                                          <p:spTgt spid="90">
                                            <p:txEl>
                                              <p:pRg st="20" end="3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nodeType="click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>
                                            <p:txEl>
                                              <p:pRg st="36" end="5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146" dur="500"/>
                                        <p:tgtEl>
                                          <p:spTgt spid="90">
                                            <p:txEl>
                                              <p:pRg st="36" end="5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nodeType="click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>
                                            <p:txEl>
                                              <p:pRg st="53" end="7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151" dur="500"/>
                                        <p:tgtEl>
                                          <p:spTgt spid="90">
                                            <p:txEl>
                                              <p:pRg st="53" end="7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nodeType="click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>
                                            <p:txEl>
                                              <p:pRg st="70" end="7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156" dur="500"/>
                                        <p:tgtEl>
                                          <p:spTgt spid="90">
                                            <p:txEl>
                                              <p:pRg st="70" end="7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nodeType="click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>
                                            <p:txEl>
                                              <p:pRg st="79" end="8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161" dur="500"/>
                                        <p:tgtEl>
                                          <p:spTgt spid="90">
                                            <p:txEl>
                                              <p:pRg st="79" end="8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ctr">
              <a:lnSpc>
                <a:spcPct val="100000"/>
              </a:lnSpc>
            </a:pPr>
            <a:r>
              <a:rPr b="0" lang="sv-SE" sz="44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 Light"/>
              </a:rPr>
              <a:t>ÖVRIGT</a:t>
            </a:r>
            <a:endParaRPr b="0" lang="sv-SE" sz="44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92" name="TextShape 2"/>
          <p:cNvSpPr txBox="1"/>
          <p:nvPr/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ffffff"/>
              </a:buClr>
              <a:buFont typeface="Arial"/>
              <a:buChar char="•"/>
            </a:pPr>
            <a:r>
              <a:rPr b="0" lang="sv-SE" sz="2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Sponsring</a:t>
            </a:r>
            <a:endParaRPr b="0" lang="sv-SE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ffffff"/>
              </a:buClr>
              <a:buFont typeface="Arial"/>
              <a:buChar char="•"/>
            </a:pPr>
            <a:r>
              <a:rPr b="0" lang="sv-SE" sz="2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Tält till matcher och cuper</a:t>
            </a:r>
            <a:endParaRPr b="0" lang="sv-SE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ffffff"/>
              </a:buClr>
              <a:buFont typeface="Arial"/>
              <a:buChar char="•"/>
            </a:pPr>
            <a:r>
              <a:rPr b="0" lang="sv-SE" sz="2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Medlemsavgift</a:t>
            </a:r>
            <a:endParaRPr b="0" lang="sv-SE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ffffff"/>
              </a:buClr>
              <a:buFont typeface="Arial"/>
              <a:buChar char="•"/>
            </a:pPr>
            <a:r>
              <a:rPr b="0" lang="sv-SE" sz="2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Träningskläder/Utrustning</a:t>
            </a:r>
            <a:endParaRPr b="0" lang="sv-SE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ffffff"/>
              </a:buClr>
              <a:buFont typeface="Arial"/>
              <a:buChar char="•"/>
            </a:pPr>
            <a:r>
              <a:rPr b="0" lang="sv-SE" sz="2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Matchkläder</a:t>
            </a:r>
            <a:endParaRPr b="0" lang="sv-SE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ffffff"/>
              </a:buClr>
              <a:buFont typeface="Arial"/>
              <a:buChar char="•"/>
            </a:pPr>
            <a:r>
              <a:rPr b="0" lang="sv-SE" sz="2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Övrigt material, skobytardag mm.</a:t>
            </a:r>
            <a:endParaRPr b="0" lang="sv-SE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timing>
    <p:tnLst>
      <p:par>
        <p:cTn id="162" dur="indefinite" restart="never" nodeType="tmRoot">
          <p:childTnLst>
            <p:seq>
              <p:cTn id="163" dur="indefinite" nodeType="mainSeq">
                <p:childTnLst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nodeType="click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>
                                            <p:txEl>
                                              <p:pRg st="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168" dur="500"/>
                                        <p:tgtEl>
                                          <p:spTgt spid="92">
                                            <p:txEl>
                                              <p:pRg st="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nodeType="click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>
                                            <p:txEl>
                                              <p:pRg st="10" end="3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173" dur="500"/>
                                        <p:tgtEl>
                                          <p:spTgt spid="92">
                                            <p:txEl>
                                              <p:pRg st="10" end="3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nodeType="click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>
                                            <p:txEl>
                                              <p:pRg st="38" end="5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178" dur="500"/>
                                        <p:tgtEl>
                                          <p:spTgt spid="92">
                                            <p:txEl>
                                              <p:pRg st="38" end="5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nodeType="click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>
                                            <p:txEl>
                                              <p:pRg st="52" end="7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183" dur="500"/>
                                        <p:tgtEl>
                                          <p:spTgt spid="92">
                                            <p:txEl>
                                              <p:pRg st="52" end="7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nodeType="click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>
                                            <p:txEl>
                                              <p:pRg st="78" end="9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188" dur="500"/>
                                        <p:tgtEl>
                                          <p:spTgt spid="92">
                                            <p:txEl>
                                              <p:pRg st="78" end="9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nodeType="click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>
                                            <p:txEl>
                                              <p:pRg st="90" end="1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193" dur="500"/>
                                        <p:tgtEl>
                                          <p:spTgt spid="92">
                                            <p:txEl>
                                              <p:pRg st="90" end="12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138</TotalTime>
  <Application>LibreOffice/5.2.7.2$Linux_ARM_EABI LibreOffice_project/528e71104c3fcc3637004cef595401b05295414c</Application>
  <Words>164</Words>
  <Paragraphs>44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2018-04-10T12:40:10Z</dcterms:created>
  <dc:creator>Johan Richt</dc:creator>
  <dc:description/>
  <dc:language>sv-SE</dc:language>
  <cp:lastModifiedBy>Johan Richt</cp:lastModifiedBy>
  <dcterms:modified xsi:type="dcterms:W3CDTF">2018-04-23T17:34:17Z</dcterms:modified>
  <cp:revision>4</cp:revision>
  <dc:subject/>
  <dc:title>KICK OFF 2018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15.0000</vt:lpwstr>
  </property>
  <property fmtid="{D5CDD505-2E9C-101B-9397-08002B2CF9AE}" pid="3" name="HiddenSlides">
    <vt:i4>1</vt:i4>
  </property>
  <property fmtid="{D5CDD505-2E9C-101B-9397-08002B2CF9AE}" pid="4" name="HyperlinksChanged">
    <vt:bool>0</vt:bool>
  </property>
  <property fmtid="{D5CDD505-2E9C-101B-9397-08002B2CF9AE}" pid="5" name="LinksUpToDate">
    <vt:bool>0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Widescreen</vt:lpwstr>
  </property>
  <property fmtid="{D5CDD505-2E9C-101B-9397-08002B2CF9AE}" pid="9" name="ScaleCrop">
    <vt:bool>0</vt:bool>
  </property>
  <property fmtid="{D5CDD505-2E9C-101B-9397-08002B2CF9AE}" pid="10" name="ShareDoc">
    <vt:bool>0</vt:bool>
  </property>
  <property fmtid="{D5CDD505-2E9C-101B-9397-08002B2CF9AE}" pid="11" name="Slides">
    <vt:i4>6</vt:i4>
  </property>
</Properties>
</file>