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5" r:id="rId1"/>
  </p:sldMasterIdLst>
  <p:notesMasterIdLst>
    <p:notesMasterId r:id="rId14"/>
  </p:notesMasterIdLst>
  <p:sldIdLst>
    <p:sldId id="385" r:id="rId2"/>
    <p:sldId id="397" r:id="rId3"/>
    <p:sldId id="391" r:id="rId4"/>
    <p:sldId id="388" r:id="rId5"/>
    <p:sldId id="389" r:id="rId6"/>
    <p:sldId id="390" r:id="rId7"/>
    <p:sldId id="392" r:id="rId8"/>
    <p:sldId id="393" r:id="rId9"/>
    <p:sldId id="394" r:id="rId10"/>
    <p:sldId id="395" r:id="rId11"/>
    <p:sldId id="396" r:id="rId12"/>
    <p:sldId id="387" r:id="rId13"/>
  </p:sldIdLst>
  <p:sldSz cx="12192000" cy="6858000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9CD9"/>
    <a:srgbClr val="20305C"/>
    <a:srgbClr val="262262"/>
    <a:srgbClr val="456024"/>
    <a:srgbClr val="45005C"/>
    <a:srgbClr val="00555C"/>
    <a:srgbClr val="FEDD00"/>
    <a:srgbClr val="1C9CD8"/>
    <a:srgbClr val="A6CE39"/>
    <a:srgbClr val="FF3E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E13196-247D-426C-9140-827923A81CFC}" v="214" dt="2019-04-23T05:58:37.0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14" autoAdjust="0"/>
  </p:normalViewPr>
  <p:slideViewPr>
    <p:cSldViewPr snapToGrid="0">
      <p:cViewPr varScale="1">
        <p:scale>
          <a:sx n="106" d="100"/>
          <a:sy n="106" d="100"/>
        </p:scale>
        <p:origin x="792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hyperlink" Target="mailto:bokning@uppsala.se" TargetMode="Externa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hyperlink" Target="mailto:bokning@uppsala.se" TargetMode="External"/><Relationship Id="rId7" Type="http://schemas.openxmlformats.org/officeDocument/2006/relationships/image" Target="../media/image19.sv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668A91-211D-42EE-BEE6-4CBC6D9A92CB}" type="doc">
      <dgm:prSet loTypeId="urn:microsoft.com/office/officeart/2005/8/layout/vProcess5" loCatId="process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835EFF0C-7FA7-43E3-A9A3-10A32F02C0CB}">
      <dgm:prSet/>
      <dgm:spPr/>
      <dgm:t>
        <a:bodyPr/>
        <a:lstStyle/>
        <a:p>
          <a:r>
            <a:rPr lang="en-US" b="1"/>
            <a:t>Period 1</a:t>
          </a:r>
          <a:endParaRPr lang="en-US"/>
        </a:p>
      </dgm:t>
    </dgm:pt>
    <dgm:pt modelId="{091FD37D-50A5-474F-BABF-D84DAD167BE5}" type="parTrans" cxnId="{8200B9D5-5D4D-4FA0-9292-A3C2FA5FEA66}">
      <dgm:prSet/>
      <dgm:spPr/>
      <dgm:t>
        <a:bodyPr/>
        <a:lstStyle/>
        <a:p>
          <a:endParaRPr lang="en-US"/>
        </a:p>
      </dgm:t>
    </dgm:pt>
    <dgm:pt modelId="{0324DDA5-A66F-4FA3-8590-9E8123F07DA3}" type="sibTrans" cxnId="{8200B9D5-5D4D-4FA0-9292-A3C2FA5FEA66}">
      <dgm:prSet/>
      <dgm:spPr/>
      <dgm:t>
        <a:bodyPr/>
        <a:lstStyle/>
        <a:p>
          <a:endParaRPr lang="en-US"/>
        </a:p>
      </dgm:t>
    </dgm:pt>
    <dgm:pt modelId="{5CDE0207-8956-4AA2-A66A-42EA0D8F836F}">
      <dgm:prSet/>
      <dgm:spPr/>
      <dgm:t>
        <a:bodyPr/>
        <a:lstStyle/>
        <a:p>
          <a:r>
            <a:rPr lang="en-US" dirty="0"/>
            <a:t>10 januari – 13 mars (vecka 2 – 10)</a:t>
          </a:r>
        </a:p>
      </dgm:t>
    </dgm:pt>
    <dgm:pt modelId="{46B0D81D-0487-4FB0-B552-2DB21E621DD4}" type="parTrans" cxnId="{FA5540CC-CA14-4279-8578-AC355BA448EB}">
      <dgm:prSet/>
      <dgm:spPr/>
      <dgm:t>
        <a:bodyPr/>
        <a:lstStyle/>
        <a:p>
          <a:endParaRPr lang="en-US"/>
        </a:p>
      </dgm:t>
    </dgm:pt>
    <dgm:pt modelId="{85037E18-F7A4-407B-A5F6-3F092CB54EBE}" type="sibTrans" cxnId="{FA5540CC-CA14-4279-8578-AC355BA448EB}">
      <dgm:prSet/>
      <dgm:spPr/>
      <dgm:t>
        <a:bodyPr/>
        <a:lstStyle/>
        <a:p>
          <a:endParaRPr lang="en-US"/>
        </a:p>
      </dgm:t>
    </dgm:pt>
    <dgm:pt modelId="{24950A8D-B668-4890-9E1E-E3059B366117}">
      <dgm:prSet/>
      <dgm:spPr/>
      <dgm:t>
        <a:bodyPr/>
        <a:lstStyle/>
        <a:p>
          <a:r>
            <a:rPr lang="en-US" b="1"/>
            <a:t>Period 2</a:t>
          </a:r>
          <a:r>
            <a:rPr lang="en-US"/>
            <a:t> </a:t>
          </a:r>
        </a:p>
      </dgm:t>
    </dgm:pt>
    <dgm:pt modelId="{8B9C7AC1-7FE7-426D-8E4E-2FD1820F9C45}" type="parTrans" cxnId="{11164FB9-C910-41EA-B2F7-3D2DB88777EC}">
      <dgm:prSet/>
      <dgm:spPr/>
      <dgm:t>
        <a:bodyPr/>
        <a:lstStyle/>
        <a:p>
          <a:endParaRPr lang="en-US"/>
        </a:p>
      </dgm:t>
    </dgm:pt>
    <dgm:pt modelId="{A15CED13-7936-4BAA-8474-66644EE4DC43}" type="sibTrans" cxnId="{11164FB9-C910-41EA-B2F7-3D2DB88777EC}">
      <dgm:prSet/>
      <dgm:spPr/>
      <dgm:t>
        <a:bodyPr/>
        <a:lstStyle/>
        <a:p>
          <a:endParaRPr lang="en-US"/>
        </a:p>
      </dgm:t>
    </dgm:pt>
    <dgm:pt modelId="{C641756A-305E-4C3C-8A09-DFE28D3A2437}">
      <dgm:prSet/>
      <dgm:spPr/>
      <dgm:t>
        <a:bodyPr/>
        <a:lstStyle/>
        <a:p>
          <a:r>
            <a:rPr lang="en-US" dirty="0"/>
            <a:t>14 mars – 8 maj (vecka 11 – 18)</a:t>
          </a:r>
        </a:p>
      </dgm:t>
    </dgm:pt>
    <dgm:pt modelId="{75F1CBA0-C102-4352-AFFA-8B6DE253FB01}" type="parTrans" cxnId="{CF0CAD16-23FB-463B-A122-7ABF92F72849}">
      <dgm:prSet/>
      <dgm:spPr/>
      <dgm:t>
        <a:bodyPr/>
        <a:lstStyle/>
        <a:p>
          <a:endParaRPr lang="en-US"/>
        </a:p>
      </dgm:t>
    </dgm:pt>
    <dgm:pt modelId="{32E6D7F0-00B5-4899-9DE7-496FD8B4806D}" type="sibTrans" cxnId="{CF0CAD16-23FB-463B-A122-7ABF92F72849}">
      <dgm:prSet/>
      <dgm:spPr/>
      <dgm:t>
        <a:bodyPr/>
        <a:lstStyle/>
        <a:p>
          <a:endParaRPr lang="en-US"/>
        </a:p>
      </dgm:t>
    </dgm:pt>
    <dgm:pt modelId="{49D7ADFA-B0E2-4064-B7E3-DEEE247B4858}">
      <dgm:prSet/>
      <dgm:spPr/>
      <dgm:t>
        <a:bodyPr/>
        <a:lstStyle/>
        <a:p>
          <a:r>
            <a:rPr lang="en-US" b="1"/>
            <a:t>Period 3</a:t>
          </a:r>
          <a:endParaRPr lang="en-US"/>
        </a:p>
      </dgm:t>
    </dgm:pt>
    <dgm:pt modelId="{4C464E9E-97F1-4528-A49F-DAC5FEA0432C}" type="parTrans" cxnId="{1A7ECF64-013A-471C-9D48-306FDA28CEEB}">
      <dgm:prSet/>
      <dgm:spPr/>
      <dgm:t>
        <a:bodyPr/>
        <a:lstStyle/>
        <a:p>
          <a:endParaRPr lang="en-US"/>
        </a:p>
      </dgm:t>
    </dgm:pt>
    <dgm:pt modelId="{78DE948E-56AC-4A38-8D4C-50929F4C31F4}" type="sibTrans" cxnId="{1A7ECF64-013A-471C-9D48-306FDA28CEEB}">
      <dgm:prSet/>
      <dgm:spPr/>
      <dgm:t>
        <a:bodyPr/>
        <a:lstStyle/>
        <a:p>
          <a:endParaRPr lang="en-US"/>
        </a:p>
      </dgm:t>
    </dgm:pt>
    <dgm:pt modelId="{5E8F80FC-7B66-4583-8D9A-4852F3728713}">
      <dgm:prSet/>
      <dgm:spPr/>
      <dgm:t>
        <a:bodyPr/>
        <a:lstStyle/>
        <a:p>
          <a:r>
            <a:rPr lang="en-US" dirty="0"/>
            <a:t>3 oktober – 8 januari 2023 (vecka 40 – 1)</a:t>
          </a:r>
        </a:p>
      </dgm:t>
    </dgm:pt>
    <dgm:pt modelId="{58DCD62C-0089-407C-B100-D456B33AEB73}" type="parTrans" cxnId="{AF4C3480-B802-4359-AED7-209C452DEF2D}">
      <dgm:prSet/>
      <dgm:spPr/>
      <dgm:t>
        <a:bodyPr/>
        <a:lstStyle/>
        <a:p>
          <a:endParaRPr lang="en-US"/>
        </a:p>
      </dgm:t>
    </dgm:pt>
    <dgm:pt modelId="{DA0C0A7D-C92B-4C0E-BBF7-9B4E71958812}" type="sibTrans" cxnId="{AF4C3480-B802-4359-AED7-209C452DEF2D}">
      <dgm:prSet/>
      <dgm:spPr/>
      <dgm:t>
        <a:bodyPr/>
        <a:lstStyle/>
        <a:p>
          <a:endParaRPr lang="en-US"/>
        </a:p>
      </dgm:t>
    </dgm:pt>
    <dgm:pt modelId="{BB74FD47-47D1-45F9-8E34-3488939341DE}">
      <dgm:prSet/>
      <dgm:spPr/>
      <dgm:t>
        <a:bodyPr/>
        <a:lstStyle/>
        <a:p>
          <a:r>
            <a:rPr lang="en-US" dirty="0"/>
            <a:t>Olika starttider på träningstider </a:t>
          </a:r>
        </a:p>
        <a:p>
          <a:r>
            <a:rPr lang="en-US" dirty="0"/>
            <a:t>Period 1 och 3, 19:00 och Period 2, 19:30</a:t>
          </a:r>
        </a:p>
      </dgm:t>
    </dgm:pt>
    <dgm:pt modelId="{0AB7B659-0889-46FA-B8F2-BCA5AB9846CD}" type="parTrans" cxnId="{AD63A78D-BF59-4388-B7C2-3704C04980C0}">
      <dgm:prSet/>
      <dgm:spPr/>
      <dgm:t>
        <a:bodyPr/>
        <a:lstStyle/>
        <a:p>
          <a:endParaRPr lang="en-US"/>
        </a:p>
      </dgm:t>
    </dgm:pt>
    <dgm:pt modelId="{9634C3D3-872C-4011-9ABF-420AB7C3E6E8}" type="sibTrans" cxnId="{AD63A78D-BF59-4388-B7C2-3704C04980C0}">
      <dgm:prSet/>
      <dgm:spPr/>
      <dgm:t>
        <a:bodyPr/>
        <a:lstStyle/>
        <a:p>
          <a:endParaRPr lang="en-US"/>
        </a:p>
      </dgm:t>
    </dgm:pt>
    <dgm:pt modelId="{E6FF6CC5-E991-4038-880A-BDDF6E548724}" type="pres">
      <dgm:prSet presAssocID="{BB668A91-211D-42EE-BEE6-4CBC6D9A92CB}" presName="outerComposite" presStyleCnt="0">
        <dgm:presLayoutVars>
          <dgm:chMax val="5"/>
          <dgm:dir/>
          <dgm:resizeHandles val="exact"/>
        </dgm:presLayoutVars>
      </dgm:prSet>
      <dgm:spPr/>
    </dgm:pt>
    <dgm:pt modelId="{22FA550E-9B9A-46F9-A6D5-423445BA9875}" type="pres">
      <dgm:prSet presAssocID="{BB668A91-211D-42EE-BEE6-4CBC6D9A92CB}" presName="dummyMaxCanvas" presStyleCnt="0">
        <dgm:presLayoutVars/>
      </dgm:prSet>
      <dgm:spPr/>
    </dgm:pt>
    <dgm:pt modelId="{58688A3E-E028-4567-895C-866D258C7D31}" type="pres">
      <dgm:prSet presAssocID="{BB668A91-211D-42EE-BEE6-4CBC6D9A92CB}" presName="FourNodes_1" presStyleLbl="node1" presStyleIdx="0" presStyleCnt="4">
        <dgm:presLayoutVars>
          <dgm:bulletEnabled val="1"/>
        </dgm:presLayoutVars>
      </dgm:prSet>
      <dgm:spPr/>
    </dgm:pt>
    <dgm:pt modelId="{ACA48749-BD37-445C-A214-1D7B42E28A35}" type="pres">
      <dgm:prSet presAssocID="{BB668A91-211D-42EE-BEE6-4CBC6D9A92CB}" presName="FourNodes_2" presStyleLbl="node1" presStyleIdx="1" presStyleCnt="4">
        <dgm:presLayoutVars>
          <dgm:bulletEnabled val="1"/>
        </dgm:presLayoutVars>
      </dgm:prSet>
      <dgm:spPr/>
    </dgm:pt>
    <dgm:pt modelId="{0CF46AE9-8D7B-44C4-8DE5-1D1B52DCE7FF}" type="pres">
      <dgm:prSet presAssocID="{BB668A91-211D-42EE-BEE6-4CBC6D9A92CB}" presName="FourNodes_3" presStyleLbl="node1" presStyleIdx="2" presStyleCnt="4">
        <dgm:presLayoutVars>
          <dgm:bulletEnabled val="1"/>
        </dgm:presLayoutVars>
      </dgm:prSet>
      <dgm:spPr/>
    </dgm:pt>
    <dgm:pt modelId="{46FF702C-A3A5-45E5-873E-A6E2DBD4866C}" type="pres">
      <dgm:prSet presAssocID="{BB668A91-211D-42EE-BEE6-4CBC6D9A92CB}" presName="FourNodes_4" presStyleLbl="node1" presStyleIdx="3" presStyleCnt="4">
        <dgm:presLayoutVars>
          <dgm:bulletEnabled val="1"/>
        </dgm:presLayoutVars>
      </dgm:prSet>
      <dgm:spPr/>
    </dgm:pt>
    <dgm:pt modelId="{DC3126A7-C4D9-426F-A11F-4E32F28F120D}" type="pres">
      <dgm:prSet presAssocID="{BB668A91-211D-42EE-BEE6-4CBC6D9A92CB}" presName="FourConn_1-2" presStyleLbl="fgAccFollowNode1" presStyleIdx="0" presStyleCnt="3">
        <dgm:presLayoutVars>
          <dgm:bulletEnabled val="1"/>
        </dgm:presLayoutVars>
      </dgm:prSet>
      <dgm:spPr/>
    </dgm:pt>
    <dgm:pt modelId="{667A6E35-C5EB-49BD-9CA3-55C21B12CB94}" type="pres">
      <dgm:prSet presAssocID="{BB668A91-211D-42EE-BEE6-4CBC6D9A92CB}" presName="FourConn_2-3" presStyleLbl="fgAccFollowNode1" presStyleIdx="1" presStyleCnt="3">
        <dgm:presLayoutVars>
          <dgm:bulletEnabled val="1"/>
        </dgm:presLayoutVars>
      </dgm:prSet>
      <dgm:spPr/>
    </dgm:pt>
    <dgm:pt modelId="{BC9E044F-662F-4B30-817C-CAD2C748AD3B}" type="pres">
      <dgm:prSet presAssocID="{BB668A91-211D-42EE-BEE6-4CBC6D9A92CB}" presName="FourConn_3-4" presStyleLbl="fgAccFollowNode1" presStyleIdx="2" presStyleCnt="3">
        <dgm:presLayoutVars>
          <dgm:bulletEnabled val="1"/>
        </dgm:presLayoutVars>
      </dgm:prSet>
      <dgm:spPr/>
    </dgm:pt>
    <dgm:pt modelId="{B732D254-96D9-4E54-B33F-DB938A02C12C}" type="pres">
      <dgm:prSet presAssocID="{BB668A91-211D-42EE-BEE6-4CBC6D9A92CB}" presName="FourNodes_1_text" presStyleLbl="node1" presStyleIdx="3" presStyleCnt="4">
        <dgm:presLayoutVars>
          <dgm:bulletEnabled val="1"/>
        </dgm:presLayoutVars>
      </dgm:prSet>
      <dgm:spPr/>
    </dgm:pt>
    <dgm:pt modelId="{B034CFD1-1E15-4DE0-B6FB-63358A31879C}" type="pres">
      <dgm:prSet presAssocID="{BB668A91-211D-42EE-BEE6-4CBC6D9A92CB}" presName="FourNodes_2_text" presStyleLbl="node1" presStyleIdx="3" presStyleCnt="4">
        <dgm:presLayoutVars>
          <dgm:bulletEnabled val="1"/>
        </dgm:presLayoutVars>
      </dgm:prSet>
      <dgm:spPr/>
    </dgm:pt>
    <dgm:pt modelId="{FCCD1370-1ED3-414A-908D-C6696D91881E}" type="pres">
      <dgm:prSet presAssocID="{BB668A91-211D-42EE-BEE6-4CBC6D9A92CB}" presName="FourNodes_3_text" presStyleLbl="node1" presStyleIdx="3" presStyleCnt="4">
        <dgm:presLayoutVars>
          <dgm:bulletEnabled val="1"/>
        </dgm:presLayoutVars>
      </dgm:prSet>
      <dgm:spPr/>
    </dgm:pt>
    <dgm:pt modelId="{EF2B3296-B9E3-4662-AB4C-0702CC058E0D}" type="pres">
      <dgm:prSet presAssocID="{BB668A91-211D-42EE-BEE6-4CBC6D9A92CB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F3A13B0A-B196-4AE8-A252-904E5377068F}" type="presOf" srcId="{49D7ADFA-B0E2-4064-B7E3-DEEE247B4858}" destId="{0CF46AE9-8D7B-44C4-8DE5-1D1B52DCE7FF}" srcOrd="0" destOrd="0" presId="urn:microsoft.com/office/officeart/2005/8/layout/vProcess5"/>
    <dgm:cxn modelId="{CF0CAD16-23FB-463B-A122-7ABF92F72849}" srcId="{24950A8D-B668-4890-9E1E-E3059B366117}" destId="{C641756A-305E-4C3C-8A09-DFE28D3A2437}" srcOrd="0" destOrd="0" parTransId="{75F1CBA0-C102-4352-AFFA-8B6DE253FB01}" sibTransId="{32E6D7F0-00B5-4899-9DE7-496FD8B4806D}"/>
    <dgm:cxn modelId="{C5EDF417-FBCB-448F-9C85-2D3B06345EB8}" type="presOf" srcId="{0324DDA5-A66F-4FA3-8590-9E8123F07DA3}" destId="{DC3126A7-C4D9-426F-A11F-4E32F28F120D}" srcOrd="0" destOrd="0" presId="urn:microsoft.com/office/officeart/2005/8/layout/vProcess5"/>
    <dgm:cxn modelId="{13C7F33E-3317-4C9A-925B-361BC1EE9B18}" type="presOf" srcId="{835EFF0C-7FA7-43E3-A9A3-10A32F02C0CB}" destId="{58688A3E-E028-4567-895C-866D258C7D31}" srcOrd="0" destOrd="0" presId="urn:microsoft.com/office/officeart/2005/8/layout/vProcess5"/>
    <dgm:cxn modelId="{DE4B545B-0673-4551-B669-6170D1255BDB}" type="presOf" srcId="{24950A8D-B668-4890-9E1E-E3059B366117}" destId="{B034CFD1-1E15-4DE0-B6FB-63358A31879C}" srcOrd="1" destOrd="0" presId="urn:microsoft.com/office/officeart/2005/8/layout/vProcess5"/>
    <dgm:cxn modelId="{0DDC1662-2A90-44D9-B4B3-803CCA37C21E}" type="presOf" srcId="{C641756A-305E-4C3C-8A09-DFE28D3A2437}" destId="{ACA48749-BD37-445C-A214-1D7B42E28A35}" srcOrd="0" destOrd="1" presId="urn:microsoft.com/office/officeart/2005/8/layout/vProcess5"/>
    <dgm:cxn modelId="{3D13C844-C8FE-4AE1-8BF6-8C26511DCD71}" type="presOf" srcId="{835EFF0C-7FA7-43E3-A9A3-10A32F02C0CB}" destId="{B732D254-96D9-4E54-B33F-DB938A02C12C}" srcOrd="1" destOrd="0" presId="urn:microsoft.com/office/officeart/2005/8/layout/vProcess5"/>
    <dgm:cxn modelId="{1A7ECF64-013A-471C-9D48-306FDA28CEEB}" srcId="{BB668A91-211D-42EE-BEE6-4CBC6D9A92CB}" destId="{49D7ADFA-B0E2-4064-B7E3-DEEE247B4858}" srcOrd="2" destOrd="0" parTransId="{4C464E9E-97F1-4528-A49F-DAC5FEA0432C}" sibTransId="{78DE948E-56AC-4A38-8D4C-50929F4C31F4}"/>
    <dgm:cxn modelId="{1978A04B-5CA9-4676-94E4-11BCD30196DB}" type="presOf" srcId="{A15CED13-7936-4BAA-8474-66644EE4DC43}" destId="{667A6E35-C5EB-49BD-9CA3-55C21B12CB94}" srcOrd="0" destOrd="0" presId="urn:microsoft.com/office/officeart/2005/8/layout/vProcess5"/>
    <dgm:cxn modelId="{990C434C-2448-4A36-B443-AA3132070BB5}" type="presOf" srcId="{BB74FD47-47D1-45F9-8E34-3488939341DE}" destId="{EF2B3296-B9E3-4662-AB4C-0702CC058E0D}" srcOrd="1" destOrd="0" presId="urn:microsoft.com/office/officeart/2005/8/layout/vProcess5"/>
    <dgm:cxn modelId="{18102756-9FF3-442B-A3F9-49B65C678BA8}" type="presOf" srcId="{C641756A-305E-4C3C-8A09-DFE28D3A2437}" destId="{B034CFD1-1E15-4DE0-B6FB-63358A31879C}" srcOrd="1" destOrd="1" presId="urn:microsoft.com/office/officeart/2005/8/layout/vProcess5"/>
    <dgm:cxn modelId="{3B3F4256-668F-4CEF-84BB-23F7AF2089F4}" type="presOf" srcId="{5CDE0207-8956-4AA2-A66A-42EA0D8F836F}" destId="{58688A3E-E028-4567-895C-866D258C7D31}" srcOrd="0" destOrd="1" presId="urn:microsoft.com/office/officeart/2005/8/layout/vProcess5"/>
    <dgm:cxn modelId="{B45CD17B-0FE9-470B-B280-2865B3377167}" type="presOf" srcId="{BB74FD47-47D1-45F9-8E34-3488939341DE}" destId="{46FF702C-A3A5-45E5-873E-A6E2DBD4866C}" srcOrd="0" destOrd="0" presId="urn:microsoft.com/office/officeart/2005/8/layout/vProcess5"/>
    <dgm:cxn modelId="{AF4C3480-B802-4359-AED7-209C452DEF2D}" srcId="{49D7ADFA-B0E2-4064-B7E3-DEEE247B4858}" destId="{5E8F80FC-7B66-4583-8D9A-4852F3728713}" srcOrd="0" destOrd="0" parTransId="{58DCD62C-0089-407C-B100-D456B33AEB73}" sibTransId="{DA0C0A7D-C92B-4C0E-BBF7-9B4E71958812}"/>
    <dgm:cxn modelId="{AD63A78D-BF59-4388-B7C2-3704C04980C0}" srcId="{BB668A91-211D-42EE-BEE6-4CBC6D9A92CB}" destId="{BB74FD47-47D1-45F9-8E34-3488939341DE}" srcOrd="3" destOrd="0" parTransId="{0AB7B659-0889-46FA-B8F2-BCA5AB9846CD}" sibTransId="{9634C3D3-872C-4011-9ABF-420AB7C3E6E8}"/>
    <dgm:cxn modelId="{16C74295-610D-4421-9605-B74F6E81C65D}" type="presOf" srcId="{5E8F80FC-7B66-4583-8D9A-4852F3728713}" destId="{FCCD1370-1ED3-414A-908D-C6696D91881E}" srcOrd="1" destOrd="1" presId="urn:microsoft.com/office/officeart/2005/8/layout/vProcess5"/>
    <dgm:cxn modelId="{13EC889E-DFB2-4144-818A-F11F4CB65516}" type="presOf" srcId="{78DE948E-56AC-4A38-8D4C-50929F4C31F4}" destId="{BC9E044F-662F-4B30-817C-CAD2C748AD3B}" srcOrd="0" destOrd="0" presId="urn:microsoft.com/office/officeart/2005/8/layout/vProcess5"/>
    <dgm:cxn modelId="{FD164CB9-6B3B-4988-BFFE-A13BCC31CACB}" type="presOf" srcId="{5CDE0207-8956-4AA2-A66A-42EA0D8F836F}" destId="{B732D254-96D9-4E54-B33F-DB938A02C12C}" srcOrd="1" destOrd="1" presId="urn:microsoft.com/office/officeart/2005/8/layout/vProcess5"/>
    <dgm:cxn modelId="{11164FB9-C910-41EA-B2F7-3D2DB88777EC}" srcId="{BB668A91-211D-42EE-BEE6-4CBC6D9A92CB}" destId="{24950A8D-B668-4890-9E1E-E3059B366117}" srcOrd="1" destOrd="0" parTransId="{8B9C7AC1-7FE7-426D-8E4E-2FD1820F9C45}" sibTransId="{A15CED13-7936-4BAA-8474-66644EE4DC43}"/>
    <dgm:cxn modelId="{68FD9DBC-36E1-4C6C-B1CF-86F78F3574C8}" type="presOf" srcId="{49D7ADFA-B0E2-4064-B7E3-DEEE247B4858}" destId="{FCCD1370-1ED3-414A-908D-C6696D91881E}" srcOrd="1" destOrd="0" presId="urn:microsoft.com/office/officeart/2005/8/layout/vProcess5"/>
    <dgm:cxn modelId="{B940F2C0-76BD-4B5B-821C-BD6CB825C087}" type="presOf" srcId="{BB668A91-211D-42EE-BEE6-4CBC6D9A92CB}" destId="{E6FF6CC5-E991-4038-880A-BDDF6E548724}" srcOrd="0" destOrd="0" presId="urn:microsoft.com/office/officeart/2005/8/layout/vProcess5"/>
    <dgm:cxn modelId="{33C5E8CB-8244-4DD0-8FD2-01651AF189D6}" type="presOf" srcId="{24950A8D-B668-4890-9E1E-E3059B366117}" destId="{ACA48749-BD37-445C-A214-1D7B42E28A35}" srcOrd="0" destOrd="0" presId="urn:microsoft.com/office/officeart/2005/8/layout/vProcess5"/>
    <dgm:cxn modelId="{FA5540CC-CA14-4279-8578-AC355BA448EB}" srcId="{835EFF0C-7FA7-43E3-A9A3-10A32F02C0CB}" destId="{5CDE0207-8956-4AA2-A66A-42EA0D8F836F}" srcOrd="0" destOrd="0" parTransId="{46B0D81D-0487-4FB0-B552-2DB21E621DD4}" sibTransId="{85037E18-F7A4-407B-A5F6-3F092CB54EBE}"/>
    <dgm:cxn modelId="{55F0EBCD-7E32-40D1-8126-C2BABB056172}" type="presOf" srcId="{5E8F80FC-7B66-4583-8D9A-4852F3728713}" destId="{0CF46AE9-8D7B-44C4-8DE5-1D1B52DCE7FF}" srcOrd="0" destOrd="1" presId="urn:microsoft.com/office/officeart/2005/8/layout/vProcess5"/>
    <dgm:cxn modelId="{8200B9D5-5D4D-4FA0-9292-A3C2FA5FEA66}" srcId="{BB668A91-211D-42EE-BEE6-4CBC6D9A92CB}" destId="{835EFF0C-7FA7-43E3-A9A3-10A32F02C0CB}" srcOrd="0" destOrd="0" parTransId="{091FD37D-50A5-474F-BABF-D84DAD167BE5}" sibTransId="{0324DDA5-A66F-4FA3-8590-9E8123F07DA3}"/>
    <dgm:cxn modelId="{CFBDF8F4-E0EE-48F3-8C0D-77DE6638567C}" type="presParOf" srcId="{E6FF6CC5-E991-4038-880A-BDDF6E548724}" destId="{22FA550E-9B9A-46F9-A6D5-423445BA9875}" srcOrd="0" destOrd="0" presId="urn:microsoft.com/office/officeart/2005/8/layout/vProcess5"/>
    <dgm:cxn modelId="{EA440D8E-18BE-4D6C-989C-0601CEC4CB04}" type="presParOf" srcId="{E6FF6CC5-E991-4038-880A-BDDF6E548724}" destId="{58688A3E-E028-4567-895C-866D258C7D31}" srcOrd="1" destOrd="0" presId="urn:microsoft.com/office/officeart/2005/8/layout/vProcess5"/>
    <dgm:cxn modelId="{03A625DA-96E8-4410-BADD-7ACA025AAD20}" type="presParOf" srcId="{E6FF6CC5-E991-4038-880A-BDDF6E548724}" destId="{ACA48749-BD37-445C-A214-1D7B42E28A35}" srcOrd="2" destOrd="0" presId="urn:microsoft.com/office/officeart/2005/8/layout/vProcess5"/>
    <dgm:cxn modelId="{D2B5EB7A-7278-4F03-9EE8-E42EC19A6D04}" type="presParOf" srcId="{E6FF6CC5-E991-4038-880A-BDDF6E548724}" destId="{0CF46AE9-8D7B-44C4-8DE5-1D1B52DCE7FF}" srcOrd="3" destOrd="0" presId="urn:microsoft.com/office/officeart/2005/8/layout/vProcess5"/>
    <dgm:cxn modelId="{41F49E8D-7621-4A06-A0CF-D50ABA6F4456}" type="presParOf" srcId="{E6FF6CC5-E991-4038-880A-BDDF6E548724}" destId="{46FF702C-A3A5-45E5-873E-A6E2DBD4866C}" srcOrd="4" destOrd="0" presId="urn:microsoft.com/office/officeart/2005/8/layout/vProcess5"/>
    <dgm:cxn modelId="{61A1E36B-8810-4F00-A351-4D2EC2583ADC}" type="presParOf" srcId="{E6FF6CC5-E991-4038-880A-BDDF6E548724}" destId="{DC3126A7-C4D9-426F-A11F-4E32F28F120D}" srcOrd="5" destOrd="0" presId="urn:microsoft.com/office/officeart/2005/8/layout/vProcess5"/>
    <dgm:cxn modelId="{B31910D2-A4EC-4A11-831F-402B42B8C3BF}" type="presParOf" srcId="{E6FF6CC5-E991-4038-880A-BDDF6E548724}" destId="{667A6E35-C5EB-49BD-9CA3-55C21B12CB94}" srcOrd="6" destOrd="0" presId="urn:microsoft.com/office/officeart/2005/8/layout/vProcess5"/>
    <dgm:cxn modelId="{CF3EDFF2-6B22-4DB2-85BD-9FD6A00063EC}" type="presParOf" srcId="{E6FF6CC5-E991-4038-880A-BDDF6E548724}" destId="{BC9E044F-662F-4B30-817C-CAD2C748AD3B}" srcOrd="7" destOrd="0" presId="urn:microsoft.com/office/officeart/2005/8/layout/vProcess5"/>
    <dgm:cxn modelId="{1C8561C7-045F-4E76-8A50-6A32E9E7BCC1}" type="presParOf" srcId="{E6FF6CC5-E991-4038-880A-BDDF6E548724}" destId="{B732D254-96D9-4E54-B33F-DB938A02C12C}" srcOrd="8" destOrd="0" presId="urn:microsoft.com/office/officeart/2005/8/layout/vProcess5"/>
    <dgm:cxn modelId="{04C8DF07-79F2-47A3-83F0-43E73DB3B00A}" type="presParOf" srcId="{E6FF6CC5-E991-4038-880A-BDDF6E548724}" destId="{B034CFD1-1E15-4DE0-B6FB-63358A31879C}" srcOrd="9" destOrd="0" presId="urn:microsoft.com/office/officeart/2005/8/layout/vProcess5"/>
    <dgm:cxn modelId="{0162CA66-DFDA-4102-A51D-D8418106DA3D}" type="presParOf" srcId="{E6FF6CC5-E991-4038-880A-BDDF6E548724}" destId="{FCCD1370-1ED3-414A-908D-C6696D91881E}" srcOrd="10" destOrd="0" presId="urn:microsoft.com/office/officeart/2005/8/layout/vProcess5"/>
    <dgm:cxn modelId="{06DBF3FF-2CE9-4732-AF13-C32B15ABC897}" type="presParOf" srcId="{E6FF6CC5-E991-4038-880A-BDDF6E548724}" destId="{EF2B3296-B9E3-4662-AB4C-0702CC058E0D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661805-14C8-433C-8B5E-68C15097C5D9}" type="doc">
      <dgm:prSet loTypeId="urn:microsoft.com/office/officeart/2005/8/layout/defaul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4578E143-7E15-4967-9565-D514874A6019}">
      <dgm:prSet/>
      <dgm:spPr/>
      <dgm:t>
        <a:bodyPr/>
        <a:lstStyle/>
        <a:p>
          <a:r>
            <a:rPr lang="en-US" dirty="0"/>
            <a:t>Period för träningsmatcher:</a:t>
          </a:r>
        </a:p>
        <a:p>
          <a:r>
            <a:rPr lang="en-US" dirty="0"/>
            <a:t>26 februari– 17 April</a:t>
          </a:r>
        </a:p>
      </dgm:t>
    </dgm:pt>
    <dgm:pt modelId="{0D155F76-4704-4337-B26A-419C74ECA232}" type="parTrans" cxnId="{87838954-63F6-4CB9-B5E3-B71C37A92CAC}">
      <dgm:prSet/>
      <dgm:spPr/>
      <dgm:t>
        <a:bodyPr/>
        <a:lstStyle/>
        <a:p>
          <a:endParaRPr lang="en-US"/>
        </a:p>
      </dgm:t>
    </dgm:pt>
    <dgm:pt modelId="{A0986CD6-C99D-4F60-A08C-863228CB302F}" type="sibTrans" cxnId="{87838954-63F6-4CB9-B5E3-B71C37A92CAC}">
      <dgm:prSet/>
      <dgm:spPr/>
      <dgm:t>
        <a:bodyPr/>
        <a:lstStyle/>
        <a:p>
          <a:endParaRPr lang="en-US"/>
        </a:p>
      </dgm:t>
    </dgm:pt>
    <dgm:pt modelId="{CE57372E-9289-478D-80E4-D99102C37FBB}">
      <dgm:prSet/>
      <dgm:spPr/>
      <dgm:t>
        <a:bodyPr/>
        <a:lstStyle/>
        <a:p>
          <a:pPr algn="ctr"/>
          <a:r>
            <a:rPr lang="en-US" dirty="0"/>
            <a:t>Sista ansökningsdag</a:t>
          </a:r>
        </a:p>
        <a:p>
          <a:pPr algn="ctr"/>
          <a:r>
            <a:rPr lang="en-US" dirty="0"/>
            <a:t>31 </a:t>
          </a:r>
          <a:r>
            <a:rPr lang="en-US" dirty="0" err="1"/>
            <a:t>december</a:t>
          </a:r>
          <a:endParaRPr lang="en-US" dirty="0"/>
        </a:p>
      </dgm:t>
    </dgm:pt>
    <dgm:pt modelId="{C1F78F56-E4AD-4E5E-B3E5-FDBEC600CB9F}" type="parTrans" cxnId="{48D511DB-CE46-4191-90EF-8F93E18EB68D}">
      <dgm:prSet/>
      <dgm:spPr/>
      <dgm:t>
        <a:bodyPr/>
        <a:lstStyle/>
        <a:p>
          <a:endParaRPr lang="en-US"/>
        </a:p>
      </dgm:t>
    </dgm:pt>
    <dgm:pt modelId="{B0CDA170-FBEA-4401-99A5-2375409210AC}" type="sibTrans" cxnId="{48D511DB-CE46-4191-90EF-8F93E18EB68D}">
      <dgm:prSet/>
      <dgm:spPr/>
      <dgm:t>
        <a:bodyPr/>
        <a:lstStyle/>
        <a:p>
          <a:endParaRPr lang="en-US"/>
        </a:p>
      </dgm:t>
    </dgm:pt>
    <dgm:pt modelId="{0E65F142-6203-4161-A9A6-DC616EB2F335}">
      <dgm:prSet/>
      <dgm:spPr/>
      <dgm:t>
        <a:bodyPr/>
        <a:lstStyle/>
        <a:p>
          <a:pPr algn="l"/>
          <a:r>
            <a:rPr lang="en-US" dirty="0"/>
            <a:t>Ansökan skickas till bokningen. Ange lag, önskad dag, plan och tid.</a:t>
          </a:r>
        </a:p>
      </dgm:t>
    </dgm:pt>
    <dgm:pt modelId="{E10A49CE-ADF6-4B1C-9840-E1A4978521D0}" type="parTrans" cxnId="{846068CF-9920-471A-959E-A941F500FA90}">
      <dgm:prSet/>
      <dgm:spPr/>
      <dgm:t>
        <a:bodyPr/>
        <a:lstStyle/>
        <a:p>
          <a:endParaRPr lang="en-US"/>
        </a:p>
      </dgm:t>
    </dgm:pt>
    <dgm:pt modelId="{DD961B9E-5469-4E8D-9950-1F35CDCDE306}" type="sibTrans" cxnId="{846068CF-9920-471A-959E-A941F500FA90}">
      <dgm:prSet/>
      <dgm:spPr/>
      <dgm:t>
        <a:bodyPr/>
        <a:lstStyle/>
        <a:p>
          <a:endParaRPr lang="en-US"/>
        </a:p>
      </dgm:t>
    </dgm:pt>
    <dgm:pt modelId="{3DBB0362-EF76-48A9-BA5D-6286C01C7970}">
      <dgm:prSet/>
      <dgm:spPr/>
      <dgm:t>
        <a:bodyPr/>
        <a:lstStyle/>
        <a:p>
          <a:r>
            <a:rPr lang="en-US" dirty="0"/>
            <a:t>Max 1 match/lag/helg </a:t>
          </a:r>
        </a:p>
      </dgm:t>
    </dgm:pt>
    <dgm:pt modelId="{B6525D3D-CD14-4069-99ED-9EA6EC923CC7}" type="parTrans" cxnId="{21673334-F2B2-4067-92BF-A35690BEFF9E}">
      <dgm:prSet/>
      <dgm:spPr/>
      <dgm:t>
        <a:bodyPr/>
        <a:lstStyle/>
        <a:p>
          <a:endParaRPr lang="en-US"/>
        </a:p>
      </dgm:t>
    </dgm:pt>
    <dgm:pt modelId="{D5D322E5-B066-4AD6-B29E-98D6070D7201}" type="sibTrans" cxnId="{21673334-F2B2-4067-92BF-A35690BEFF9E}">
      <dgm:prSet/>
      <dgm:spPr/>
      <dgm:t>
        <a:bodyPr/>
        <a:lstStyle/>
        <a:p>
          <a:endParaRPr lang="en-US"/>
        </a:p>
      </dgm:t>
    </dgm:pt>
    <dgm:pt modelId="{58436E15-4266-4EDA-98F0-198ADCD42C5C}">
      <dgm:prSet/>
      <dgm:spPr/>
      <dgm:t>
        <a:bodyPr/>
        <a:lstStyle/>
        <a:p>
          <a:r>
            <a:rPr lang="sv-SE" noProof="0" dirty="0"/>
            <a:t>Upplandscup-matcher </a:t>
          </a:r>
        </a:p>
        <a:p>
          <a:r>
            <a:rPr lang="sv-SE" noProof="0" dirty="0"/>
            <a:t>ska med i ansökan</a:t>
          </a:r>
        </a:p>
      </dgm:t>
    </dgm:pt>
    <dgm:pt modelId="{E5383B25-56A8-4226-A171-8457B0EF4C34}" type="parTrans" cxnId="{AAAF2EBD-D81F-4ADC-8E0E-980CF8D2AACA}">
      <dgm:prSet/>
      <dgm:spPr/>
      <dgm:t>
        <a:bodyPr/>
        <a:lstStyle/>
        <a:p>
          <a:endParaRPr lang="en-US"/>
        </a:p>
      </dgm:t>
    </dgm:pt>
    <dgm:pt modelId="{18B53788-149E-4D09-A59E-040CA2411587}" type="sibTrans" cxnId="{AAAF2EBD-D81F-4ADC-8E0E-980CF8D2AACA}">
      <dgm:prSet/>
      <dgm:spPr/>
      <dgm:t>
        <a:bodyPr/>
        <a:lstStyle/>
        <a:p>
          <a:endParaRPr lang="en-US"/>
        </a:p>
      </dgm:t>
    </dgm:pt>
    <dgm:pt modelId="{F235A8E4-07B6-4A10-8BE8-C41DC95C8D99}">
      <dgm:prSet/>
      <dgm:spPr/>
      <dgm:t>
        <a:bodyPr/>
        <a:lstStyle/>
        <a:p>
          <a:r>
            <a:rPr lang="sv-SE" noProof="0" dirty="0"/>
            <a:t>Plantilldelning efter ranking och önskemål</a:t>
          </a:r>
        </a:p>
      </dgm:t>
    </dgm:pt>
    <dgm:pt modelId="{A645A0BA-FC27-4C9D-8734-F5F2456309E3}" type="parTrans" cxnId="{99223153-9895-4948-9AA0-8A08C5B0F22D}">
      <dgm:prSet/>
      <dgm:spPr/>
      <dgm:t>
        <a:bodyPr/>
        <a:lstStyle/>
        <a:p>
          <a:endParaRPr lang="en-US"/>
        </a:p>
      </dgm:t>
    </dgm:pt>
    <dgm:pt modelId="{1921CF07-2F0B-435E-8103-B3E3E51AB72D}" type="sibTrans" cxnId="{99223153-9895-4948-9AA0-8A08C5B0F22D}">
      <dgm:prSet/>
      <dgm:spPr/>
      <dgm:t>
        <a:bodyPr/>
        <a:lstStyle/>
        <a:p>
          <a:endParaRPr lang="en-US"/>
        </a:p>
      </dgm:t>
    </dgm:pt>
    <dgm:pt modelId="{D01436EB-9220-4AA4-9061-66ACAEA03AC9}">
      <dgm:prSet/>
      <dgm:spPr/>
      <dgm:t>
        <a:bodyPr/>
        <a:lstStyle/>
        <a:p>
          <a:r>
            <a:rPr lang="sv-SE" noProof="0" dirty="0"/>
            <a:t>Endast ansökningar för senior, junior och PA/FA. Övriga ungdomslag ansöker om tävlingsmatcher</a:t>
          </a:r>
        </a:p>
      </dgm:t>
    </dgm:pt>
    <dgm:pt modelId="{04C211FE-AA02-42AA-85C8-958D35D244D3}" type="parTrans" cxnId="{18CB0D0F-43A3-411F-BE8A-2A18934664F5}">
      <dgm:prSet/>
      <dgm:spPr/>
      <dgm:t>
        <a:bodyPr/>
        <a:lstStyle/>
        <a:p>
          <a:endParaRPr lang="en-US"/>
        </a:p>
      </dgm:t>
    </dgm:pt>
    <dgm:pt modelId="{84B61EA0-1C25-4565-B47D-138B362365AF}" type="sibTrans" cxnId="{18CB0D0F-43A3-411F-BE8A-2A18934664F5}">
      <dgm:prSet/>
      <dgm:spPr/>
      <dgm:t>
        <a:bodyPr/>
        <a:lstStyle/>
        <a:p>
          <a:endParaRPr lang="en-US"/>
        </a:p>
      </dgm:t>
    </dgm:pt>
    <dgm:pt modelId="{EFFA180F-427C-4DE0-B074-10F1AB85826D}" type="pres">
      <dgm:prSet presAssocID="{D2661805-14C8-433C-8B5E-68C15097C5D9}" presName="diagram" presStyleCnt="0">
        <dgm:presLayoutVars>
          <dgm:dir/>
          <dgm:resizeHandles val="exact"/>
        </dgm:presLayoutVars>
      </dgm:prSet>
      <dgm:spPr/>
    </dgm:pt>
    <dgm:pt modelId="{2060BA19-9438-4997-BAF1-3D5A1977839E}" type="pres">
      <dgm:prSet presAssocID="{4578E143-7E15-4967-9565-D514874A6019}" presName="node" presStyleLbl="node1" presStyleIdx="0" presStyleCnt="6">
        <dgm:presLayoutVars>
          <dgm:bulletEnabled val="1"/>
        </dgm:presLayoutVars>
      </dgm:prSet>
      <dgm:spPr/>
    </dgm:pt>
    <dgm:pt modelId="{5D8A7A31-D641-4FE6-9266-31324896E757}" type="pres">
      <dgm:prSet presAssocID="{A0986CD6-C99D-4F60-A08C-863228CB302F}" presName="sibTrans" presStyleCnt="0"/>
      <dgm:spPr/>
    </dgm:pt>
    <dgm:pt modelId="{726232CD-DEB0-4D29-951F-1F470CDC615B}" type="pres">
      <dgm:prSet presAssocID="{CE57372E-9289-478D-80E4-D99102C37FBB}" presName="node" presStyleLbl="node1" presStyleIdx="1" presStyleCnt="6">
        <dgm:presLayoutVars>
          <dgm:bulletEnabled val="1"/>
        </dgm:presLayoutVars>
      </dgm:prSet>
      <dgm:spPr/>
    </dgm:pt>
    <dgm:pt modelId="{3A4BA916-DAA0-4054-8D0D-4322DF05441F}" type="pres">
      <dgm:prSet presAssocID="{B0CDA170-FBEA-4401-99A5-2375409210AC}" presName="sibTrans" presStyleCnt="0"/>
      <dgm:spPr/>
    </dgm:pt>
    <dgm:pt modelId="{CA7B57A4-92C2-46B8-8E46-7B4508CB5D23}" type="pres">
      <dgm:prSet presAssocID="{3DBB0362-EF76-48A9-BA5D-6286C01C7970}" presName="node" presStyleLbl="node1" presStyleIdx="2" presStyleCnt="6">
        <dgm:presLayoutVars>
          <dgm:bulletEnabled val="1"/>
        </dgm:presLayoutVars>
      </dgm:prSet>
      <dgm:spPr/>
    </dgm:pt>
    <dgm:pt modelId="{B3D01C29-4708-4597-B75E-DA9DB40764A5}" type="pres">
      <dgm:prSet presAssocID="{D5D322E5-B066-4AD6-B29E-98D6070D7201}" presName="sibTrans" presStyleCnt="0"/>
      <dgm:spPr/>
    </dgm:pt>
    <dgm:pt modelId="{B3D12FC0-1226-4072-8536-9F5671528AAE}" type="pres">
      <dgm:prSet presAssocID="{58436E15-4266-4EDA-98F0-198ADCD42C5C}" presName="node" presStyleLbl="node1" presStyleIdx="3" presStyleCnt="6">
        <dgm:presLayoutVars>
          <dgm:bulletEnabled val="1"/>
        </dgm:presLayoutVars>
      </dgm:prSet>
      <dgm:spPr/>
    </dgm:pt>
    <dgm:pt modelId="{0644A03B-E4BE-4D57-9A42-4A75B1643CC5}" type="pres">
      <dgm:prSet presAssocID="{18B53788-149E-4D09-A59E-040CA2411587}" presName="sibTrans" presStyleCnt="0"/>
      <dgm:spPr/>
    </dgm:pt>
    <dgm:pt modelId="{FFB169D5-F6C5-4416-861B-DB3BBE3F0ACD}" type="pres">
      <dgm:prSet presAssocID="{F235A8E4-07B6-4A10-8BE8-C41DC95C8D99}" presName="node" presStyleLbl="node1" presStyleIdx="4" presStyleCnt="6">
        <dgm:presLayoutVars>
          <dgm:bulletEnabled val="1"/>
        </dgm:presLayoutVars>
      </dgm:prSet>
      <dgm:spPr/>
    </dgm:pt>
    <dgm:pt modelId="{855CEBD8-5805-4386-9E9D-0A27DDBDF79A}" type="pres">
      <dgm:prSet presAssocID="{1921CF07-2F0B-435E-8103-B3E3E51AB72D}" presName="sibTrans" presStyleCnt="0"/>
      <dgm:spPr/>
    </dgm:pt>
    <dgm:pt modelId="{B369B040-0F49-40E4-BF4A-A452BF22ADA2}" type="pres">
      <dgm:prSet presAssocID="{D01436EB-9220-4AA4-9061-66ACAEA03AC9}" presName="node" presStyleLbl="node1" presStyleIdx="5" presStyleCnt="6">
        <dgm:presLayoutVars>
          <dgm:bulletEnabled val="1"/>
        </dgm:presLayoutVars>
      </dgm:prSet>
      <dgm:spPr/>
    </dgm:pt>
  </dgm:ptLst>
  <dgm:cxnLst>
    <dgm:cxn modelId="{18CB0D0F-43A3-411F-BE8A-2A18934664F5}" srcId="{D2661805-14C8-433C-8B5E-68C15097C5D9}" destId="{D01436EB-9220-4AA4-9061-66ACAEA03AC9}" srcOrd="5" destOrd="0" parTransId="{04C211FE-AA02-42AA-85C8-958D35D244D3}" sibTransId="{84B61EA0-1C25-4565-B47D-138B362365AF}"/>
    <dgm:cxn modelId="{E335FE1C-ABAC-43C1-8F8D-64B3A3CDC28F}" type="presOf" srcId="{CE57372E-9289-478D-80E4-D99102C37FBB}" destId="{726232CD-DEB0-4D29-951F-1F470CDC615B}" srcOrd="0" destOrd="0" presId="urn:microsoft.com/office/officeart/2005/8/layout/default"/>
    <dgm:cxn modelId="{21673334-F2B2-4067-92BF-A35690BEFF9E}" srcId="{D2661805-14C8-433C-8B5E-68C15097C5D9}" destId="{3DBB0362-EF76-48A9-BA5D-6286C01C7970}" srcOrd="2" destOrd="0" parTransId="{B6525D3D-CD14-4069-99ED-9EA6EC923CC7}" sibTransId="{D5D322E5-B066-4AD6-B29E-98D6070D7201}"/>
    <dgm:cxn modelId="{99223153-9895-4948-9AA0-8A08C5B0F22D}" srcId="{D2661805-14C8-433C-8B5E-68C15097C5D9}" destId="{F235A8E4-07B6-4A10-8BE8-C41DC95C8D99}" srcOrd="4" destOrd="0" parTransId="{A645A0BA-FC27-4C9D-8734-F5F2456309E3}" sibTransId="{1921CF07-2F0B-435E-8103-B3E3E51AB72D}"/>
    <dgm:cxn modelId="{87838954-63F6-4CB9-B5E3-B71C37A92CAC}" srcId="{D2661805-14C8-433C-8B5E-68C15097C5D9}" destId="{4578E143-7E15-4967-9565-D514874A6019}" srcOrd="0" destOrd="0" parTransId="{0D155F76-4704-4337-B26A-419C74ECA232}" sibTransId="{A0986CD6-C99D-4F60-A08C-863228CB302F}"/>
    <dgm:cxn modelId="{D759C87F-4401-4CF1-9642-EDBFE88C9DED}" type="presOf" srcId="{58436E15-4266-4EDA-98F0-198ADCD42C5C}" destId="{B3D12FC0-1226-4072-8536-9F5671528AAE}" srcOrd="0" destOrd="0" presId="urn:microsoft.com/office/officeart/2005/8/layout/default"/>
    <dgm:cxn modelId="{B65E4B8E-1150-4784-B3C7-059ABF93E003}" type="presOf" srcId="{4578E143-7E15-4967-9565-D514874A6019}" destId="{2060BA19-9438-4997-BAF1-3D5A1977839E}" srcOrd="0" destOrd="0" presId="urn:microsoft.com/office/officeart/2005/8/layout/default"/>
    <dgm:cxn modelId="{AAAF2EBD-D81F-4ADC-8E0E-980CF8D2AACA}" srcId="{D2661805-14C8-433C-8B5E-68C15097C5D9}" destId="{58436E15-4266-4EDA-98F0-198ADCD42C5C}" srcOrd="3" destOrd="0" parTransId="{E5383B25-56A8-4226-A171-8457B0EF4C34}" sibTransId="{18B53788-149E-4D09-A59E-040CA2411587}"/>
    <dgm:cxn modelId="{03B68FC2-07C0-41DA-B734-3100F09728B9}" type="presOf" srcId="{D2661805-14C8-433C-8B5E-68C15097C5D9}" destId="{EFFA180F-427C-4DE0-B074-10F1AB85826D}" srcOrd="0" destOrd="0" presId="urn:microsoft.com/office/officeart/2005/8/layout/default"/>
    <dgm:cxn modelId="{179056C5-0715-4680-853E-5A5E22076E4C}" type="presOf" srcId="{D01436EB-9220-4AA4-9061-66ACAEA03AC9}" destId="{B369B040-0F49-40E4-BF4A-A452BF22ADA2}" srcOrd="0" destOrd="0" presId="urn:microsoft.com/office/officeart/2005/8/layout/default"/>
    <dgm:cxn modelId="{846068CF-9920-471A-959E-A941F500FA90}" srcId="{CE57372E-9289-478D-80E4-D99102C37FBB}" destId="{0E65F142-6203-4161-A9A6-DC616EB2F335}" srcOrd="0" destOrd="0" parTransId="{E10A49CE-ADF6-4B1C-9840-E1A4978521D0}" sibTransId="{DD961B9E-5469-4E8D-9950-1F35CDCDE306}"/>
    <dgm:cxn modelId="{48D511DB-CE46-4191-90EF-8F93E18EB68D}" srcId="{D2661805-14C8-433C-8B5E-68C15097C5D9}" destId="{CE57372E-9289-478D-80E4-D99102C37FBB}" srcOrd="1" destOrd="0" parTransId="{C1F78F56-E4AD-4E5E-B3E5-FDBEC600CB9F}" sibTransId="{B0CDA170-FBEA-4401-99A5-2375409210AC}"/>
    <dgm:cxn modelId="{FC5623DE-91C2-4342-BDC8-624B7D13767E}" type="presOf" srcId="{F235A8E4-07B6-4A10-8BE8-C41DC95C8D99}" destId="{FFB169D5-F6C5-4416-861B-DB3BBE3F0ACD}" srcOrd="0" destOrd="0" presId="urn:microsoft.com/office/officeart/2005/8/layout/default"/>
    <dgm:cxn modelId="{F5B0CFEA-C519-4242-82D3-5C3A7D51B9C8}" type="presOf" srcId="{0E65F142-6203-4161-A9A6-DC616EB2F335}" destId="{726232CD-DEB0-4D29-951F-1F470CDC615B}" srcOrd="0" destOrd="1" presId="urn:microsoft.com/office/officeart/2005/8/layout/default"/>
    <dgm:cxn modelId="{2CA390FF-58A5-4AE6-B85E-BAE5664F9639}" type="presOf" srcId="{3DBB0362-EF76-48A9-BA5D-6286C01C7970}" destId="{CA7B57A4-92C2-46B8-8E46-7B4508CB5D23}" srcOrd="0" destOrd="0" presId="urn:microsoft.com/office/officeart/2005/8/layout/default"/>
    <dgm:cxn modelId="{F6BAE92B-5C5E-4418-AC10-DC50A835070C}" type="presParOf" srcId="{EFFA180F-427C-4DE0-B074-10F1AB85826D}" destId="{2060BA19-9438-4997-BAF1-3D5A1977839E}" srcOrd="0" destOrd="0" presId="urn:microsoft.com/office/officeart/2005/8/layout/default"/>
    <dgm:cxn modelId="{5782ADD4-D816-4360-B635-DDCBAA60047D}" type="presParOf" srcId="{EFFA180F-427C-4DE0-B074-10F1AB85826D}" destId="{5D8A7A31-D641-4FE6-9266-31324896E757}" srcOrd="1" destOrd="0" presId="urn:microsoft.com/office/officeart/2005/8/layout/default"/>
    <dgm:cxn modelId="{ABE85EAB-7DC8-4F8B-BC5E-A7632FDC4B79}" type="presParOf" srcId="{EFFA180F-427C-4DE0-B074-10F1AB85826D}" destId="{726232CD-DEB0-4D29-951F-1F470CDC615B}" srcOrd="2" destOrd="0" presId="urn:microsoft.com/office/officeart/2005/8/layout/default"/>
    <dgm:cxn modelId="{54BF47B7-1451-446F-B05A-54BDE7ECCA40}" type="presParOf" srcId="{EFFA180F-427C-4DE0-B074-10F1AB85826D}" destId="{3A4BA916-DAA0-4054-8D0D-4322DF05441F}" srcOrd="3" destOrd="0" presId="urn:microsoft.com/office/officeart/2005/8/layout/default"/>
    <dgm:cxn modelId="{9D49DEBB-73B1-45DE-8033-1F4EE71E00ED}" type="presParOf" srcId="{EFFA180F-427C-4DE0-B074-10F1AB85826D}" destId="{CA7B57A4-92C2-46B8-8E46-7B4508CB5D23}" srcOrd="4" destOrd="0" presId="urn:microsoft.com/office/officeart/2005/8/layout/default"/>
    <dgm:cxn modelId="{8B32F787-EB74-4D2D-9920-FA8D1C14DB39}" type="presParOf" srcId="{EFFA180F-427C-4DE0-B074-10F1AB85826D}" destId="{B3D01C29-4708-4597-B75E-DA9DB40764A5}" srcOrd="5" destOrd="0" presId="urn:microsoft.com/office/officeart/2005/8/layout/default"/>
    <dgm:cxn modelId="{F1F28E96-DF26-45DD-BF63-BEEA86683A88}" type="presParOf" srcId="{EFFA180F-427C-4DE0-B074-10F1AB85826D}" destId="{B3D12FC0-1226-4072-8536-9F5671528AAE}" srcOrd="6" destOrd="0" presId="urn:microsoft.com/office/officeart/2005/8/layout/default"/>
    <dgm:cxn modelId="{3DE09225-0320-43FE-92C0-8FEE8C24E7DD}" type="presParOf" srcId="{EFFA180F-427C-4DE0-B074-10F1AB85826D}" destId="{0644A03B-E4BE-4D57-9A42-4A75B1643CC5}" srcOrd="7" destOrd="0" presId="urn:microsoft.com/office/officeart/2005/8/layout/default"/>
    <dgm:cxn modelId="{DD3B2680-B7D0-489B-B3B2-EEDE45DB21E9}" type="presParOf" srcId="{EFFA180F-427C-4DE0-B074-10F1AB85826D}" destId="{FFB169D5-F6C5-4416-861B-DB3BBE3F0ACD}" srcOrd="8" destOrd="0" presId="urn:microsoft.com/office/officeart/2005/8/layout/default"/>
    <dgm:cxn modelId="{88E475C4-D71D-4328-BD18-A4C7E5F72DF9}" type="presParOf" srcId="{EFFA180F-427C-4DE0-B074-10F1AB85826D}" destId="{855CEBD8-5805-4386-9E9D-0A27DDBDF79A}" srcOrd="9" destOrd="0" presId="urn:microsoft.com/office/officeart/2005/8/layout/default"/>
    <dgm:cxn modelId="{34E18714-F55B-4A1C-8BB7-207042DC4E31}" type="presParOf" srcId="{EFFA180F-427C-4DE0-B074-10F1AB85826D}" destId="{B369B040-0F49-40E4-BF4A-A452BF22ADA2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0A438D-A209-4456-AFE2-9B1F6333E695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0F33B370-8A07-4CA5-B82D-6FFB13AAA13D}">
      <dgm:prSet custT="1"/>
      <dgm:spPr/>
      <dgm:t>
        <a:bodyPr/>
        <a:lstStyle/>
        <a:p>
          <a:r>
            <a:rPr lang="en-US" sz="2000" dirty="0"/>
            <a:t>Sista </a:t>
          </a:r>
          <a:r>
            <a:rPr lang="en-US" sz="2000" dirty="0" err="1"/>
            <a:t>ansökningsdag</a:t>
          </a:r>
          <a:r>
            <a:rPr lang="en-US" sz="2000" dirty="0"/>
            <a:t>, </a:t>
          </a:r>
          <a:r>
            <a:rPr lang="en-US" sz="2000" dirty="0" err="1"/>
            <a:t>inväntar</a:t>
          </a:r>
          <a:r>
            <a:rPr lang="en-US" sz="2000" dirty="0"/>
            <a:t> datum </a:t>
          </a:r>
          <a:r>
            <a:rPr lang="en-US" sz="2000" dirty="0" err="1"/>
            <a:t>från</a:t>
          </a:r>
          <a:r>
            <a:rPr lang="en-US" sz="2000" dirty="0"/>
            <a:t> UFF</a:t>
          </a:r>
          <a:r>
            <a:rPr lang="en-US" sz="1800" dirty="0"/>
            <a:t>. Div. 5 dam och div. 8 herr ansöker senare.</a:t>
          </a:r>
        </a:p>
      </dgm:t>
    </dgm:pt>
    <dgm:pt modelId="{8535C2E2-C571-47D8-85A6-7763677972B7}" type="parTrans" cxnId="{74B9DCA2-B185-4223-9B1F-307C47EC01B6}">
      <dgm:prSet/>
      <dgm:spPr/>
      <dgm:t>
        <a:bodyPr/>
        <a:lstStyle/>
        <a:p>
          <a:endParaRPr lang="en-US"/>
        </a:p>
      </dgm:t>
    </dgm:pt>
    <dgm:pt modelId="{1CFE8F82-902E-4C84-9E12-97DB4BFEBF9A}" type="sibTrans" cxnId="{74B9DCA2-B185-4223-9B1F-307C47EC01B6}">
      <dgm:prSet/>
      <dgm:spPr/>
      <dgm:t>
        <a:bodyPr/>
        <a:lstStyle/>
        <a:p>
          <a:endParaRPr lang="en-US"/>
        </a:p>
      </dgm:t>
    </dgm:pt>
    <dgm:pt modelId="{104474F9-823F-4995-B224-87EDB124B272}">
      <dgm:prSet custT="1"/>
      <dgm:spPr/>
      <dgm:t>
        <a:bodyPr/>
        <a:lstStyle/>
        <a:p>
          <a:r>
            <a:rPr lang="en-US" sz="1600" b="0" dirty="0">
              <a:solidFill>
                <a:schemeClr val="tx1"/>
              </a:solidFill>
            </a:rPr>
            <a:t>Ansökan skickas till </a:t>
          </a:r>
          <a:r>
            <a:rPr lang="en-US" sz="1600" b="0" u="none" dirty="0">
              <a:solidFill>
                <a:schemeClr val="tx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bokning@uppsala.se</a:t>
          </a:r>
          <a:r>
            <a:rPr lang="en-US" sz="1600" b="0" u="none" dirty="0">
              <a:solidFill>
                <a:schemeClr val="tx1"/>
              </a:solidFill>
            </a:rPr>
            <a:t> </a:t>
          </a:r>
          <a:r>
            <a:rPr lang="en-US" sz="1600" b="0" dirty="0">
              <a:solidFill>
                <a:schemeClr val="tx1"/>
              </a:solidFill>
            </a:rPr>
            <a:t>Ange lag, önskad dag, plan och starttid.</a:t>
          </a:r>
        </a:p>
      </dgm:t>
    </dgm:pt>
    <dgm:pt modelId="{9F9A2AAA-D4E0-4835-9C41-0257B02288DF}" type="parTrans" cxnId="{6E7B2106-1AF8-49B4-BBF2-A360B073D9F9}">
      <dgm:prSet/>
      <dgm:spPr/>
      <dgm:t>
        <a:bodyPr/>
        <a:lstStyle/>
        <a:p>
          <a:endParaRPr lang="en-US"/>
        </a:p>
      </dgm:t>
    </dgm:pt>
    <dgm:pt modelId="{6237F5D8-9C50-4BC3-A29E-49758716477B}" type="sibTrans" cxnId="{6E7B2106-1AF8-49B4-BBF2-A360B073D9F9}">
      <dgm:prSet/>
      <dgm:spPr/>
      <dgm:t>
        <a:bodyPr/>
        <a:lstStyle/>
        <a:p>
          <a:endParaRPr lang="en-US"/>
        </a:p>
      </dgm:t>
    </dgm:pt>
    <dgm:pt modelId="{E3B2288C-93E7-4D09-A5A3-586CF18D74B0}">
      <dgm:prSet/>
      <dgm:spPr/>
      <dgm:t>
        <a:bodyPr/>
        <a:lstStyle/>
        <a:p>
          <a:r>
            <a:rPr lang="sv-SE" noProof="0" dirty="0"/>
            <a:t>Matchändringar under säsong hänvisas till egen träningstid eller lediga helgtider.</a:t>
          </a:r>
        </a:p>
      </dgm:t>
    </dgm:pt>
    <dgm:pt modelId="{2E974666-44F9-4FFB-8D72-CA4F21E7EEB5}" type="parTrans" cxnId="{51AB73CB-8B5F-4586-9E69-46DA46BDCACC}">
      <dgm:prSet/>
      <dgm:spPr/>
      <dgm:t>
        <a:bodyPr/>
        <a:lstStyle/>
        <a:p>
          <a:endParaRPr lang="en-US"/>
        </a:p>
      </dgm:t>
    </dgm:pt>
    <dgm:pt modelId="{9872DEAF-414C-49C5-BE2F-2ADD9FDFEA99}" type="sibTrans" cxnId="{51AB73CB-8B5F-4586-9E69-46DA46BDCACC}">
      <dgm:prSet/>
      <dgm:spPr/>
      <dgm:t>
        <a:bodyPr/>
        <a:lstStyle/>
        <a:p>
          <a:endParaRPr lang="en-US"/>
        </a:p>
      </dgm:t>
    </dgm:pt>
    <dgm:pt modelId="{8E50A46F-943D-4B7D-BF48-E1011B519393}">
      <dgm:prSet/>
      <dgm:spPr/>
      <dgm:t>
        <a:bodyPr/>
        <a:lstStyle/>
        <a:p>
          <a:r>
            <a:rPr lang="en-US" dirty="0"/>
            <a:t>Gräspremiär vecka 19</a:t>
          </a:r>
        </a:p>
      </dgm:t>
    </dgm:pt>
    <dgm:pt modelId="{A4CC4832-B7B9-434B-9335-7084C259ACA8}" type="parTrans" cxnId="{B208F258-27F8-4073-ADF5-6C8B8645F3D5}">
      <dgm:prSet/>
      <dgm:spPr/>
      <dgm:t>
        <a:bodyPr/>
        <a:lstStyle/>
        <a:p>
          <a:endParaRPr lang="en-US"/>
        </a:p>
      </dgm:t>
    </dgm:pt>
    <dgm:pt modelId="{1549F6EB-413D-48B8-AF0C-E7D39B41DF0E}" type="sibTrans" cxnId="{B208F258-27F8-4073-ADF5-6C8B8645F3D5}">
      <dgm:prSet/>
      <dgm:spPr/>
      <dgm:t>
        <a:bodyPr/>
        <a:lstStyle/>
        <a:p>
          <a:endParaRPr lang="en-US"/>
        </a:p>
      </dgm:t>
    </dgm:pt>
    <dgm:pt modelId="{77D499A7-05EA-4E2D-8BA0-ECF56E67E9DD}">
      <dgm:prSet custT="1"/>
      <dgm:spPr/>
      <dgm:t>
        <a:bodyPr/>
        <a:lstStyle/>
        <a:p>
          <a:endParaRPr lang="sv-SE" sz="1600" noProof="0" dirty="0"/>
        </a:p>
        <a:p>
          <a:r>
            <a:rPr lang="sv-SE" sz="1600" noProof="0" dirty="0"/>
            <a:t>Konstgräsplaner i beredskap. Inga träningsmatcher läggs in helgerna veckorna 16, 17 och 18.</a:t>
          </a:r>
        </a:p>
      </dgm:t>
    </dgm:pt>
    <dgm:pt modelId="{9B778963-1B11-41B7-AABC-5D15D01F14F3}" type="parTrans" cxnId="{39441A8C-7283-45D2-A7F1-25E12E14D7AE}">
      <dgm:prSet/>
      <dgm:spPr/>
      <dgm:t>
        <a:bodyPr/>
        <a:lstStyle/>
        <a:p>
          <a:endParaRPr lang="en-US"/>
        </a:p>
      </dgm:t>
    </dgm:pt>
    <dgm:pt modelId="{9FE910BC-2917-46BC-BD80-7BD2ABB18A20}" type="sibTrans" cxnId="{39441A8C-7283-45D2-A7F1-25E12E14D7AE}">
      <dgm:prSet/>
      <dgm:spPr/>
      <dgm:t>
        <a:bodyPr/>
        <a:lstStyle/>
        <a:p>
          <a:endParaRPr lang="en-US"/>
        </a:p>
      </dgm:t>
    </dgm:pt>
    <dgm:pt modelId="{AA05B50B-C84D-4FB8-82F2-27848E645B23}">
      <dgm:prSet/>
      <dgm:spPr/>
      <dgm:t>
        <a:bodyPr/>
        <a:lstStyle/>
        <a:p>
          <a:endParaRPr lang="en-US" sz="1300" dirty="0"/>
        </a:p>
      </dgm:t>
    </dgm:pt>
    <dgm:pt modelId="{A382802B-734E-4BBD-84FD-6F5BBE3CCBE7}" type="parTrans" cxnId="{65BB0711-C64C-485F-A162-63C3C4152E75}">
      <dgm:prSet/>
      <dgm:spPr/>
      <dgm:t>
        <a:bodyPr/>
        <a:lstStyle/>
        <a:p>
          <a:endParaRPr lang="en-US"/>
        </a:p>
      </dgm:t>
    </dgm:pt>
    <dgm:pt modelId="{073180DB-FA14-4A3F-A3D0-BADE8FCAEC7C}" type="sibTrans" cxnId="{65BB0711-C64C-485F-A162-63C3C4152E75}">
      <dgm:prSet/>
      <dgm:spPr/>
      <dgm:t>
        <a:bodyPr/>
        <a:lstStyle/>
        <a:p>
          <a:endParaRPr lang="en-US"/>
        </a:p>
      </dgm:t>
    </dgm:pt>
    <dgm:pt modelId="{B0837026-951D-4C40-B3BB-8D36EC8E563D}" type="pres">
      <dgm:prSet presAssocID="{3E0A438D-A209-4456-AFE2-9B1F6333E695}" presName="root" presStyleCnt="0">
        <dgm:presLayoutVars>
          <dgm:dir/>
          <dgm:resizeHandles val="exact"/>
        </dgm:presLayoutVars>
      </dgm:prSet>
      <dgm:spPr/>
    </dgm:pt>
    <dgm:pt modelId="{122EA468-C19A-424B-BBC4-E2AB057B7A0F}" type="pres">
      <dgm:prSet presAssocID="{0F33B370-8A07-4CA5-B82D-6FFB13AAA13D}" presName="compNode" presStyleCnt="0"/>
      <dgm:spPr/>
    </dgm:pt>
    <dgm:pt modelId="{5EC32E38-DD17-447E-ADEA-26A9B0CE5C24}" type="pres">
      <dgm:prSet presAssocID="{0F33B370-8A07-4CA5-B82D-6FFB13AAA13D}" presName="bgRect" presStyleLbl="bgShp" presStyleIdx="0" presStyleCnt="3" custLinFactNeighborY="-5957"/>
      <dgm:spPr/>
    </dgm:pt>
    <dgm:pt modelId="{3849530C-D801-4C78-977E-4CB795549225}" type="pres">
      <dgm:prSet presAssocID="{0F33B370-8A07-4CA5-B82D-6FFB13AAA13D}" presName="iconRect" presStyleLbl="node1" presStyleIdx="0" presStyleCnt="3" custScaleX="133583" custScaleY="12668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ödesschema"/>
        </a:ext>
      </dgm:extLst>
    </dgm:pt>
    <dgm:pt modelId="{C85655FB-DC26-4742-82BF-DFB35A8916FD}" type="pres">
      <dgm:prSet presAssocID="{0F33B370-8A07-4CA5-B82D-6FFB13AAA13D}" presName="spaceRect" presStyleCnt="0"/>
      <dgm:spPr/>
    </dgm:pt>
    <dgm:pt modelId="{369059F2-90B3-4474-862E-CD4098D2C146}" type="pres">
      <dgm:prSet presAssocID="{0F33B370-8A07-4CA5-B82D-6FFB13AAA13D}" presName="parTx" presStyleLbl="revTx" presStyleIdx="0" presStyleCnt="5">
        <dgm:presLayoutVars>
          <dgm:chMax val="0"/>
          <dgm:chPref val="0"/>
        </dgm:presLayoutVars>
      </dgm:prSet>
      <dgm:spPr/>
    </dgm:pt>
    <dgm:pt modelId="{C29410D6-E802-48EA-A1B5-40CFB8E429BE}" type="pres">
      <dgm:prSet presAssocID="{0F33B370-8A07-4CA5-B82D-6FFB13AAA13D}" presName="desTx" presStyleLbl="revTx" presStyleIdx="1" presStyleCnt="5">
        <dgm:presLayoutVars/>
      </dgm:prSet>
      <dgm:spPr/>
    </dgm:pt>
    <dgm:pt modelId="{1B260F93-5B5F-43BF-8BA8-AD6500B631D3}" type="pres">
      <dgm:prSet presAssocID="{1CFE8F82-902E-4C84-9E12-97DB4BFEBF9A}" presName="sibTrans" presStyleCnt="0"/>
      <dgm:spPr/>
    </dgm:pt>
    <dgm:pt modelId="{DFAB46F3-1C62-4896-B5F4-C1CC273A84D5}" type="pres">
      <dgm:prSet presAssocID="{E3B2288C-93E7-4D09-A5A3-586CF18D74B0}" presName="compNode" presStyleCnt="0"/>
      <dgm:spPr/>
    </dgm:pt>
    <dgm:pt modelId="{5AAC7B67-C0AA-4086-8950-B019D5C7D9B7}" type="pres">
      <dgm:prSet presAssocID="{E3B2288C-93E7-4D09-A5A3-586CF18D74B0}" presName="bgRect" presStyleLbl="bgShp" presStyleIdx="1" presStyleCnt="3"/>
      <dgm:spPr/>
    </dgm:pt>
    <dgm:pt modelId="{093005D5-150A-413A-9BB3-18A2D9EC79DF}" type="pres">
      <dgm:prSet presAssocID="{E3B2288C-93E7-4D09-A5A3-586CF18D74B0}" presName="iconRect" presStyleLbl="node1" presStyleIdx="1" presStyleCnt="3" custScaleX="120809" custScaleY="119248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tboll med hel fyllning"/>
        </a:ext>
      </dgm:extLst>
    </dgm:pt>
    <dgm:pt modelId="{BC012983-5E29-4180-ABB0-E75CD6F28BD3}" type="pres">
      <dgm:prSet presAssocID="{E3B2288C-93E7-4D09-A5A3-586CF18D74B0}" presName="spaceRect" presStyleCnt="0"/>
      <dgm:spPr/>
    </dgm:pt>
    <dgm:pt modelId="{22B39F6B-829B-4327-9599-FA95DE7DF13F}" type="pres">
      <dgm:prSet presAssocID="{E3B2288C-93E7-4D09-A5A3-586CF18D74B0}" presName="parTx" presStyleLbl="revTx" presStyleIdx="2" presStyleCnt="5">
        <dgm:presLayoutVars>
          <dgm:chMax val="0"/>
          <dgm:chPref val="0"/>
        </dgm:presLayoutVars>
      </dgm:prSet>
      <dgm:spPr/>
    </dgm:pt>
    <dgm:pt modelId="{181D2A2D-72E0-4869-BE0E-EDE45DEBECA1}" type="pres">
      <dgm:prSet presAssocID="{9872DEAF-414C-49C5-BE2F-2ADD9FDFEA99}" presName="sibTrans" presStyleCnt="0"/>
      <dgm:spPr/>
    </dgm:pt>
    <dgm:pt modelId="{855137BD-FF5D-46A5-BCF2-A4D6CF7B696C}" type="pres">
      <dgm:prSet presAssocID="{8E50A46F-943D-4B7D-BF48-E1011B519393}" presName="compNode" presStyleCnt="0"/>
      <dgm:spPr/>
    </dgm:pt>
    <dgm:pt modelId="{8DF654D5-77CA-4928-BC32-84725FE66194}" type="pres">
      <dgm:prSet presAssocID="{8E50A46F-943D-4B7D-BF48-E1011B519393}" presName="bgRect" presStyleLbl="bgShp" presStyleIdx="2" presStyleCnt="3"/>
      <dgm:spPr/>
    </dgm:pt>
    <dgm:pt modelId="{A00ECD22-4A51-40DD-8B7A-29F389E9FB87}" type="pres">
      <dgm:prSet presAssocID="{8E50A46F-943D-4B7D-BF48-E1011B519393}" presName="iconRect" presStyleLbl="node1" presStyleIdx="2" presStyleCnt="3" custScaleX="124002" custScaleY="121393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rtial Sun"/>
        </a:ext>
      </dgm:extLst>
    </dgm:pt>
    <dgm:pt modelId="{7F628B42-C3B9-4B77-A630-8ACF64663704}" type="pres">
      <dgm:prSet presAssocID="{8E50A46F-943D-4B7D-BF48-E1011B519393}" presName="spaceRect" presStyleCnt="0"/>
      <dgm:spPr/>
    </dgm:pt>
    <dgm:pt modelId="{A54FE45D-D528-4038-AFDB-D3BFFA812846}" type="pres">
      <dgm:prSet presAssocID="{8E50A46F-943D-4B7D-BF48-E1011B519393}" presName="parTx" presStyleLbl="revTx" presStyleIdx="3" presStyleCnt="5">
        <dgm:presLayoutVars>
          <dgm:chMax val="0"/>
          <dgm:chPref val="0"/>
        </dgm:presLayoutVars>
      </dgm:prSet>
      <dgm:spPr/>
    </dgm:pt>
    <dgm:pt modelId="{0C5C2EE7-2BFA-467A-AB82-2CF6C6B9145D}" type="pres">
      <dgm:prSet presAssocID="{8E50A46F-943D-4B7D-BF48-E1011B519393}" presName="desTx" presStyleLbl="revTx" presStyleIdx="4" presStyleCnt="5">
        <dgm:presLayoutVars/>
      </dgm:prSet>
      <dgm:spPr/>
    </dgm:pt>
  </dgm:ptLst>
  <dgm:cxnLst>
    <dgm:cxn modelId="{6E7B2106-1AF8-49B4-BBF2-A360B073D9F9}" srcId="{0F33B370-8A07-4CA5-B82D-6FFB13AAA13D}" destId="{104474F9-823F-4995-B224-87EDB124B272}" srcOrd="0" destOrd="0" parTransId="{9F9A2AAA-D4E0-4835-9C41-0257B02288DF}" sibTransId="{6237F5D8-9C50-4BC3-A29E-49758716477B}"/>
    <dgm:cxn modelId="{65BB0711-C64C-485F-A162-63C3C4152E75}" srcId="{8E50A46F-943D-4B7D-BF48-E1011B519393}" destId="{AA05B50B-C84D-4FB8-82F2-27848E645B23}" srcOrd="1" destOrd="0" parTransId="{A382802B-734E-4BBD-84FD-6F5BBE3CCBE7}" sibTransId="{073180DB-FA14-4A3F-A3D0-BADE8FCAEC7C}"/>
    <dgm:cxn modelId="{2E168B44-5A92-483B-A365-0B0197FA1A4D}" type="presOf" srcId="{77D499A7-05EA-4E2D-8BA0-ECF56E67E9DD}" destId="{0C5C2EE7-2BFA-467A-AB82-2CF6C6B9145D}" srcOrd="0" destOrd="0" presId="urn:microsoft.com/office/officeart/2018/2/layout/IconVerticalSolidList"/>
    <dgm:cxn modelId="{2504C56C-6B5B-47EA-8B00-6C21FA31B0D3}" type="presOf" srcId="{3E0A438D-A209-4456-AFE2-9B1F6333E695}" destId="{B0837026-951D-4C40-B3BB-8D36EC8E563D}" srcOrd="0" destOrd="0" presId="urn:microsoft.com/office/officeart/2018/2/layout/IconVerticalSolidList"/>
    <dgm:cxn modelId="{1985B470-51E6-4740-B956-91EF3CABDE1D}" type="presOf" srcId="{104474F9-823F-4995-B224-87EDB124B272}" destId="{C29410D6-E802-48EA-A1B5-40CFB8E429BE}" srcOrd="0" destOrd="0" presId="urn:microsoft.com/office/officeart/2018/2/layout/IconVerticalSolidList"/>
    <dgm:cxn modelId="{D891CA70-64B0-48FF-9207-AC7CA58B69A7}" type="presOf" srcId="{AA05B50B-C84D-4FB8-82F2-27848E645B23}" destId="{0C5C2EE7-2BFA-467A-AB82-2CF6C6B9145D}" srcOrd="0" destOrd="1" presId="urn:microsoft.com/office/officeart/2018/2/layout/IconVerticalSolidList"/>
    <dgm:cxn modelId="{B208F258-27F8-4073-ADF5-6C8B8645F3D5}" srcId="{3E0A438D-A209-4456-AFE2-9B1F6333E695}" destId="{8E50A46F-943D-4B7D-BF48-E1011B519393}" srcOrd="2" destOrd="0" parTransId="{A4CC4832-B7B9-434B-9335-7084C259ACA8}" sibTransId="{1549F6EB-413D-48B8-AF0C-E7D39B41DF0E}"/>
    <dgm:cxn modelId="{39441A8C-7283-45D2-A7F1-25E12E14D7AE}" srcId="{8E50A46F-943D-4B7D-BF48-E1011B519393}" destId="{77D499A7-05EA-4E2D-8BA0-ECF56E67E9DD}" srcOrd="0" destOrd="0" parTransId="{9B778963-1B11-41B7-AABC-5D15D01F14F3}" sibTransId="{9FE910BC-2917-46BC-BD80-7BD2ABB18A20}"/>
    <dgm:cxn modelId="{74B9DCA2-B185-4223-9B1F-307C47EC01B6}" srcId="{3E0A438D-A209-4456-AFE2-9B1F6333E695}" destId="{0F33B370-8A07-4CA5-B82D-6FFB13AAA13D}" srcOrd="0" destOrd="0" parTransId="{8535C2E2-C571-47D8-85A6-7763677972B7}" sibTransId="{1CFE8F82-902E-4C84-9E12-97DB4BFEBF9A}"/>
    <dgm:cxn modelId="{51AB73CB-8B5F-4586-9E69-46DA46BDCACC}" srcId="{3E0A438D-A209-4456-AFE2-9B1F6333E695}" destId="{E3B2288C-93E7-4D09-A5A3-586CF18D74B0}" srcOrd="1" destOrd="0" parTransId="{2E974666-44F9-4FFB-8D72-CA4F21E7EEB5}" sibTransId="{9872DEAF-414C-49C5-BE2F-2ADD9FDFEA99}"/>
    <dgm:cxn modelId="{39D600CF-3EB6-4127-B3E0-63989349C159}" type="presOf" srcId="{0F33B370-8A07-4CA5-B82D-6FFB13AAA13D}" destId="{369059F2-90B3-4474-862E-CD4098D2C146}" srcOrd="0" destOrd="0" presId="urn:microsoft.com/office/officeart/2018/2/layout/IconVerticalSolidList"/>
    <dgm:cxn modelId="{CBECF9FE-6E12-4D1E-BC7F-EF23DD54B778}" type="presOf" srcId="{8E50A46F-943D-4B7D-BF48-E1011B519393}" destId="{A54FE45D-D528-4038-AFDB-D3BFFA812846}" srcOrd="0" destOrd="0" presId="urn:microsoft.com/office/officeart/2018/2/layout/IconVerticalSolidList"/>
    <dgm:cxn modelId="{8C933CFF-4D09-4DAC-98A0-9F84BC2DBC41}" type="presOf" srcId="{E3B2288C-93E7-4D09-A5A3-586CF18D74B0}" destId="{22B39F6B-829B-4327-9599-FA95DE7DF13F}" srcOrd="0" destOrd="0" presId="urn:microsoft.com/office/officeart/2018/2/layout/IconVerticalSolidList"/>
    <dgm:cxn modelId="{0B102E18-B9DD-46BC-B952-D6900065FDE8}" type="presParOf" srcId="{B0837026-951D-4C40-B3BB-8D36EC8E563D}" destId="{122EA468-C19A-424B-BBC4-E2AB057B7A0F}" srcOrd="0" destOrd="0" presId="urn:microsoft.com/office/officeart/2018/2/layout/IconVerticalSolidList"/>
    <dgm:cxn modelId="{916A14F2-438F-4EA4-B59A-818834B70E5D}" type="presParOf" srcId="{122EA468-C19A-424B-BBC4-E2AB057B7A0F}" destId="{5EC32E38-DD17-447E-ADEA-26A9B0CE5C24}" srcOrd="0" destOrd="0" presId="urn:microsoft.com/office/officeart/2018/2/layout/IconVerticalSolidList"/>
    <dgm:cxn modelId="{FBC5B5EA-0E83-45A0-A184-BFD1DB67DF05}" type="presParOf" srcId="{122EA468-C19A-424B-BBC4-E2AB057B7A0F}" destId="{3849530C-D801-4C78-977E-4CB795549225}" srcOrd="1" destOrd="0" presId="urn:microsoft.com/office/officeart/2018/2/layout/IconVerticalSolidList"/>
    <dgm:cxn modelId="{AA7F191D-F98D-407F-8936-4CE63D87BEC0}" type="presParOf" srcId="{122EA468-C19A-424B-BBC4-E2AB057B7A0F}" destId="{C85655FB-DC26-4742-82BF-DFB35A8916FD}" srcOrd="2" destOrd="0" presId="urn:microsoft.com/office/officeart/2018/2/layout/IconVerticalSolidList"/>
    <dgm:cxn modelId="{BD798F37-07D4-4D6E-BDB0-07E5CC73AEC5}" type="presParOf" srcId="{122EA468-C19A-424B-BBC4-E2AB057B7A0F}" destId="{369059F2-90B3-4474-862E-CD4098D2C146}" srcOrd="3" destOrd="0" presId="urn:microsoft.com/office/officeart/2018/2/layout/IconVerticalSolidList"/>
    <dgm:cxn modelId="{05B2D963-7490-419F-9734-96C32D844953}" type="presParOf" srcId="{122EA468-C19A-424B-BBC4-E2AB057B7A0F}" destId="{C29410D6-E802-48EA-A1B5-40CFB8E429BE}" srcOrd="4" destOrd="0" presId="urn:microsoft.com/office/officeart/2018/2/layout/IconVerticalSolidList"/>
    <dgm:cxn modelId="{FB8A92CB-AF76-465E-B758-8ABB07C2C6C9}" type="presParOf" srcId="{B0837026-951D-4C40-B3BB-8D36EC8E563D}" destId="{1B260F93-5B5F-43BF-8BA8-AD6500B631D3}" srcOrd="1" destOrd="0" presId="urn:microsoft.com/office/officeart/2018/2/layout/IconVerticalSolidList"/>
    <dgm:cxn modelId="{6F784047-79FA-4654-A2E4-6302AB523270}" type="presParOf" srcId="{B0837026-951D-4C40-B3BB-8D36EC8E563D}" destId="{DFAB46F3-1C62-4896-B5F4-C1CC273A84D5}" srcOrd="2" destOrd="0" presId="urn:microsoft.com/office/officeart/2018/2/layout/IconVerticalSolidList"/>
    <dgm:cxn modelId="{ADE8F760-C17F-4554-8037-F1927439CD9D}" type="presParOf" srcId="{DFAB46F3-1C62-4896-B5F4-C1CC273A84D5}" destId="{5AAC7B67-C0AA-4086-8950-B019D5C7D9B7}" srcOrd="0" destOrd="0" presId="urn:microsoft.com/office/officeart/2018/2/layout/IconVerticalSolidList"/>
    <dgm:cxn modelId="{FE4BF19A-45AD-4228-9BA8-43149D3F1F2D}" type="presParOf" srcId="{DFAB46F3-1C62-4896-B5F4-C1CC273A84D5}" destId="{093005D5-150A-413A-9BB3-18A2D9EC79DF}" srcOrd="1" destOrd="0" presId="urn:microsoft.com/office/officeart/2018/2/layout/IconVerticalSolidList"/>
    <dgm:cxn modelId="{D65E425E-89A0-4724-943F-8607FC5A4F81}" type="presParOf" srcId="{DFAB46F3-1C62-4896-B5F4-C1CC273A84D5}" destId="{BC012983-5E29-4180-ABB0-E75CD6F28BD3}" srcOrd="2" destOrd="0" presId="urn:microsoft.com/office/officeart/2018/2/layout/IconVerticalSolidList"/>
    <dgm:cxn modelId="{00DAF960-7252-42F3-A20E-65D9E88E476D}" type="presParOf" srcId="{DFAB46F3-1C62-4896-B5F4-C1CC273A84D5}" destId="{22B39F6B-829B-4327-9599-FA95DE7DF13F}" srcOrd="3" destOrd="0" presId="urn:microsoft.com/office/officeart/2018/2/layout/IconVerticalSolidList"/>
    <dgm:cxn modelId="{BC837464-49E0-4D3D-AD70-48FEC0961864}" type="presParOf" srcId="{B0837026-951D-4C40-B3BB-8D36EC8E563D}" destId="{181D2A2D-72E0-4869-BE0E-EDE45DEBECA1}" srcOrd="3" destOrd="0" presId="urn:microsoft.com/office/officeart/2018/2/layout/IconVerticalSolidList"/>
    <dgm:cxn modelId="{3BB7072F-3A08-4BC9-9154-9371E481C4B9}" type="presParOf" srcId="{B0837026-951D-4C40-B3BB-8D36EC8E563D}" destId="{855137BD-FF5D-46A5-BCF2-A4D6CF7B696C}" srcOrd="4" destOrd="0" presId="urn:microsoft.com/office/officeart/2018/2/layout/IconVerticalSolidList"/>
    <dgm:cxn modelId="{A6DCF582-651F-4E73-9B75-B9A5C4E5B8C4}" type="presParOf" srcId="{855137BD-FF5D-46A5-BCF2-A4D6CF7B696C}" destId="{8DF654D5-77CA-4928-BC32-84725FE66194}" srcOrd="0" destOrd="0" presId="urn:microsoft.com/office/officeart/2018/2/layout/IconVerticalSolidList"/>
    <dgm:cxn modelId="{01AB8453-2D59-423F-828C-505307AEBFEE}" type="presParOf" srcId="{855137BD-FF5D-46A5-BCF2-A4D6CF7B696C}" destId="{A00ECD22-4A51-40DD-8B7A-29F389E9FB87}" srcOrd="1" destOrd="0" presId="urn:microsoft.com/office/officeart/2018/2/layout/IconVerticalSolidList"/>
    <dgm:cxn modelId="{27F16E94-BD5E-4435-B4AD-5D3CFB170EDF}" type="presParOf" srcId="{855137BD-FF5D-46A5-BCF2-A4D6CF7B696C}" destId="{7F628B42-C3B9-4B77-A630-8ACF64663704}" srcOrd="2" destOrd="0" presId="urn:microsoft.com/office/officeart/2018/2/layout/IconVerticalSolidList"/>
    <dgm:cxn modelId="{0BA09D55-1F5E-4742-8C0B-4E87411A6F83}" type="presParOf" srcId="{855137BD-FF5D-46A5-BCF2-A4D6CF7B696C}" destId="{A54FE45D-D528-4038-AFDB-D3BFFA812846}" srcOrd="3" destOrd="0" presId="urn:microsoft.com/office/officeart/2018/2/layout/IconVerticalSolidList"/>
    <dgm:cxn modelId="{30BF82F2-108B-4A17-A070-544E72A237B5}" type="presParOf" srcId="{855137BD-FF5D-46A5-BCF2-A4D6CF7B696C}" destId="{0C5C2EE7-2BFA-467A-AB82-2CF6C6B9145D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688A3E-E028-4567-895C-866D258C7D31}">
      <dsp:nvSpPr>
        <dsp:cNvPr id="0" name=""/>
        <dsp:cNvSpPr/>
      </dsp:nvSpPr>
      <dsp:spPr>
        <a:xfrm>
          <a:off x="0" y="0"/>
          <a:ext cx="7333629" cy="115908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/>
            <a:t>Period 1</a:t>
          </a:r>
          <a:endParaRPr lang="en-US" sz="26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10 januari – 13 mars (vecka 2 – 10)</a:t>
          </a:r>
        </a:p>
      </dsp:txBody>
      <dsp:txXfrm>
        <a:off x="33948" y="33948"/>
        <a:ext cx="5984942" cy="1091190"/>
      </dsp:txXfrm>
    </dsp:sp>
    <dsp:sp modelId="{ACA48749-BD37-445C-A214-1D7B42E28A35}">
      <dsp:nvSpPr>
        <dsp:cNvPr id="0" name=""/>
        <dsp:cNvSpPr/>
      </dsp:nvSpPr>
      <dsp:spPr>
        <a:xfrm>
          <a:off x="614191" y="1369830"/>
          <a:ext cx="7333629" cy="115908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/>
            <a:t>Period 2</a:t>
          </a:r>
          <a:r>
            <a:rPr lang="en-US" sz="2600" kern="1200"/>
            <a:t>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14 mars – 8 maj (vecka 11 – 18)</a:t>
          </a:r>
        </a:p>
      </dsp:txBody>
      <dsp:txXfrm>
        <a:off x="648139" y="1403778"/>
        <a:ext cx="5898135" cy="1091190"/>
      </dsp:txXfrm>
    </dsp:sp>
    <dsp:sp modelId="{0CF46AE9-8D7B-44C4-8DE5-1D1B52DCE7FF}">
      <dsp:nvSpPr>
        <dsp:cNvPr id="0" name=""/>
        <dsp:cNvSpPr/>
      </dsp:nvSpPr>
      <dsp:spPr>
        <a:xfrm>
          <a:off x="1219215" y="2739660"/>
          <a:ext cx="7333629" cy="115908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/>
            <a:t>Period 3</a:t>
          </a:r>
          <a:endParaRPr lang="en-US" sz="26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3 oktober – 8 januari 2023 (vecka 40 – 1)</a:t>
          </a:r>
        </a:p>
      </dsp:txBody>
      <dsp:txXfrm>
        <a:off x="1253163" y="2773608"/>
        <a:ext cx="5907302" cy="1091190"/>
      </dsp:txXfrm>
    </dsp:sp>
    <dsp:sp modelId="{46FF702C-A3A5-45E5-873E-A6E2DBD4866C}">
      <dsp:nvSpPr>
        <dsp:cNvPr id="0" name=""/>
        <dsp:cNvSpPr/>
      </dsp:nvSpPr>
      <dsp:spPr>
        <a:xfrm>
          <a:off x="1833407" y="4109490"/>
          <a:ext cx="7333629" cy="115908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Olika starttider på träningstider 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Period 1 och 3, 19:00 och Period 2, 19:30</a:t>
          </a:r>
        </a:p>
      </dsp:txBody>
      <dsp:txXfrm>
        <a:off x="1867355" y="4143438"/>
        <a:ext cx="5898135" cy="1091190"/>
      </dsp:txXfrm>
    </dsp:sp>
    <dsp:sp modelId="{DC3126A7-C4D9-426F-A11F-4E32F28F120D}">
      <dsp:nvSpPr>
        <dsp:cNvPr id="0" name=""/>
        <dsp:cNvSpPr/>
      </dsp:nvSpPr>
      <dsp:spPr>
        <a:xfrm>
          <a:off x="6580223" y="887755"/>
          <a:ext cx="753406" cy="753406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/>
        </a:p>
      </dsp:txBody>
      <dsp:txXfrm>
        <a:off x="6749739" y="887755"/>
        <a:ext cx="414374" cy="566938"/>
      </dsp:txXfrm>
    </dsp:sp>
    <dsp:sp modelId="{667A6E35-C5EB-49BD-9CA3-55C21B12CB94}">
      <dsp:nvSpPr>
        <dsp:cNvPr id="0" name=""/>
        <dsp:cNvSpPr/>
      </dsp:nvSpPr>
      <dsp:spPr>
        <a:xfrm>
          <a:off x="7194414" y="2257585"/>
          <a:ext cx="753406" cy="753406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/>
        </a:p>
      </dsp:txBody>
      <dsp:txXfrm>
        <a:off x="7363930" y="2257585"/>
        <a:ext cx="414374" cy="566938"/>
      </dsp:txXfrm>
    </dsp:sp>
    <dsp:sp modelId="{BC9E044F-662F-4B30-817C-CAD2C748AD3B}">
      <dsp:nvSpPr>
        <dsp:cNvPr id="0" name=""/>
        <dsp:cNvSpPr/>
      </dsp:nvSpPr>
      <dsp:spPr>
        <a:xfrm>
          <a:off x="7799439" y="3627415"/>
          <a:ext cx="753406" cy="753406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/>
        </a:p>
      </dsp:txBody>
      <dsp:txXfrm>
        <a:off x="7968955" y="3627415"/>
        <a:ext cx="414374" cy="5669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60BA19-9438-4997-BAF1-3D5A1977839E}">
      <dsp:nvSpPr>
        <dsp:cNvPr id="0" name=""/>
        <dsp:cNvSpPr/>
      </dsp:nvSpPr>
      <dsp:spPr>
        <a:xfrm>
          <a:off x="0" y="772234"/>
          <a:ext cx="2864699" cy="171881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Period för träningsmatcher: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26 februari– 17 April</a:t>
          </a:r>
        </a:p>
      </dsp:txBody>
      <dsp:txXfrm>
        <a:off x="0" y="772234"/>
        <a:ext cx="2864699" cy="1718819"/>
      </dsp:txXfrm>
    </dsp:sp>
    <dsp:sp modelId="{726232CD-DEB0-4D29-951F-1F470CDC615B}">
      <dsp:nvSpPr>
        <dsp:cNvPr id="0" name=""/>
        <dsp:cNvSpPr/>
      </dsp:nvSpPr>
      <dsp:spPr>
        <a:xfrm>
          <a:off x="3151168" y="772234"/>
          <a:ext cx="2864699" cy="171881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Sista ansökningsdag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31 </a:t>
          </a:r>
          <a:r>
            <a:rPr lang="en-US" sz="2100" kern="1200" dirty="0" err="1"/>
            <a:t>december</a:t>
          </a:r>
          <a:endParaRPr lang="en-US" sz="2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Ansökan skickas till bokningen. Ange lag, önskad dag, plan och tid.</a:t>
          </a:r>
        </a:p>
      </dsp:txBody>
      <dsp:txXfrm>
        <a:off x="3151168" y="772234"/>
        <a:ext cx="2864699" cy="1718819"/>
      </dsp:txXfrm>
    </dsp:sp>
    <dsp:sp modelId="{CA7B57A4-92C2-46B8-8E46-7B4508CB5D23}">
      <dsp:nvSpPr>
        <dsp:cNvPr id="0" name=""/>
        <dsp:cNvSpPr/>
      </dsp:nvSpPr>
      <dsp:spPr>
        <a:xfrm>
          <a:off x="6302337" y="772234"/>
          <a:ext cx="2864699" cy="171881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Max 1 match/lag/helg </a:t>
          </a:r>
        </a:p>
      </dsp:txBody>
      <dsp:txXfrm>
        <a:off x="6302337" y="772234"/>
        <a:ext cx="2864699" cy="1718819"/>
      </dsp:txXfrm>
    </dsp:sp>
    <dsp:sp modelId="{B3D12FC0-1226-4072-8536-9F5671528AAE}">
      <dsp:nvSpPr>
        <dsp:cNvPr id="0" name=""/>
        <dsp:cNvSpPr/>
      </dsp:nvSpPr>
      <dsp:spPr>
        <a:xfrm>
          <a:off x="0" y="2777523"/>
          <a:ext cx="2864699" cy="171881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100" kern="1200" noProof="0" dirty="0"/>
            <a:t>Upplandscup-matcher 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100" kern="1200" noProof="0" dirty="0"/>
            <a:t>ska med i ansökan</a:t>
          </a:r>
        </a:p>
      </dsp:txBody>
      <dsp:txXfrm>
        <a:off x="0" y="2777523"/>
        <a:ext cx="2864699" cy="1718819"/>
      </dsp:txXfrm>
    </dsp:sp>
    <dsp:sp modelId="{FFB169D5-F6C5-4416-861B-DB3BBE3F0ACD}">
      <dsp:nvSpPr>
        <dsp:cNvPr id="0" name=""/>
        <dsp:cNvSpPr/>
      </dsp:nvSpPr>
      <dsp:spPr>
        <a:xfrm>
          <a:off x="3151168" y="2777523"/>
          <a:ext cx="2864699" cy="171881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100" kern="1200" noProof="0" dirty="0"/>
            <a:t>Plantilldelning efter ranking och önskemål</a:t>
          </a:r>
        </a:p>
      </dsp:txBody>
      <dsp:txXfrm>
        <a:off x="3151168" y="2777523"/>
        <a:ext cx="2864699" cy="1718819"/>
      </dsp:txXfrm>
    </dsp:sp>
    <dsp:sp modelId="{B369B040-0F49-40E4-BF4A-A452BF22ADA2}">
      <dsp:nvSpPr>
        <dsp:cNvPr id="0" name=""/>
        <dsp:cNvSpPr/>
      </dsp:nvSpPr>
      <dsp:spPr>
        <a:xfrm>
          <a:off x="6302337" y="2777523"/>
          <a:ext cx="2864699" cy="171881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100" kern="1200" noProof="0" dirty="0"/>
            <a:t>Endast ansökningar för senior, junior och PA/FA. Övriga ungdomslag ansöker om tävlingsmatcher</a:t>
          </a:r>
        </a:p>
      </dsp:txBody>
      <dsp:txXfrm>
        <a:off x="6302337" y="2777523"/>
        <a:ext cx="2864699" cy="17188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C32E38-DD17-447E-ADEA-26A9B0CE5C24}">
      <dsp:nvSpPr>
        <dsp:cNvPr id="0" name=""/>
        <dsp:cNvSpPr/>
      </dsp:nvSpPr>
      <dsp:spPr>
        <a:xfrm>
          <a:off x="0" y="0"/>
          <a:ext cx="9371646" cy="951375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49530C-D801-4C78-977E-4CB795549225}">
      <dsp:nvSpPr>
        <dsp:cNvPr id="0" name=""/>
        <dsp:cNvSpPr/>
      </dsp:nvSpPr>
      <dsp:spPr>
        <a:xfrm>
          <a:off x="199842" y="146405"/>
          <a:ext cx="699664" cy="6628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9059F2-90B3-4474-862E-CD4098D2C146}">
      <dsp:nvSpPr>
        <dsp:cNvPr id="0" name=""/>
        <dsp:cNvSpPr/>
      </dsp:nvSpPr>
      <dsp:spPr>
        <a:xfrm>
          <a:off x="1099349" y="2161"/>
          <a:ext cx="4217240" cy="1010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980" tIns="106980" rIns="106980" bIns="10698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Sista </a:t>
          </a:r>
          <a:r>
            <a:rPr lang="en-US" sz="2000" kern="1200" dirty="0" err="1"/>
            <a:t>ansökningsdag</a:t>
          </a:r>
          <a:r>
            <a:rPr lang="en-US" sz="2000" kern="1200" dirty="0"/>
            <a:t>, </a:t>
          </a:r>
          <a:r>
            <a:rPr lang="en-US" sz="2000" kern="1200" dirty="0" err="1"/>
            <a:t>inväntar</a:t>
          </a:r>
          <a:r>
            <a:rPr lang="en-US" sz="2000" kern="1200" dirty="0"/>
            <a:t> datum </a:t>
          </a:r>
          <a:r>
            <a:rPr lang="en-US" sz="2000" kern="1200" dirty="0" err="1"/>
            <a:t>från</a:t>
          </a:r>
          <a:r>
            <a:rPr lang="en-US" sz="2000" kern="1200" dirty="0"/>
            <a:t> UFF</a:t>
          </a:r>
          <a:r>
            <a:rPr lang="en-US" sz="1800" kern="1200" dirty="0"/>
            <a:t>. Div. 5 dam och div. 8 herr ansöker senare.</a:t>
          </a:r>
        </a:p>
      </dsp:txBody>
      <dsp:txXfrm>
        <a:off x="1099349" y="2161"/>
        <a:ext cx="4217240" cy="1010836"/>
      </dsp:txXfrm>
    </dsp:sp>
    <dsp:sp modelId="{C29410D6-E802-48EA-A1B5-40CFB8E429BE}">
      <dsp:nvSpPr>
        <dsp:cNvPr id="0" name=""/>
        <dsp:cNvSpPr/>
      </dsp:nvSpPr>
      <dsp:spPr>
        <a:xfrm>
          <a:off x="5316590" y="2161"/>
          <a:ext cx="4021757" cy="951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687" tIns="100687" rIns="100687" bIns="10068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schemeClr val="tx1"/>
              </a:solidFill>
            </a:rPr>
            <a:t>Ansökan skickas till </a:t>
          </a:r>
          <a:r>
            <a:rPr lang="en-US" sz="1600" b="0" u="none" kern="1200" dirty="0">
              <a:solidFill>
                <a:schemeClr val="tx1"/>
              </a:solidFill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bokning@uppsala.se</a:t>
          </a:r>
          <a:r>
            <a:rPr lang="en-US" sz="1600" b="0" u="none" kern="1200" dirty="0">
              <a:solidFill>
                <a:schemeClr val="tx1"/>
              </a:solidFill>
            </a:rPr>
            <a:t> </a:t>
          </a:r>
          <a:r>
            <a:rPr lang="en-US" sz="1600" b="0" kern="1200" dirty="0">
              <a:solidFill>
                <a:schemeClr val="tx1"/>
              </a:solidFill>
            </a:rPr>
            <a:t>Ange lag, önskad dag, plan och starttid.</a:t>
          </a:r>
        </a:p>
      </dsp:txBody>
      <dsp:txXfrm>
        <a:off x="5316590" y="2161"/>
        <a:ext cx="4021757" cy="951375"/>
      </dsp:txXfrm>
    </dsp:sp>
    <dsp:sp modelId="{5AAC7B67-C0AA-4086-8950-B019D5C7D9B7}">
      <dsp:nvSpPr>
        <dsp:cNvPr id="0" name=""/>
        <dsp:cNvSpPr/>
      </dsp:nvSpPr>
      <dsp:spPr>
        <a:xfrm>
          <a:off x="0" y="1265706"/>
          <a:ext cx="9371646" cy="951375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3005D5-150A-413A-9BB3-18A2D9EC79DF}">
      <dsp:nvSpPr>
        <dsp:cNvPr id="0" name=""/>
        <dsp:cNvSpPr/>
      </dsp:nvSpPr>
      <dsp:spPr>
        <a:xfrm>
          <a:off x="233295" y="1429408"/>
          <a:ext cx="632758" cy="623972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B39F6B-829B-4327-9599-FA95DE7DF13F}">
      <dsp:nvSpPr>
        <dsp:cNvPr id="0" name=""/>
        <dsp:cNvSpPr/>
      </dsp:nvSpPr>
      <dsp:spPr>
        <a:xfrm>
          <a:off x="1099349" y="1265706"/>
          <a:ext cx="8238997" cy="1010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980" tIns="106980" rIns="106980" bIns="10698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500" kern="1200" noProof="0" dirty="0"/>
            <a:t>Matchändringar under säsong hänvisas till egen träningstid eller lediga helgtider.</a:t>
          </a:r>
        </a:p>
      </dsp:txBody>
      <dsp:txXfrm>
        <a:off x="1099349" y="1265706"/>
        <a:ext cx="8238997" cy="1010836"/>
      </dsp:txXfrm>
    </dsp:sp>
    <dsp:sp modelId="{8DF654D5-77CA-4928-BC32-84725FE66194}">
      <dsp:nvSpPr>
        <dsp:cNvPr id="0" name=""/>
        <dsp:cNvSpPr/>
      </dsp:nvSpPr>
      <dsp:spPr>
        <a:xfrm>
          <a:off x="0" y="2529252"/>
          <a:ext cx="9371646" cy="951375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0ECD22-4A51-40DD-8B7A-29F389E9FB87}">
      <dsp:nvSpPr>
        <dsp:cNvPr id="0" name=""/>
        <dsp:cNvSpPr/>
      </dsp:nvSpPr>
      <dsp:spPr>
        <a:xfrm>
          <a:off x="224933" y="2687341"/>
          <a:ext cx="649482" cy="635196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4FE45D-D528-4038-AFDB-D3BFFA812846}">
      <dsp:nvSpPr>
        <dsp:cNvPr id="0" name=""/>
        <dsp:cNvSpPr/>
      </dsp:nvSpPr>
      <dsp:spPr>
        <a:xfrm>
          <a:off x="1099349" y="2529252"/>
          <a:ext cx="4217240" cy="1010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980" tIns="106980" rIns="106980" bIns="10698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Gräspremiär vecka 19</a:t>
          </a:r>
        </a:p>
      </dsp:txBody>
      <dsp:txXfrm>
        <a:off x="1099349" y="2529252"/>
        <a:ext cx="4217240" cy="1010836"/>
      </dsp:txXfrm>
    </dsp:sp>
    <dsp:sp modelId="{0C5C2EE7-2BFA-467A-AB82-2CF6C6B9145D}">
      <dsp:nvSpPr>
        <dsp:cNvPr id="0" name=""/>
        <dsp:cNvSpPr/>
      </dsp:nvSpPr>
      <dsp:spPr>
        <a:xfrm>
          <a:off x="5316590" y="2529252"/>
          <a:ext cx="4021757" cy="951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687" tIns="100687" rIns="100687" bIns="10068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1600" kern="1200" noProof="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kern="1200" noProof="0" dirty="0"/>
            <a:t>Konstgräsplaner i beredskap. Inga träningsmatcher läggs in helgerna veckorna 16, 17 och 18.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 dirty="0"/>
        </a:p>
      </dsp:txBody>
      <dsp:txXfrm>
        <a:off x="5316590" y="2529252"/>
        <a:ext cx="4021757" cy="9513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51B1A-607C-4CFA-89EC-F8CC3C816118}" type="datetimeFigureOut">
              <a:rPr lang="sv-SE" smtClean="0"/>
              <a:t>2021-12-09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7BC01-6843-4605-B090-3EA872172D7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1692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77BC01-6843-4605-B090-3EA872172D71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274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_blå">
    <p:bg>
      <p:bgPr>
        <a:solidFill>
          <a:srgbClr val="2622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A1742BB7-34A3-4595-9362-B59D8B0AA4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617" y="206979"/>
            <a:ext cx="2582530" cy="1110191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13AFAC1C-44E0-4894-84F3-D0259B6A9B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1978" y="1697572"/>
            <a:ext cx="8206597" cy="2059338"/>
          </a:xfrm>
        </p:spPr>
        <p:txBody>
          <a:bodyPr anchor="b">
            <a:noAutofit/>
          </a:bodyPr>
          <a:lstStyle>
            <a:lvl1pPr algn="l">
              <a:defRPr sz="7200" spc="-150" baseline="0">
                <a:solidFill>
                  <a:srgbClr val="199CD9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Presentationens rubrik skrivs här</a:t>
            </a:r>
          </a:p>
        </p:txBody>
      </p:sp>
      <p:sp>
        <p:nvSpPr>
          <p:cNvPr id="8" name="Platshållare för text 8">
            <a:extLst>
              <a:ext uri="{FF2B5EF4-FFF2-40B4-BE49-F238E27FC236}">
                <a16:creationId xmlns:a16="http://schemas.microsoft.com/office/drawing/2014/main" id="{0F641A72-8DD5-4A24-88E9-4E68B956CB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4280" y="3974946"/>
            <a:ext cx="8182867" cy="320622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v-SE" dirty="0"/>
              <a:t>Namn</a:t>
            </a:r>
          </a:p>
        </p:txBody>
      </p:sp>
      <p:sp>
        <p:nvSpPr>
          <p:cNvPr id="10" name="Platshållare för text 10">
            <a:extLst>
              <a:ext uri="{FF2B5EF4-FFF2-40B4-BE49-F238E27FC236}">
                <a16:creationId xmlns:a16="http://schemas.microsoft.com/office/drawing/2014/main" id="{B4C2D811-DBB8-4967-8307-4F04CC10BD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280" y="4329868"/>
            <a:ext cx="8182867" cy="352822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v-SE" dirty="0"/>
              <a:t>Organisation/Förvaltning</a:t>
            </a:r>
          </a:p>
        </p:txBody>
      </p:sp>
      <p:sp>
        <p:nvSpPr>
          <p:cNvPr id="12" name="Platshållare för text 12">
            <a:extLst>
              <a:ext uri="{FF2B5EF4-FFF2-40B4-BE49-F238E27FC236}">
                <a16:creationId xmlns:a16="http://schemas.microsoft.com/office/drawing/2014/main" id="{44C03BEE-69FC-4395-A685-7FA5CE9C02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4280" y="4720045"/>
            <a:ext cx="8182867" cy="367716"/>
          </a:xfrm>
        </p:spPr>
        <p:txBody>
          <a:bodyPr/>
          <a:lstStyle>
            <a:lvl1pPr marL="0" indent="0" algn="l">
              <a:buNone/>
              <a:defRPr lang="sv-SE" sz="1800" kern="1200" baseline="0" dirty="0" smtClean="0">
                <a:solidFill>
                  <a:schemeClr val="bg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sv-SE" dirty="0"/>
              <a:t>Datum (Skrivs datum, månad, år, t ex 21 maj 2016</a:t>
            </a:r>
          </a:p>
        </p:txBody>
      </p:sp>
    </p:spTree>
    <p:extLst>
      <p:ext uri="{BB962C8B-B14F-4D97-AF65-F5344CB8AC3E}">
        <p14:creationId xmlns:p14="http://schemas.microsoft.com/office/powerpoint/2010/main" val="1580953940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995679"/>
            <a:ext cx="9371646" cy="1255857"/>
          </a:xfrm>
        </p:spPr>
        <p:txBody>
          <a:bodyPr anchor="b" anchorCtr="0">
            <a:normAutofit/>
          </a:bodyPr>
          <a:lstStyle>
            <a:lvl1pPr>
              <a:defRPr sz="4000">
                <a:solidFill>
                  <a:schemeClr val="accent1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38200" y="2309592"/>
            <a:ext cx="9371646" cy="3542250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skriva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84AABD9-1448-4DFC-9F69-B2160AE14F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041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971791"/>
            <a:ext cx="9371646" cy="1279746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38200" y="2357120"/>
            <a:ext cx="4541874" cy="3494721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84AABD9-1448-4DFC-9F69-B2160AE14F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7D5C7BD4-2145-4C07-8407-A2DF885128B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610311" y="2357120"/>
            <a:ext cx="4541874" cy="3494721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410399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bild">
    <p:bg>
      <p:bgPr>
        <a:solidFill>
          <a:srgbClr val="2622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45858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2B33C2-54EE-4A44-9B78-6F01870CE73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BDCDAAA-750D-42AA-98E5-8271C45780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311" y="206980"/>
            <a:ext cx="1731835" cy="744490"/>
          </a:xfrm>
          <a:prstGeom prst="rect">
            <a:avLst/>
          </a:prstGeom>
        </p:spPr>
      </p:pic>
      <p:sp>
        <p:nvSpPr>
          <p:cNvPr id="8" name="Rubrik 1">
            <a:extLst>
              <a:ext uri="{FF2B5EF4-FFF2-40B4-BE49-F238E27FC236}">
                <a16:creationId xmlns:a16="http://schemas.microsoft.com/office/drawing/2014/main" id="{2799875D-D8A9-4841-8D7E-A35C501517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1186" y="1122363"/>
            <a:ext cx="8206597" cy="2980080"/>
          </a:xfrm>
        </p:spPr>
        <p:txBody>
          <a:bodyPr anchor="b">
            <a:normAutofit/>
          </a:bodyPr>
          <a:lstStyle>
            <a:lvl1pPr algn="l">
              <a:defRPr sz="5400" spc="-150" baseline="0">
                <a:solidFill>
                  <a:srgbClr val="199CD9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 för avsnittet</a:t>
            </a:r>
          </a:p>
        </p:txBody>
      </p:sp>
      <p:sp>
        <p:nvSpPr>
          <p:cNvPr id="9" name="Platshållare för text 7">
            <a:extLst>
              <a:ext uri="{FF2B5EF4-FFF2-40B4-BE49-F238E27FC236}">
                <a16:creationId xmlns:a16="http://schemas.microsoft.com/office/drawing/2014/main" id="{0776DC2C-AFFD-4118-AF33-ABB7FB720F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3488" y="4102100"/>
            <a:ext cx="8207375" cy="16668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4023493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ående bild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58615" y="0"/>
            <a:ext cx="4080998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1195709"/>
            <a:ext cx="6529039" cy="1380947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634712"/>
            <a:ext cx="6529039" cy="3542250"/>
          </a:xfrm>
        </p:spPr>
        <p:txBody>
          <a:bodyPr/>
          <a:lstStyle>
            <a:lvl1pPr marL="0" indent="0">
              <a:buNone/>
              <a:defRPr sz="2400">
                <a:latin typeface="Source Sans Pro" panose="020B0503030403020204" pitchFamily="34" charset="0"/>
              </a:defRPr>
            </a:lvl1pPr>
            <a:lvl2pPr>
              <a:defRPr sz="2000">
                <a:latin typeface="Source Sans Pro" panose="020B0503030403020204" pitchFamily="34" charset="0"/>
              </a:defRPr>
            </a:lvl2pPr>
            <a:lvl3pPr>
              <a:defRPr sz="1800">
                <a:latin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B7A8CB7-9EA9-405B-9ECF-57257BC613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69" y="212679"/>
            <a:ext cx="1273361" cy="54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705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gande bild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99823" y="0"/>
            <a:ext cx="7084393" cy="4723492"/>
          </a:xfrm>
        </p:spPr>
        <p:txBody>
          <a:bodyPr/>
          <a:lstStyle/>
          <a:p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1128911"/>
            <a:ext cx="3827745" cy="1433232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634712"/>
            <a:ext cx="3827745" cy="3542250"/>
          </a:xfrm>
        </p:spPr>
        <p:txBody>
          <a:bodyPr/>
          <a:lstStyle>
            <a:lvl1pPr marL="0" indent="0">
              <a:buNone/>
              <a:defRPr sz="2000">
                <a:latin typeface="Source Sans Pro" panose="020B0503030403020204" pitchFamily="34" charset="0"/>
              </a:defRPr>
            </a:lvl1pPr>
            <a:lvl2pPr>
              <a:defRPr sz="1800">
                <a:latin typeface="Source Sans Pro" panose="020B0503030403020204" pitchFamily="34" charset="0"/>
              </a:defRPr>
            </a:lvl2pPr>
            <a:lvl3pPr>
              <a:defRPr sz="1600">
                <a:latin typeface="Source Sans Pro" panose="020B0503030403020204" pitchFamily="34" charset="0"/>
              </a:defRPr>
            </a:lvl3pPr>
            <a:lvl4pPr>
              <a:defRPr sz="1600">
                <a:latin typeface="Source Sans Pro" panose="020B0503030403020204" pitchFamily="34" charset="0"/>
              </a:defRPr>
            </a:lvl4pPr>
            <a:lvl5pPr>
              <a:defRPr sz="1600"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76741C6-43D3-4ADE-B7A9-DC22F67F18B0}"/>
              </a:ext>
            </a:extLst>
          </p:cNvPr>
          <p:cNvSpPr/>
          <p:nvPr userDrawn="1"/>
        </p:nvSpPr>
        <p:spPr>
          <a:xfrm>
            <a:off x="5099823" y="4723492"/>
            <a:ext cx="7084394" cy="2134508"/>
          </a:xfrm>
          <a:prstGeom prst="rect">
            <a:avLst/>
          </a:prstGeom>
          <a:solidFill>
            <a:srgbClr val="262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099BE6B-7AFC-4461-ACF5-D64108E586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69" y="212679"/>
            <a:ext cx="1273361" cy="54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378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79944" y="0"/>
            <a:ext cx="10512058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76741C6-43D3-4ADE-B7A9-DC22F67F18B0}"/>
              </a:ext>
            </a:extLst>
          </p:cNvPr>
          <p:cNvSpPr/>
          <p:nvPr userDrawn="1"/>
        </p:nvSpPr>
        <p:spPr>
          <a:xfrm>
            <a:off x="1" y="0"/>
            <a:ext cx="1679944" cy="6858000"/>
          </a:xfrm>
          <a:prstGeom prst="rect">
            <a:avLst/>
          </a:prstGeom>
          <a:solidFill>
            <a:srgbClr val="262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7E15A73-46D0-4D7F-8112-A8693DEF85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6" y="188235"/>
            <a:ext cx="1340760" cy="57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79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224833"/>
            <a:ext cx="7774172" cy="717553"/>
          </a:xfrm>
        </p:spPr>
        <p:txBody>
          <a:bodyPr anchor="b" anchorCtr="0">
            <a:normAutofit/>
          </a:bodyPr>
          <a:lstStyle>
            <a:lvl1pPr>
              <a:defRPr sz="3200" spc="-150" baseline="0">
                <a:solidFill>
                  <a:srgbClr val="20305C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251D4C7A-8179-41C9-8075-7E07771269D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951470"/>
            <a:ext cx="9167037" cy="526857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405207A-686B-4280-A519-BF69BE0D48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533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vslutsbild">
    <p:bg>
      <p:bgPr>
        <a:solidFill>
          <a:srgbClr val="2622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05B88CC4-EE60-49E6-9BAA-C69AF81606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253" y="2683688"/>
            <a:ext cx="3467493" cy="149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671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1140108"/>
            <a:ext cx="9371646" cy="11215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2306319"/>
            <a:ext cx="9371646" cy="38706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8790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878" r:id="rId2"/>
    <p:sldLayoutId id="2147483704" r:id="rId3"/>
    <p:sldLayoutId id="2147483659" r:id="rId4"/>
    <p:sldLayoutId id="2147483714" r:id="rId5"/>
    <p:sldLayoutId id="2147483718" r:id="rId6"/>
    <p:sldLayoutId id="2147483722" r:id="rId7"/>
    <p:sldLayoutId id="2147483724" r:id="rId8"/>
    <p:sldLayoutId id="2147483874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Source Sans Pro Semibold" panose="020B06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bokning@uppsala.se" TargetMode="External"/><Relationship Id="rId7" Type="http://schemas.openxmlformats.org/officeDocument/2006/relationships/image" Target="../media/image25.svg"/><Relationship Id="rId2" Type="http://schemas.openxmlformats.org/officeDocument/2006/relationships/hyperlink" Target="mailto:studenternas@uppsala.s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idrottfritiduppsalakommun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5BE707-A281-4675-A470-77ACDB7DDB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1978" y="1697572"/>
            <a:ext cx="8855187" cy="2059338"/>
          </a:xfrm>
        </p:spPr>
        <p:txBody>
          <a:bodyPr/>
          <a:lstStyle/>
          <a:p>
            <a:r>
              <a:rPr lang="sv-SE" dirty="0"/>
              <a:t>Fotboll 2022 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D95EF37-952E-40D1-BD39-43AF69DBEE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/>
              <a:t>Idrott &amp; Fritid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EA6C0D33-2EF2-497E-AFEC-CF890299FD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v-SE" dirty="0"/>
              <a:t>7 december 2021</a:t>
            </a:r>
          </a:p>
        </p:txBody>
      </p:sp>
      <p:pic>
        <p:nvPicPr>
          <p:cNvPr id="6" name="Bild 5" descr="Fotboll med hel fyllning">
            <a:extLst>
              <a:ext uri="{FF2B5EF4-FFF2-40B4-BE49-F238E27FC236}">
                <a16:creationId xmlns:a16="http://schemas.microsoft.com/office/drawing/2014/main" id="{99D98733-33A8-4FEA-9A0B-BFE9F5EAED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50873" y="27295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311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1196954-86CF-4FDF-A26C-414D7FACD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9371646" cy="1279746"/>
          </a:xfrm>
        </p:spPr>
        <p:txBody>
          <a:bodyPr anchor="b">
            <a:normAutofit/>
          </a:bodyPr>
          <a:lstStyle/>
          <a:p>
            <a:r>
              <a:rPr lang="sv-SE" dirty="0"/>
              <a:t>Övrigt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893E7BE-4A46-4BBE-BA44-25C76595D3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57120"/>
            <a:ext cx="4541874" cy="349472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200" dirty="0"/>
              <a:t>Hjälp till att flytta målen efter avslutad träning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200" dirty="0"/>
              <a:t>Plocka upp tejp m.m. efter träning/match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200" dirty="0"/>
              <a:t>Flytta målen från målområdet vid övningar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200" dirty="0"/>
              <a:t>Ställ inte målen mot snövallen</a:t>
            </a: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8EC14A36-47D0-4FC8-8DD7-8C07792D8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D02B33C2-54EE-4A44-9B78-6F01870CE737}" type="slidenum">
              <a:rPr lang="sv-SE" smtClean="0"/>
              <a:pPr>
                <a:spcAft>
                  <a:spcPts val="600"/>
                </a:spcAft>
              </a:pPr>
              <a:t>10</a:t>
            </a:fld>
            <a:endParaRPr lang="sv-SE"/>
          </a:p>
        </p:txBody>
      </p:sp>
      <p:pic>
        <p:nvPicPr>
          <p:cNvPr id="6" name="Platshållare för innehåll 5" descr="Fotbollsmål med hel fyllning">
            <a:extLst>
              <a:ext uri="{FF2B5EF4-FFF2-40B4-BE49-F238E27FC236}">
                <a16:creationId xmlns:a16="http://schemas.microsoft.com/office/drawing/2014/main" id="{A24ECE6B-324A-4831-B67C-00D1E26A3735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>
          <a:xfrm>
            <a:off x="6715125" y="1978429"/>
            <a:ext cx="3494721" cy="3494721"/>
          </a:xfrm>
        </p:spPr>
      </p:pic>
      <p:sp>
        <p:nvSpPr>
          <p:cNvPr id="4" name="Platshållare för bildnummer 3" hidden="1">
            <a:extLst>
              <a:ext uri="{FF2B5EF4-FFF2-40B4-BE49-F238E27FC236}">
                <a16:creationId xmlns:a16="http://schemas.microsoft.com/office/drawing/2014/main" id="{44ABEA0B-15D8-4974-A2D2-475B9CA646A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160727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02B33C2-54EE-4A44-9B78-6F01870CE737}" type="slidenum">
              <a:rPr lang="sv-SE" smtClean="0"/>
              <a:pPr>
                <a:spcAft>
                  <a:spcPts val="600"/>
                </a:spcAft>
              </a:pPr>
              <a:t>10</a:t>
            </a:fld>
            <a:endParaRPr lang="sv-SE"/>
          </a:p>
        </p:txBody>
      </p:sp>
      <p:sp>
        <p:nvSpPr>
          <p:cNvPr id="11" name="Slide Number Placeholder 3" hidden="1">
            <a:extLst>
              <a:ext uri="{FF2B5EF4-FFF2-40B4-BE49-F238E27FC236}">
                <a16:creationId xmlns:a16="http://schemas.microsoft.com/office/drawing/2014/main" id="{07C37BAE-D450-406E-8BEC-B0E27F452F3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160727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02B33C2-54EE-4A44-9B78-6F01870CE737}" type="slidenum">
              <a:rPr lang="sv-SE" smtClean="0"/>
              <a:pPr>
                <a:spcAft>
                  <a:spcPts val="600"/>
                </a:spcAft>
              </a:pPr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65499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67B1611-D986-4EB0-8079-E87C02193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Kontaktinformation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822E901-2394-49CA-9437-482F8FDD6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02554"/>
            <a:ext cx="9371646" cy="375379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Anläggningsfrågor - Verksamhetsdriften</a:t>
            </a:r>
          </a:p>
          <a:p>
            <a:r>
              <a:rPr lang="sv-SE" dirty="0"/>
              <a:t>                    </a:t>
            </a:r>
            <a:r>
              <a:rPr lang="sv-SE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studenternas@uppsala.se</a:t>
            </a:r>
            <a:endParaRPr lang="sv-SE" dirty="0"/>
          </a:p>
          <a:p>
            <a:r>
              <a:rPr lang="sv-SE" dirty="0"/>
              <a:t>                     018 727 06 22</a:t>
            </a:r>
          </a:p>
          <a:p>
            <a:endParaRPr lang="sv-S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Bokningsfrågor – Bokningsservice</a:t>
            </a:r>
          </a:p>
          <a:p>
            <a:r>
              <a:rPr lang="sv-SE" dirty="0"/>
              <a:t>                     </a:t>
            </a:r>
            <a:r>
              <a:rPr lang="sv-SE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bokning@uppsala.se</a:t>
            </a:r>
            <a:endParaRPr lang="sv-SE" dirty="0"/>
          </a:p>
          <a:p>
            <a:r>
              <a:rPr lang="sv-SE" dirty="0"/>
              <a:t>                     018 727 13 90 måndag-fredag 09:00-12:00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014DC16-AA62-4A02-8C03-7EA0DDBC5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33C2-54EE-4A44-9B78-6F01870CE737}" type="slidenum">
              <a:rPr lang="sv-SE" smtClean="0"/>
              <a:t>11</a:t>
            </a:fld>
            <a:endParaRPr lang="sv-SE"/>
          </a:p>
        </p:txBody>
      </p:sp>
      <p:pic>
        <p:nvPicPr>
          <p:cNvPr id="7" name="Bild 6" descr="E-post med hel fyllning">
            <a:extLst>
              <a:ext uri="{FF2B5EF4-FFF2-40B4-BE49-F238E27FC236}">
                <a16:creationId xmlns:a16="http://schemas.microsoft.com/office/drawing/2014/main" id="{ABFF4AE0-2085-4F66-BD7D-02CE926883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33236" y="3114009"/>
            <a:ext cx="448918" cy="448918"/>
          </a:xfrm>
          <a:prstGeom prst="rect">
            <a:avLst/>
          </a:prstGeom>
        </p:spPr>
      </p:pic>
      <p:pic>
        <p:nvPicPr>
          <p:cNvPr id="9" name="Bild 8" descr="Telefonvibration med hel fyllning">
            <a:extLst>
              <a:ext uri="{FF2B5EF4-FFF2-40B4-BE49-F238E27FC236}">
                <a16:creationId xmlns:a16="http://schemas.microsoft.com/office/drawing/2014/main" id="{CB291D48-18DF-4B44-B00F-BA13246C7D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57794" y="3608791"/>
            <a:ext cx="524360" cy="524360"/>
          </a:xfrm>
          <a:prstGeom prst="rect">
            <a:avLst/>
          </a:prstGeom>
        </p:spPr>
      </p:pic>
      <p:pic>
        <p:nvPicPr>
          <p:cNvPr id="10" name="Bild 9" descr="E-post med hel fyllning">
            <a:extLst>
              <a:ext uri="{FF2B5EF4-FFF2-40B4-BE49-F238E27FC236}">
                <a16:creationId xmlns:a16="http://schemas.microsoft.com/office/drawing/2014/main" id="{B729A6F2-A60E-49E7-9CC3-6BA09E4EFA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33236" y="5219286"/>
            <a:ext cx="448918" cy="448918"/>
          </a:xfrm>
          <a:prstGeom prst="rect">
            <a:avLst/>
          </a:prstGeom>
        </p:spPr>
      </p:pic>
      <p:pic>
        <p:nvPicPr>
          <p:cNvPr id="11" name="Bild 10" descr="Telefonvibration med hel fyllning">
            <a:extLst>
              <a:ext uri="{FF2B5EF4-FFF2-40B4-BE49-F238E27FC236}">
                <a16:creationId xmlns:a16="http://schemas.microsoft.com/office/drawing/2014/main" id="{A45AC3A6-2ED0-41ED-A91E-13657DCE67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57794" y="5726218"/>
            <a:ext cx="524360" cy="52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308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1179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bild 5" descr="En vit linje i ett fotbolls fält">
            <a:extLst>
              <a:ext uri="{FF2B5EF4-FFF2-40B4-BE49-F238E27FC236}">
                <a16:creationId xmlns:a16="http://schemas.microsoft.com/office/drawing/2014/main" id="{DEC12EE7-087C-48FD-80ED-14F1BF529CB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62" r="30162"/>
          <a:stretch>
            <a:fillRect/>
          </a:stretch>
        </p:blipFill>
        <p:spPr>
          <a:xfrm>
            <a:off x="8110537" y="0"/>
            <a:ext cx="4081463" cy="6858000"/>
          </a:xfr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DA19E21D-0227-41C2-BEAA-1D0383B10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5709"/>
            <a:ext cx="6529039" cy="1380947"/>
          </a:xfrm>
        </p:spPr>
        <p:txBody>
          <a:bodyPr anchor="b">
            <a:normAutofit/>
          </a:bodyPr>
          <a:lstStyle/>
          <a:p>
            <a:r>
              <a:rPr lang="sv-SE" dirty="0"/>
              <a:t>Aktuellt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AFB36C2-8FD5-401E-B813-0445FA1EF2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34712"/>
            <a:ext cx="6529039" cy="354225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På Sävja IP fördelas inga tider vintern 2022.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3 uppvärmda planer. Löten, Österängen och Johannesbäck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Ny sluttid på Johannesbäck, 22:00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Snöröjningen kommuniceras på kommunens Facebooksida.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facebook.com/idrottfritiduppsalakommun</a:t>
            </a:r>
            <a:endParaRPr lang="sv-SE" sz="2400" dirty="0"/>
          </a:p>
          <a:p>
            <a:endParaRPr lang="sv-SE" dirty="0"/>
          </a:p>
        </p:txBody>
      </p:sp>
      <p:sp>
        <p:nvSpPr>
          <p:cNvPr id="4" name="Platshållare för bildnummer 3" hidden="1">
            <a:extLst>
              <a:ext uri="{FF2B5EF4-FFF2-40B4-BE49-F238E27FC236}">
                <a16:creationId xmlns:a16="http://schemas.microsoft.com/office/drawing/2014/main" id="{0D9481B4-656F-47FD-B89A-B2431F867C1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D02B33C2-54EE-4A44-9B78-6F01870CE737}" type="slidenum">
              <a:rPr lang="sv-SE" smtClean="0"/>
              <a:pPr>
                <a:spcAft>
                  <a:spcPts val="600"/>
                </a:spcAft>
              </a:pPr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22629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8" descr="Snö kontur">
            <a:extLst>
              <a:ext uri="{FF2B5EF4-FFF2-40B4-BE49-F238E27FC236}">
                <a16:creationId xmlns:a16="http://schemas.microsoft.com/office/drawing/2014/main" id="{CBCE9CB8-A8C5-4DE2-8F63-87DB8B6957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58251" y="1490101"/>
            <a:ext cx="4080998" cy="4080998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6AD74DCD-9DFC-48CA-987C-693491F0C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5709"/>
            <a:ext cx="6529039" cy="1380947"/>
          </a:xfrm>
        </p:spPr>
        <p:txBody>
          <a:bodyPr anchor="b">
            <a:normAutofit/>
          </a:bodyPr>
          <a:lstStyle/>
          <a:p>
            <a:r>
              <a:rPr lang="sv-SE" dirty="0"/>
              <a:t>Principer för snöröjning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03365FE-1217-4F2E-B9FF-B904FD5D56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34712"/>
            <a:ext cx="6529039" cy="3542250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Planerna snöröjs från v 2 till och med v 15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Löten, Johannesbäck och Österängen snöröjs året runt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Ingen snöröjning under tiden det snöar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Ingen snö får läggas utanför staketen, vid mycket snö blir planerna mindre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Ingen snöröjning om det är -15 grader eller kallare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Det är ej tillåtet att själv skotta planen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 hidden="1">
            <a:extLst>
              <a:ext uri="{FF2B5EF4-FFF2-40B4-BE49-F238E27FC236}">
                <a16:creationId xmlns:a16="http://schemas.microsoft.com/office/drawing/2014/main" id="{373B4799-DA84-49FD-9403-DF2A629C027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D02B33C2-54EE-4A44-9B78-6F01870CE737}" type="slidenum">
              <a:rPr lang="sv-SE" smtClean="0"/>
              <a:pPr>
                <a:spcAft>
                  <a:spcPts val="600"/>
                </a:spcAft>
              </a:pPr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95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E80E41A-BE37-4007-A54D-D63BEC35F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4833"/>
            <a:ext cx="7774172" cy="717553"/>
          </a:xfrm>
        </p:spPr>
        <p:txBody>
          <a:bodyPr anchor="b">
            <a:normAutofit/>
          </a:bodyPr>
          <a:lstStyle/>
          <a:p>
            <a:r>
              <a:rPr lang="sv-SE" dirty="0"/>
              <a:t>Bokningsperioder</a:t>
            </a:r>
          </a:p>
        </p:txBody>
      </p:sp>
      <p:sp>
        <p:nvSpPr>
          <p:cNvPr id="4" name="Platshållare för bildnummer 3" hidden="1">
            <a:extLst>
              <a:ext uri="{FF2B5EF4-FFF2-40B4-BE49-F238E27FC236}">
                <a16:creationId xmlns:a16="http://schemas.microsoft.com/office/drawing/2014/main" id="{6088FC0A-986A-439C-B88F-3CB5A5D9450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160727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02B33C2-54EE-4A44-9B78-6F01870CE737}" type="slidenum">
              <a:rPr lang="sv-SE" smtClean="0"/>
              <a:pPr>
                <a:spcAft>
                  <a:spcPts val="600"/>
                </a:spcAft>
              </a:pPr>
              <a:t>4</a:t>
            </a:fld>
            <a:endParaRPr lang="sv-SE"/>
          </a:p>
        </p:txBody>
      </p:sp>
      <p:graphicFrame>
        <p:nvGraphicFramePr>
          <p:cNvPr id="6" name="Platshållare för innehåll 2">
            <a:extLst>
              <a:ext uri="{FF2B5EF4-FFF2-40B4-BE49-F238E27FC236}">
                <a16:creationId xmlns:a16="http://schemas.microsoft.com/office/drawing/2014/main" id="{E54C1C59-82E9-4112-BADB-3F1EEDBE125B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331268965"/>
              </p:ext>
            </p:extLst>
          </p:nvPr>
        </p:nvGraphicFramePr>
        <p:xfrm>
          <a:off x="838200" y="951470"/>
          <a:ext cx="9167037" cy="52685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5669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38749A8-A73E-4376-9966-56733BE03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2403"/>
            <a:ext cx="9371646" cy="822231"/>
          </a:xfrm>
        </p:spPr>
        <p:txBody>
          <a:bodyPr/>
          <a:lstStyle/>
          <a:p>
            <a:r>
              <a:rPr lang="sv-SE" dirty="0"/>
              <a:t>Prioriteringsordning snöröjning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5201C4A-9EE1-41B0-9B66-22A389C974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06157"/>
            <a:ext cx="2135819" cy="4098503"/>
          </a:xfrm>
        </p:spPr>
        <p:txBody>
          <a:bodyPr/>
          <a:lstStyle/>
          <a:p>
            <a:br>
              <a:rPr lang="sv-SE" sz="1800" dirty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</a:br>
            <a:br>
              <a:rPr lang="sv-SE" sz="1800" dirty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</a:br>
            <a:endParaRPr lang="sv-SE" sz="1800" dirty="0"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sv-SE" sz="1800" dirty="0"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BFAC71D-C1CD-4653-A6B7-2793D44E2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33C2-54EE-4A44-9B78-6F01870CE737}" type="slidenum">
              <a:rPr lang="sv-SE" smtClean="0"/>
              <a:t>5</a:t>
            </a:fld>
            <a:endParaRPr lang="sv-SE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94EA5C62-A3EA-45E1-9D07-EC3C876A579B}"/>
              </a:ext>
            </a:extLst>
          </p:cNvPr>
          <p:cNvSpPr txBox="1"/>
          <p:nvPr/>
        </p:nvSpPr>
        <p:spPr>
          <a:xfrm>
            <a:off x="936982" y="1679717"/>
            <a:ext cx="2695113" cy="378565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sv-SE" sz="2400" b="1" dirty="0"/>
              <a:t>Vardagar</a:t>
            </a:r>
          </a:p>
          <a:p>
            <a:pPr marL="342900" indent="-342900">
              <a:buFont typeface="+mj-lt"/>
              <a:buAutoNum type="arabicPeriod"/>
            </a:pPr>
            <a:r>
              <a:rPr lang="sv-SE" sz="2400" dirty="0"/>
              <a:t>Löten</a:t>
            </a:r>
          </a:p>
          <a:p>
            <a:pPr marL="342900" indent="-342900">
              <a:buFont typeface="+mj-lt"/>
              <a:buAutoNum type="arabicPeriod"/>
            </a:pPr>
            <a:r>
              <a:rPr lang="sv-SE" sz="2400" dirty="0"/>
              <a:t>Österängen</a:t>
            </a:r>
          </a:p>
          <a:p>
            <a:pPr marL="342900" indent="-342900">
              <a:buFont typeface="+mj-lt"/>
              <a:buAutoNum type="arabicPeriod"/>
            </a:pPr>
            <a:r>
              <a:rPr lang="sv-SE" sz="2400" dirty="0"/>
              <a:t>Johannesbäck</a:t>
            </a:r>
          </a:p>
          <a:p>
            <a:pPr marL="342900" indent="-342900">
              <a:buFont typeface="+mj-lt"/>
              <a:buAutoNum type="arabicPeriod"/>
            </a:pPr>
            <a:r>
              <a:rPr lang="sv-SE" sz="2400" dirty="0"/>
              <a:t>Årsta</a:t>
            </a:r>
          </a:p>
          <a:p>
            <a:pPr marL="342900" indent="-342900">
              <a:buFont typeface="+mj-lt"/>
              <a:buAutoNum type="arabicPeriod"/>
            </a:pPr>
            <a:r>
              <a:rPr lang="sv-SE" sz="2400" dirty="0" err="1"/>
              <a:t>Valsätra</a:t>
            </a:r>
            <a:endParaRPr lang="sv-SE" sz="2400" dirty="0"/>
          </a:p>
          <a:p>
            <a:pPr marL="342900" indent="-342900">
              <a:buFont typeface="+mj-lt"/>
              <a:buAutoNum type="arabicPeriod"/>
            </a:pPr>
            <a:r>
              <a:rPr lang="sv-SE" sz="2400" dirty="0"/>
              <a:t>Ekeby</a:t>
            </a:r>
          </a:p>
          <a:p>
            <a:pPr marL="342900" indent="-342900">
              <a:buFont typeface="+mj-lt"/>
              <a:buAutoNum type="arabicPeriod"/>
            </a:pPr>
            <a:r>
              <a:rPr lang="sv-SE" sz="2400" dirty="0"/>
              <a:t>Stenhagen</a:t>
            </a:r>
          </a:p>
          <a:p>
            <a:pPr marL="342900" indent="-342900">
              <a:buFont typeface="+mj-lt"/>
              <a:buAutoNum type="arabicPeriod"/>
            </a:pPr>
            <a:r>
              <a:rPr lang="sv-SE" sz="2400" dirty="0" err="1"/>
              <a:t>Ärentuna</a:t>
            </a:r>
            <a:endParaRPr lang="sv-SE" sz="2400" dirty="0"/>
          </a:p>
          <a:p>
            <a:pPr marL="342900" indent="-342900">
              <a:buFont typeface="+mj-lt"/>
              <a:buAutoNum type="arabicPeriod"/>
            </a:pPr>
            <a:r>
              <a:rPr lang="sv-SE" sz="2400" dirty="0"/>
              <a:t>Bälinge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4815F3D9-EC22-404E-9C9F-C1C0DAFEA220}"/>
              </a:ext>
            </a:extLst>
          </p:cNvPr>
          <p:cNvSpPr txBox="1"/>
          <p:nvPr/>
        </p:nvSpPr>
        <p:spPr>
          <a:xfrm>
            <a:off x="3632095" y="1693512"/>
            <a:ext cx="3717685" cy="15696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sv-SE" sz="2400" b="1" dirty="0"/>
              <a:t>Helger t.o.m. vecka 7</a:t>
            </a:r>
          </a:p>
          <a:p>
            <a:pPr marL="342900" indent="-342900">
              <a:buFont typeface="+mj-lt"/>
              <a:buAutoNum type="arabicPeriod"/>
            </a:pPr>
            <a:r>
              <a:rPr lang="sv-SE" sz="2400" dirty="0"/>
              <a:t>Löten</a:t>
            </a:r>
          </a:p>
          <a:p>
            <a:pPr marL="342900" indent="-342900">
              <a:buFont typeface="+mj-lt"/>
              <a:buAutoNum type="arabicPeriod"/>
            </a:pPr>
            <a:r>
              <a:rPr lang="sv-SE" sz="2400" dirty="0"/>
              <a:t>Österängen</a:t>
            </a:r>
          </a:p>
          <a:p>
            <a:pPr marL="342900" indent="-342900">
              <a:buFont typeface="+mj-lt"/>
              <a:buAutoNum type="arabicPeriod"/>
            </a:pPr>
            <a:r>
              <a:rPr lang="sv-SE" sz="2400" dirty="0"/>
              <a:t>Johannesbäck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33E2B75C-9383-486E-AC67-289AA796E5A1}"/>
              </a:ext>
            </a:extLst>
          </p:cNvPr>
          <p:cNvSpPr txBox="1"/>
          <p:nvPr/>
        </p:nvSpPr>
        <p:spPr>
          <a:xfrm>
            <a:off x="7448562" y="1696859"/>
            <a:ext cx="3163045" cy="378565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sv-SE" sz="2400" b="1" dirty="0"/>
              <a:t>Helger fr.o.m. vecka 8</a:t>
            </a:r>
          </a:p>
          <a:p>
            <a:pPr marL="342900" indent="-342900">
              <a:buFont typeface="+mj-lt"/>
              <a:buAutoNum type="arabicPeriod"/>
            </a:pPr>
            <a:r>
              <a:rPr lang="sv-SE" sz="2400" dirty="0"/>
              <a:t>Löten</a:t>
            </a:r>
          </a:p>
          <a:p>
            <a:pPr marL="342900" indent="-342900">
              <a:buFont typeface="+mj-lt"/>
              <a:buAutoNum type="arabicPeriod"/>
            </a:pPr>
            <a:r>
              <a:rPr lang="sv-SE" sz="2400" dirty="0"/>
              <a:t>Österängen</a:t>
            </a:r>
          </a:p>
          <a:p>
            <a:pPr marL="342900" indent="-342900">
              <a:buFont typeface="+mj-lt"/>
              <a:buAutoNum type="arabicPeriod"/>
            </a:pPr>
            <a:r>
              <a:rPr lang="sv-SE" sz="2400" dirty="0"/>
              <a:t>Johannesbäck</a:t>
            </a:r>
          </a:p>
          <a:p>
            <a:pPr marL="342900" indent="-342900">
              <a:buFont typeface="+mj-lt"/>
              <a:buAutoNum type="arabicPeriod"/>
            </a:pPr>
            <a:r>
              <a:rPr lang="sv-SE" sz="2400" dirty="0"/>
              <a:t>Årsta</a:t>
            </a:r>
          </a:p>
          <a:p>
            <a:pPr marL="342900" indent="-342900">
              <a:buFont typeface="+mj-lt"/>
              <a:buAutoNum type="arabicPeriod"/>
            </a:pPr>
            <a:r>
              <a:rPr lang="sv-SE" sz="2400" dirty="0" err="1"/>
              <a:t>Valsätra</a:t>
            </a:r>
            <a:endParaRPr lang="sv-SE" sz="2400" dirty="0"/>
          </a:p>
          <a:p>
            <a:pPr marL="342900" indent="-342900">
              <a:buFont typeface="+mj-lt"/>
              <a:buAutoNum type="arabicPeriod"/>
            </a:pPr>
            <a:r>
              <a:rPr lang="sv-SE" sz="2400" dirty="0"/>
              <a:t>Ekeby</a:t>
            </a:r>
          </a:p>
          <a:p>
            <a:pPr marL="342900" indent="-342900">
              <a:buFont typeface="+mj-lt"/>
              <a:buAutoNum type="arabicPeriod"/>
            </a:pPr>
            <a:r>
              <a:rPr lang="sv-SE" sz="2400" dirty="0"/>
              <a:t>Stenhagen</a:t>
            </a:r>
          </a:p>
          <a:p>
            <a:pPr marL="342900" indent="-342900">
              <a:buFont typeface="+mj-lt"/>
              <a:buAutoNum type="arabicPeriod"/>
            </a:pPr>
            <a:r>
              <a:rPr lang="sv-SE" sz="2400" dirty="0" err="1"/>
              <a:t>Ärentuna</a:t>
            </a:r>
            <a:endParaRPr lang="sv-SE" sz="2400" dirty="0"/>
          </a:p>
          <a:p>
            <a:pPr marL="342900" indent="-342900">
              <a:buFont typeface="+mj-lt"/>
              <a:buAutoNum type="arabicPeriod"/>
            </a:pPr>
            <a:r>
              <a:rPr lang="sv-SE" sz="2400" dirty="0"/>
              <a:t>Bälinge</a:t>
            </a:r>
          </a:p>
        </p:txBody>
      </p:sp>
      <p:pic>
        <p:nvPicPr>
          <p:cNvPr id="9" name="Bild 8" descr="Traktor med hel fyllning">
            <a:extLst>
              <a:ext uri="{FF2B5EF4-FFF2-40B4-BE49-F238E27FC236}">
                <a16:creationId xmlns:a16="http://schemas.microsoft.com/office/drawing/2014/main" id="{2ACDC7E4-8BA4-4B72-96E2-B719578529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91778" y="8071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345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FC4F42-D6E0-46DE-9AA1-E2B8FF5B0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9371646" cy="1279746"/>
          </a:xfrm>
        </p:spPr>
        <p:txBody>
          <a:bodyPr anchor="b">
            <a:normAutofit/>
          </a:bodyPr>
          <a:lstStyle/>
          <a:p>
            <a:r>
              <a:rPr lang="sv-SE" dirty="0"/>
              <a:t>Avbokning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039E0A9-CA70-4FC3-BB20-D7912A135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57120"/>
            <a:ext cx="4541874" cy="349472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Vid dåligt väder/ospelbar plan kan tiden avbokas i efterhand.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Kostnadsfri avbokning senast 5 dygn i förväg för spelbar plan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710816E1-F36E-4B33-84E9-972F87C9F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0727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02B33C2-54EE-4A44-9B78-6F01870CE737}" type="slidenum">
              <a:rPr lang="sv-SE" smtClean="0"/>
              <a:pPr>
                <a:spcAft>
                  <a:spcPts val="600"/>
                </a:spcAft>
              </a:pPr>
              <a:t>6</a:t>
            </a:fld>
            <a:endParaRPr lang="sv-SE"/>
          </a:p>
        </p:txBody>
      </p:sp>
      <p:pic>
        <p:nvPicPr>
          <p:cNvPr id="1028" name="Picture 4" descr="1,633 Soccer Snow Stock Photos, Pictures &amp;amp; Royalty-Free Images - iStock">
            <a:extLst>
              <a:ext uri="{FF2B5EF4-FFF2-40B4-BE49-F238E27FC236}">
                <a16:creationId xmlns:a16="http://schemas.microsoft.com/office/drawing/2014/main" id="{46653AC6-F42F-4A57-834E-10B67580E7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7" r="2367"/>
          <a:stretch/>
        </p:blipFill>
        <p:spPr bwMode="auto">
          <a:xfrm>
            <a:off x="6100229" y="1856510"/>
            <a:ext cx="4988421" cy="3838314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Platshållare för bildnummer 3" hidden="1">
            <a:extLst>
              <a:ext uri="{FF2B5EF4-FFF2-40B4-BE49-F238E27FC236}">
                <a16:creationId xmlns:a16="http://schemas.microsoft.com/office/drawing/2014/main" id="{AFEF3603-46BE-4586-86D9-293BA6A35F9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D02B33C2-54EE-4A44-9B78-6F01870CE737}" type="slidenum">
              <a:rPr lang="sv-SE" smtClean="0"/>
              <a:pPr>
                <a:spcAft>
                  <a:spcPts val="600"/>
                </a:spcAft>
              </a:pPr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09482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AE7318-1A9C-4D9C-AABD-0CD69A111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4833"/>
            <a:ext cx="7774172" cy="717553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v-SE" kern="1200" spc="-150" baseline="0" dirty="0"/>
              <a:t>Träningsmatcher/Upplandscupen </a:t>
            </a:r>
          </a:p>
        </p:txBody>
      </p:sp>
      <p:sp>
        <p:nvSpPr>
          <p:cNvPr id="4" name="Platshållare för bildnummer 3" hidden="1">
            <a:extLst>
              <a:ext uri="{FF2B5EF4-FFF2-40B4-BE49-F238E27FC236}">
                <a16:creationId xmlns:a16="http://schemas.microsoft.com/office/drawing/2014/main" id="{A51E0024-14FF-4A74-BF1E-EC599B595A0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D02B33C2-54EE-4A44-9B78-6F01870CE737}" type="slidenum">
              <a:rPr lang="sv-SE" smtClean="0"/>
              <a:pPr>
                <a:spcAft>
                  <a:spcPts val="600"/>
                </a:spcAft>
              </a:pPr>
              <a:t>7</a:t>
            </a:fld>
            <a:endParaRPr lang="sv-SE"/>
          </a:p>
        </p:txBody>
      </p:sp>
      <p:graphicFrame>
        <p:nvGraphicFramePr>
          <p:cNvPr id="7" name="textruta 4">
            <a:extLst>
              <a:ext uri="{FF2B5EF4-FFF2-40B4-BE49-F238E27FC236}">
                <a16:creationId xmlns:a16="http://schemas.microsoft.com/office/drawing/2014/main" id="{65BDF823-391F-48F2-B227-D82B1A1130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9485359"/>
              </p:ext>
            </p:extLst>
          </p:nvPr>
        </p:nvGraphicFramePr>
        <p:xfrm>
          <a:off x="838200" y="951470"/>
          <a:ext cx="9167037" cy="52685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13632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4D87D5C-8FB5-4D37-B61E-57FAE83DC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5679"/>
            <a:ext cx="9371646" cy="1255857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v-SE" kern="1200">
                <a:latin typeface="Source Sans Pro Semibold" panose="020B0603030403020204" pitchFamily="34" charset="0"/>
                <a:ea typeface="+mj-ea"/>
                <a:cs typeface="+mj-cs"/>
              </a:rPr>
              <a:t>Seriematcher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B5BE4CF-63BB-416E-8E16-285FA92D9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0727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02B33C2-54EE-4A44-9B78-6F01870CE737}" type="slidenum">
              <a:rPr lang="sv-SE" smtClean="0"/>
              <a:pPr>
                <a:spcAft>
                  <a:spcPts val="600"/>
                </a:spcAft>
              </a:pPr>
              <a:t>8</a:t>
            </a:fld>
            <a:endParaRPr lang="sv-SE"/>
          </a:p>
        </p:txBody>
      </p:sp>
      <p:graphicFrame>
        <p:nvGraphicFramePr>
          <p:cNvPr id="11" name="textruta 6">
            <a:extLst>
              <a:ext uri="{FF2B5EF4-FFF2-40B4-BE49-F238E27FC236}">
                <a16:creationId xmlns:a16="http://schemas.microsoft.com/office/drawing/2014/main" id="{110D2580-8B20-41C6-9F70-1CE88151F5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6753456"/>
              </p:ext>
            </p:extLst>
          </p:nvPr>
        </p:nvGraphicFramePr>
        <p:xfrm>
          <a:off x="838200" y="2309592"/>
          <a:ext cx="9371646" cy="3542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12793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E2E42A-D33F-401A-8D22-8965B2A20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5709"/>
            <a:ext cx="6529039" cy="1380947"/>
          </a:xfrm>
        </p:spPr>
        <p:txBody>
          <a:bodyPr anchor="b">
            <a:normAutofit/>
          </a:bodyPr>
          <a:lstStyle/>
          <a:p>
            <a:r>
              <a:rPr lang="sv-SE" dirty="0"/>
              <a:t>Ordinarie säsong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C943A2D-F3D4-4AFD-88FC-1BB16DBEF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34712"/>
            <a:ext cx="6529039" cy="354225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På vissa planer fördelas träningstiderna mellan föreningar och meddelas till Bokningsservice.</a:t>
            </a:r>
          </a:p>
          <a:p>
            <a:pPr marL="1028700" lvl="1" indent="-342900"/>
            <a:r>
              <a:rPr lang="sv-SE" dirty="0"/>
              <a:t>Om det inte sker görs fördelningen av Bokningsservice.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Planvila naturgräs vecka 27-29, all träning sker på konstgräs under den perioden.</a:t>
            </a:r>
          </a:p>
        </p:txBody>
      </p:sp>
      <p:sp>
        <p:nvSpPr>
          <p:cNvPr id="4" name="Platshållare för bildnummer 3" hidden="1">
            <a:extLst>
              <a:ext uri="{FF2B5EF4-FFF2-40B4-BE49-F238E27FC236}">
                <a16:creationId xmlns:a16="http://schemas.microsoft.com/office/drawing/2014/main" id="{4D523806-0417-49DE-A1F2-BF605724BB7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D02B33C2-54EE-4A44-9B78-6F01870CE737}" type="slidenum">
              <a:rPr lang="sv-SE" smtClean="0"/>
              <a:pPr>
                <a:spcAft>
                  <a:spcPts val="600"/>
                </a:spcAft>
              </a:pPr>
              <a:t>9</a:t>
            </a:fld>
            <a:endParaRPr lang="sv-SE"/>
          </a:p>
        </p:txBody>
      </p:sp>
      <p:pic>
        <p:nvPicPr>
          <p:cNvPr id="6" name="Platshållare för bild 5" descr="En vit linje i ett fotbolls fält">
            <a:extLst>
              <a:ext uri="{FF2B5EF4-FFF2-40B4-BE49-F238E27FC236}">
                <a16:creationId xmlns:a16="http://schemas.microsoft.com/office/drawing/2014/main" id="{A167ECCF-B05B-42BD-9704-048312DD7A9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62" r="30162"/>
          <a:stretch>
            <a:fillRect/>
          </a:stretch>
        </p:blipFill>
        <p:spPr>
          <a:xfrm>
            <a:off x="8110537" y="0"/>
            <a:ext cx="4081463" cy="6858000"/>
          </a:xfrm>
        </p:spPr>
      </p:pic>
    </p:spTree>
    <p:extLst>
      <p:ext uri="{BB962C8B-B14F-4D97-AF65-F5344CB8AC3E}">
        <p14:creationId xmlns:p14="http://schemas.microsoft.com/office/powerpoint/2010/main" val="38311789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Uppsala">
  <a:themeElements>
    <a:clrScheme name="Uppsala kommun_Office_färger">
      <a:dk1>
        <a:sysClr val="windowText" lastClr="000000"/>
      </a:dk1>
      <a:lt1>
        <a:sysClr val="window" lastClr="FFFFFF"/>
      </a:lt1>
      <a:dk2>
        <a:srgbClr val="44546A"/>
      </a:dk2>
      <a:lt2>
        <a:srgbClr val="FEDD00"/>
      </a:lt2>
      <a:accent1>
        <a:srgbClr val="252E6F"/>
      </a:accent1>
      <a:accent2>
        <a:srgbClr val="1C9CD9"/>
      </a:accent2>
      <a:accent3>
        <a:srgbClr val="008A01"/>
      </a:accent3>
      <a:accent4>
        <a:srgbClr val="A6CF38"/>
      </a:accent4>
      <a:accent5>
        <a:srgbClr val="841072"/>
      </a:accent5>
      <a:accent6>
        <a:srgbClr val="FF3D9C"/>
      </a:accent6>
      <a:hlink>
        <a:srgbClr val="0563C1"/>
      </a:hlink>
      <a:folHlink>
        <a:srgbClr val="954F72"/>
      </a:folHlink>
    </a:clrScheme>
    <a:fontScheme name="Uppsala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ppsala_mall_2019_blå_test" id="{20006E43-AE3B-48BD-8908-4EDAA3AA6467}" vid="{DF88D2F6-53D6-4C55-9642-7639FA4886E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9326</TotalTime>
  <Words>471</Words>
  <Application>Microsoft Office PowerPoint</Application>
  <PresentationFormat>Bredbild</PresentationFormat>
  <Paragraphs>104</Paragraphs>
  <Slides>12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8" baseType="lpstr">
      <vt:lpstr>Arial</vt:lpstr>
      <vt:lpstr>Calibri</vt:lpstr>
      <vt:lpstr>Source Sans Pro</vt:lpstr>
      <vt:lpstr>Source Sans Pro SemiBold</vt:lpstr>
      <vt:lpstr>Source Sans Pro SemiBold</vt:lpstr>
      <vt:lpstr>Tema Uppsala</vt:lpstr>
      <vt:lpstr>Fotboll 2022 </vt:lpstr>
      <vt:lpstr>Aktuellt</vt:lpstr>
      <vt:lpstr>Principer för snöröjning </vt:lpstr>
      <vt:lpstr>Bokningsperioder</vt:lpstr>
      <vt:lpstr>Prioriteringsordning snöröjning </vt:lpstr>
      <vt:lpstr>Avbokning</vt:lpstr>
      <vt:lpstr>Träningsmatcher/Upplandscupen </vt:lpstr>
      <vt:lpstr>Seriematcher</vt:lpstr>
      <vt:lpstr>Ordinarie säsong</vt:lpstr>
      <vt:lpstr>Övrigt</vt:lpstr>
      <vt:lpstr>Kontaktinformation</vt:lpstr>
      <vt:lpstr>PowerPoint-presentation</vt:lpstr>
    </vt:vector>
  </TitlesOfParts>
  <Company>Uppsala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Andersson Björkman Susanne</dc:creator>
  <cp:lastModifiedBy>Kansliet</cp:lastModifiedBy>
  <cp:revision>125</cp:revision>
  <cp:lastPrinted>2016-04-19T07:45:19Z</cp:lastPrinted>
  <dcterms:created xsi:type="dcterms:W3CDTF">2018-06-29T08:36:21Z</dcterms:created>
  <dcterms:modified xsi:type="dcterms:W3CDTF">2021-12-09T09:43:01Z</dcterms:modified>
</cp:coreProperties>
</file>