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Jangenheim" userId="b36b6895-75fc-4cea-ae52-529562863dc8" providerId="ADAL" clId="{0075F053-199E-4570-BF20-3F327B786717}"/>
    <pc:docChg chg="custSel delSld modSld">
      <pc:chgData name="Stefan Jangenheim" userId="b36b6895-75fc-4cea-ae52-529562863dc8" providerId="ADAL" clId="{0075F053-199E-4570-BF20-3F327B786717}" dt="2025-03-05T19:21:25.227" v="484" actId="478"/>
      <pc:docMkLst>
        <pc:docMk/>
      </pc:docMkLst>
      <pc:sldChg chg="del">
        <pc:chgData name="Stefan Jangenheim" userId="b36b6895-75fc-4cea-ae52-529562863dc8" providerId="ADAL" clId="{0075F053-199E-4570-BF20-3F327B786717}" dt="2025-03-05T19:19:19.591" v="479" actId="2696"/>
        <pc:sldMkLst>
          <pc:docMk/>
          <pc:sldMk cId="2496580044" sldId="256"/>
        </pc:sldMkLst>
      </pc:sldChg>
      <pc:sldChg chg="delSp mod">
        <pc:chgData name="Stefan Jangenheim" userId="b36b6895-75fc-4cea-ae52-529562863dc8" providerId="ADAL" clId="{0075F053-199E-4570-BF20-3F327B786717}" dt="2025-03-05T19:20:58.589" v="483" actId="478"/>
        <pc:sldMkLst>
          <pc:docMk/>
          <pc:sldMk cId="3717942297" sldId="257"/>
        </pc:sldMkLst>
        <pc:picChg chg="del">
          <ac:chgData name="Stefan Jangenheim" userId="b36b6895-75fc-4cea-ae52-529562863dc8" providerId="ADAL" clId="{0075F053-199E-4570-BF20-3F327B786717}" dt="2025-03-05T19:20:58.589" v="483" actId="478"/>
          <ac:picMkLst>
            <pc:docMk/>
            <pc:sldMk cId="3717942297" sldId="257"/>
            <ac:picMk id="16" creationId="{AE53401C-27B2-2AF0-3DE7-78D3804E0059}"/>
          </ac:picMkLst>
        </pc:picChg>
      </pc:sldChg>
      <pc:sldChg chg="delSp mod">
        <pc:chgData name="Stefan Jangenheim" userId="b36b6895-75fc-4cea-ae52-529562863dc8" providerId="ADAL" clId="{0075F053-199E-4570-BF20-3F327B786717}" dt="2025-03-05T19:21:25.227" v="484" actId="478"/>
        <pc:sldMkLst>
          <pc:docMk/>
          <pc:sldMk cId="1944992850" sldId="259"/>
        </pc:sldMkLst>
        <pc:picChg chg="del">
          <ac:chgData name="Stefan Jangenheim" userId="b36b6895-75fc-4cea-ae52-529562863dc8" providerId="ADAL" clId="{0075F053-199E-4570-BF20-3F327B786717}" dt="2025-03-05T19:21:25.227" v="484" actId="478"/>
          <ac:picMkLst>
            <pc:docMk/>
            <pc:sldMk cId="1944992850" sldId="259"/>
            <ac:picMk id="7" creationId="{C879571B-EB30-BCFD-1947-2AFE0CC4FE78}"/>
          </ac:picMkLst>
        </pc:picChg>
      </pc:sldChg>
      <pc:sldChg chg="delSp modSp mod">
        <pc:chgData name="Stefan Jangenheim" userId="b36b6895-75fc-4cea-ae52-529562863dc8" providerId="ADAL" clId="{0075F053-199E-4570-BF20-3F327B786717}" dt="2025-03-05T19:20:13.751" v="481" actId="478"/>
        <pc:sldMkLst>
          <pc:docMk/>
          <pc:sldMk cId="1041354768" sldId="261"/>
        </pc:sldMkLst>
        <pc:spChg chg="mod">
          <ac:chgData name="Stefan Jangenheim" userId="b36b6895-75fc-4cea-ae52-529562863dc8" providerId="ADAL" clId="{0075F053-199E-4570-BF20-3F327B786717}" dt="2025-02-24T21:10:04.907" v="478" actId="113"/>
          <ac:spMkLst>
            <pc:docMk/>
            <pc:sldMk cId="1041354768" sldId="261"/>
            <ac:spMk id="4" creationId="{4E0FE562-7B7C-6A51-BE70-FC815756446C}"/>
          </ac:spMkLst>
        </pc:spChg>
        <pc:picChg chg="del mod">
          <ac:chgData name="Stefan Jangenheim" userId="b36b6895-75fc-4cea-ae52-529562863dc8" providerId="ADAL" clId="{0075F053-199E-4570-BF20-3F327B786717}" dt="2025-03-05T19:20:13.751" v="481" actId="478"/>
          <ac:picMkLst>
            <pc:docMk/>
            <pc:sldMk cId="1041354768" sldId="261"/>
            <ac:picMk id="6" creationId="{B5A7875E-6C60-5975-70C6-CC40508B582F}"/>
          </ac:picMkLst>
        </pc:picChg>
      </pc:sldChg>
      <pc:sldChg chg="del">
        <pc:chgData name="Stefan Jangenheim" userId="b36b6895-75fc-4cea-ae52-529562863dc8" providerId="ADAL" clId="{0075F053-199E-4570-BF20-3F327B786717}" dt="2025-03-05T19:20:26.815" v="482" actId="47"/>
        <pc:sldMkLst>
          <pc:docMk/>
          <pc:sldMk cId="1044854760" sldId="26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svg"/><Relationship Id="rId7" Type="http://schemas.openxmlformats.org/officeDocument/2006/relationships/image" Target="../media/image7.jfif"/><Relationship Id="rId2" Type="http://schemas.openxmlformats.org/officeDocument/2006/relationships/image" Target="../media/image2.png"/><Relationship Id="rId1" Type="http://schemas.openxmlformats.org/officeDocument/2006/relationships/image" Target="../media/image1.jpeg"/><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g"/></Relationships>
</file>

<file path=ppt/diagrams/_rels/drawing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svg"/><Relationship Id="rId7" Type="http://schemas.openxmlformats.org/officeDocument/2006/relationships/image" Target="../media/image7.jfif"/><Relationship Id="rId2" Type="http://schemas.openxmlformats.org/officeDocument/2006/relationships/image" Target="../media/image2.png"/><Relationship Id="rId1" Type="http://schemas.openxmlformats.org/officeDocument/2006/relationships/image" Target="../media/image1.jpeg"/><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FAACB-E7DE-4A90-A6D3-BCBEBC66BF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F7CB228-6C6F-4C6C-BEA2-3CEF3018BC10}">
      <dgm:prSet/>
      <dgm:spPr/>
      <dgm:t>
        <a:bodyPr/>
        <a:lstStyle/>
        <a:p>
          <a:pPr>
            <a:lnSpc>
              <a:spcPct val="100000"/>
            </a:lnSpc>
          </a:pPr>
          <a:r>
            <a:rPr lang="en-US" dirty="0"/>
            <a:t>Agenda</a:t>
          </a:r>
        </a:p>
      </dgm:t>
    </dgm:pt>
    <dgm:pt modelId="{62E01379-9647-4CFE-98AA-AFDB2EBE06CB}" type="parTrans" cxnId="{2C137153-3FD0-45D1-95DC-2DAE8A9B493E}">
      <dgm:prSet/>
      <dgm:spPr/>
      <dgm:t>
        <a:bodyPr/>
        <a:lstStyle/>
        <a:p>
          <a:endParaRPr lang="en-US"/>
        </a:p>
      </dgm:t>
    </dgm:pt>
    <dgm:pt modelId="{EB6C2612-2058-4401-B2AF-7C3C8CA7343A}" type="sibTrans" cxnId="{2C137153-3FD0-45D1-95DC-2DAE8A9B493E}">
      <dgm:prSet/>
      <dgm:spPr/>
      <dgm:t>
        <a:bodyPr/>
        <a:lstStyle/>
        <a:p>
          <a:endParaRPr lang="en-US"/>
        </a:p>
      </dgm:t>
    </dgm:pt>
    <dgm:pt modelId="{A8C192CE-BB46-42AE-8523-6D59D0DE5BCD}">
      <dgm:prSet/>
      <dgm:spPr/>
      <dgm:t>
        <a:bodyPr/>
        <a:lstStyle/>
        <a:p>
          <a:pPr>
            <a:lnSpc>
              <a:spcPct val="100000"/>
            </a:lnSpc>
          </a:pPr>
          <a:r>
            <a:rPr lang="en-US" dirty="0"/>
            <a:t>Presentation tränare &amp; våra förväntningar 2025 </a:t>
          </a:r>
        </a:p>
      </dgm:t>
    </dgm:pt>
    <dgm:pt modelId="{97389BBA-2624-4C12-9904-E41C1411CD41}" type="parTrans" cxnId="{69527C59-4FF9-4F39-99C9-743EA32279BB}">
      <dgm:prSet/>
      <dgm:spPr/>
      <dgm:t>
        <a:bodyPr/>
        <a:lstStyle/>
        <a:p>
          <a:endParaRPr lang="en-US"/>
        </a:p>
      </dgm:t>
    </dgm:pt>
    <dgm:pt modelId="{1D523164-164B-4D7C-9704-57C7172B993E}" type="sibTrans" cxnId="{69527C59-4FF9-4F39-99C9-743EA32279BB}">
      <dgm:prSet/>
      <dgm:spPr/>
      <dgm:t>
        <a:bodyPr/>
        <a:lstStyle/>
        <a:p>
          <a:endParaRPr lang="en-US"/>
        </a:p>
      </dgm:t>
    </dgm:pt>
    <dgm:pt modelId="{38786E84-91FC-4250-895C-EF5AF32D6842}">
      <dgm:prSet/>
      <dgm:spPr/>
      <dgm:t>
        <a:bodyPr/>
        <a:lstStyle/>
        <a:p>
          <a:pPr>
            <a:lnSpc>
              <a:spcPct val="100000"/>
            </a:lnSpc>
          </a:pPr>
          <a:r>
            <a:rPr lang="en-US" dirty="0"/>
            <a:t> Spelartruppen &amp; summering 2024</a:t>
          </a:r>
        </a:p>
      </dgm:t>
    </dgm:pt>
    <dgm:pt modelId="{CD7D9790-F13C-4532-8735-9B715DECA73E}" type="parTrans" cxnId="{6B29B984-00B9-4130-9EE8-5D668485229F}">
      <dgm:prSet/>
      <dgm:spPr/>
      <dgm:t>
        <a:bodyPr/>
        <a:lstStyle/>
        <a:p>
          <a:endParaRPr lang="sv-SE"/>
        </a:p>
      </dgm:t>
    </dgm:pt>
    <dgm:pt modelId="{D1D11D98-BA35-4285-B49C-17802D745E91}" type="sibTrans" cxnId="{6B29B984-00B9-4130-9EE8-5D668485229F}">
      <dgm:prSet/>
      <dgm:spPr/>
      <dgm:t>
        <a:bodyPr/>
        <a:lstStyle/>
        <a:p>
          <a:endParaRPr lang="sv-SE"/>
        </a:p>
      </dgm:t>
    </dgm:pt>
    <dgm:pt modelId="{82A5AF27-C48D-47F9-A56A-1E41EA6D0185}">
      <dgm:prSet/>
      <dgm:spPr/>
      <dgm:t>
        <a:bodyPr/>
        <a:lstStyle/>
        <a:p>
          <a:pPr>
            <a:lnSpc>
              <a:spcPct val="100000"/>
            </a:lnSpc>
          </a:pPr>
          <a:r>
            <a:rPr lang="en-US" dirty="0"/>
            <a:t>Laget.se</a:t>
          </a:r>
        </a:p>
      </dgm:t>
    </dgm:pt>
    <dgm:pt modelId="{B8395EE7-5B6D-4B1D-9D8E-56078E295CC0}" type="parTrans" cxnId="{670552A3-7CB4-4346-9316-3563508EBFED}">
      <dgm:prSet/>
      <dgm:spPr/>
      <dgm:t>
        <a:bodyPr/>
        <a:lstStyle/>
        <a:p>
          <a:endParaRPr lang="sv-SE"/>
        </a:p>
      </dgm:t>
    </dgm:pt>
    <dgm:pt modelId="{C0DCA05A-AF42-45B4-A489-5E537D12FC87}" type="sibTrans" cxnId="{670552A3-7CB4-4346-9316-3563508EBFED}">
      <dgm:prSet/>
      <dgm:spPr/>
      <dgm:t>
        <a:bodyPr/>
        <a:lstStyle/>
        <a:p>
          <a:endParaRPr lang="sv-SE"/>
        </a:p>
      </dgm:t>
    </dgm:pt>
    <dgm:pt modelId="{7AB48D5F-3062-42CB-9D33-91381E88041F}">
      <dgm:prSet/>
      <dgm:spPr/>
      <dgm:t>
        <a:bodyPr/>
        <a:lstStyle/>
        <a:p>
          <a:pPr>
            <a:lnSpc>
              <a:spcPct val="100000"/>
            </a:lnSpc>
          </a:pPr>
          <a:r>
            <a:rPr lang="en-US" dirty="0"/>
            <a:t>Upplägg träningar/matcher/cuper</a:t>
          </a:r>
        </a:p>
      </dgm:t>
    </dgm:pt>
    <dgm:pt modelId="{A606DF21-C2A2-4E94-AD80-B09FE8730166}" type="parTrans" cxnId="{DBF52013-B77E-4D31-B884-E5A206A9B2E2}">
      <dgm:prSet/>
      <dgm:spPr/>
      <dgm:t>
        <a:bodyPr/>
        <a:lstStyle/>
        <a:p>
          <a:endParaRPr lang="sv-SE"/>
        </a:p>
      </dgm:t>
    </dgm:pt>
    <dgm:pt modelId="{E1E368F0-7085-48F1-822F-BF42C64D6CDA}" type="sibTrans" cxnId="{DBF52013-B77E-4D31-B884-E5A206A9B2E2}">
      <dgm:prSet/>
      <dgm:spPr/>
      <dgm:t>
        <a:bodyPr/>
        <a:lstStyle/>
        <a:p>
          <a:endParaRPr lang="sv-SE"/>
        </a:p>
      </dgm:t>
    </dgm:pt>
    <dgm:pt modelId="{CFC0F4E0-EAAE-42C4-B503-9870CE6A870B}">
      <dgm:prSet/>
      <dgm:spPr/>
      <dgm:t>
        <a:bodyPr/>
        <a:lstStyle/>
        <a:p>
          <a:pPr>
            <a:lnSpc>
              <a:spcPct val="100000"/>
            </a:lnSpc>
          </a:pPr>
          <a:r>
            <a:rPr lang="en-US" dirty="0"/>
            <a:t> Genomgång enkät och förväntningar från föräldrar</a:t>
          </a:r>
        </a:p>
      </dgm:t>
    </dgm:pt>
    <dgm:pt modelId="{910E8449-6212-4E42-9ACE-EC1C433A01E7}" type="parTrans" cxnId="{41872F4D-FC42-4461-8C9F-C7402B1E5751}">
      <dgm:prSet/>
      <dgm:spPr/>
      <dgm:t>
        <a:bodyPr/>
        <a:lstStyle/>
        <a:p>
          <a:endParaRPr lang="sv-SE"/>
        </a:p>
      </dgm:t>
    </dgm:pt>
    <dgm:pt modelId="{E0EC056F-ECBB-4E89-A6BC-938CB3168E41}" type="sibTrans" cxnId="{41872F4D-FC42-4461-8C9F-C7402B1E5751}">
      <dgm:prSet/>
      <dgm:spPr/>
      <dgm:t>
        <a:bodyPr/>
        <a:lstStyle/>
        <a:p>
          <a:endParaRPr lang="sv-SE"/>
        </a:p>
      </dgm:t>
    </dgm:pt>
    <dgm:pt modelId="{67154C2B-A6D6-4D43-8318-5D9CBB58E862}">
      <dgm:prSet/>
      <dgm:spPr/>
      <dgm:t>
        <a:bodyPr/>
        <a:lstStyle/>
        <a:p>
          <a:pPr>
            <a:lnSpc>
              <a:spcPct val="100000"/>
            </a:lnSpc>
          </a:pPr>
          <a:r>
            <a:rPr lang="en-US" dirty="0"/>
            <a:t>Uppgifter 2025</a:t>
          </a:r>
        </a:p>
      </dgm:t>
    </dgm:pt>
    <dgm:pt modelId="{6401F373-4BCE-4E97-96E0-ACC807C8AF39}" type="parTrans" cxnId="{C24E0CEE-0F4A-468E-AABC-3DAD2013B2FC}">
      <dgm:prSet/>
      <dgm:spPr/>
      <dgm:t>
        <a:bodyPr/>
        <a:lstStyle/>
        <a:p>
          <a:endParaRPr lang="sv-SE"/>
        </a:p>
      </dgm:t>
    </dgm:pt>
    <dgm:pt modelId="{8C8E105D-E4D6-43A9-BF9B-09DF0B4B3783}" type="sibTrans" cxnId="{C24E0CEE-0F4A-468E-AABC-3DAD2013B2FC}">
      <dgm:prSet/>
      <dgm:spPr/>
      <dgm:t>
        <a:bodyPr/>
        <a:lstStyle/>
        <a:p>
          <a:endParaRPr lang="sv-SE"/>
        </a:p>
      </dgm:t>
    </dgm:pt>
    <dgm:pt modelId="{691C8C71-ADEC-4B07-8B07-4D66595DC9AE}">
      <dgm:prSet/>
      <dgm:spPr/>
      <dgm:t>
        <a:bodyPr/>
        <a:lstStyle/>
        <a:p>
          <a:pPr>
            <a:lnSpc>
              <a:spcPct val="100000"/>
            </a:lnSpc>
          </a:pPr>
          <a:r>
            <a:rPr lang="en-US" dirty="0"/>
            <a:t>Ekonomi</a:t>
          </a:r>
        </a:p>
      </dgm:t>
    </dgm:pt>
    <dgm:pt modelId="{8726CE41-932F-4A73-B7A9-1D252BB24882}" type="parTrans" cxnId="{3E2016F4-2E24-43CB-9228-527DA66A9ED7}">
      <dgm:prSet/>
      <dgm:spPr/>
      <dgm:t>
        <a:bodyPr/>
        <a:lstStyle/>
        <a:p>
          <a:endParaRPr lang="sv-SE"/>
        </a:p>
      </dgm:t>
    </dgm:pt>
    <dgm:pt modelId="{44423E9D-1A5E-4605-A27B-A6772ECE796C}" type="sibTrans" cxnId="{3E2016F4-2E24-43CB-9228-527DA66A9ED7}">
      <dgm:prSet/>
      <dgm:spPr/>
      <dgm:t>
        <a:bodyPr/>
        <a:lstStyle/>
        <a:p>
          <a:endParaRPr lang="sv-SE"/>
        </a:p>
      </dgm:t>
    </dgm:pt>
    <dgm:pt modelId="{89089190-36F5-4843-967E-1D5BB7678EB0}">
      <dgm:prSet/>
      <dgm:spPr/>
      <dgm:t>
        <a:bodyPr/>
        <a:lstStyle/>
        <a:p>
          <a:pPr>
            <a:lnSpc>
              <a:spcPct val="100000"/>
            </a:lnSpc>
          </a:pPr>
          <a:endParaRPr lang="en-US" dirty="0"/>
        </a:p>
        <a:p>
          <a:pPr>
            <a:lnSpc>
              <a:spcPct val="100000"/>
            </a:lnSpc>
          </a:pPr>
          <a:endParaRPr lang="en-US" dirty="0"/>
        </a:p>
        <a:p>
          <a:pPr>
            <a:lnSpc>
              <a:spcPct val="100000"/>
            </a:lnSpc>
          </a:pPr>
          <a:r>
            <a:rPr lang="en-US" dirty="0"/>
            <a:t>Övrigt</a:t>
          </a:r>
        </a:p>
        <a:p>
          <a:pPr>
            <a:lnSpc>
              <a:spcPct val="100000"/>
            </a:lnSpc>
          </a:pPr>
          <a:endParaRPr lang="en-US" dirty="0"/>
        </a:p>
        <a:p>
          <a:pPr>
            <a:lnSpc>
              <a:spcPct val="100000"/>
            </a:lnSpc>
          </a:pPr>
          <a:r>
            <a:rPr lang="en-US" dirty="0"/>
            <a:t> </a:t>
          </a:r>
        </a:p>
      </dgm:t>
    </dgm:pt>
    <dgm:pt modelId="{7767B52D-104F-4C2A-840A-D2ABD674F8B1}" type="parTrans" cxnId="{C4FCE89B-ECF4-463E-847B-04398CAEA15A}">
      <dgm:prSet/>
      <dgm:spPr/>
      <dgm:t>
        <a:bodyPr/>
        <a:lstStyle/>
        <a:p>
          <a:endParaRPr lang="sv-SE"/>
        </a:p>
      </dgm:t>
    </dgm:pt>
    <dgm:pt modelId="{53E7C0E8-7C50-422C-8957-23B19BC24B30}" type="sibTrans" cxnId="{C4FCE89B-ECF4-463E-847B-04398CAEA15A}">
      <dgm:prSet/>
      <dgm:spPr/>
      <dgm:t>
        <a:bodyPr/>
        <a:lstStyle/>
        <a:p>
          <a:endParaRPr lang="sv-SE"/>
        </a:p>
      </dgm:t>
    </dgm:pt>
    <dgm:pt modelId="{9435B337-5EFB-4A6D-BA96-D829FD445EB7}" type="pres">
      <dgm:prSet presAssocID="{344FAACB-E7DE-4A90-A6D3-BCBEBC66BF9C}" presName="root" presStyleCnt="0">
        <dgm:presLayoutVars>
          <dgm:dir/>
          <dgm:resizeHandles val="exact"/>
        </dgm:presLayoutVars>
      </dgm:prSet>
      <dgm:spPr/>
    </dgm:pt>
    <dgm:pt modelId="{1A3F687C-6932-4A15-9167-D33D5192A92A}" type="pres">
      <dgm:prSet presAssocID="{4F7CB228-6C6F-4C6C-BEA2-3CEF3018BC10}" presName="compNode" presStyleCnt="0"/>
      <dgm:spPr/>
    </dgm:pt>
    <dgm:pt modelId="{332AC3EB-61AB-455D-9A69-5B2D85E0FEA4}" type="pres">
      <dgm:prSet presAssocID="{4F7CB228-6C6F-4C6C-BEA2-3CEF3018BC10}" presName="bgRect" presStyleLbl="bgShp" presStyleIdx="0" presStyleCnt="9"/>
      <dgm:spPr/>
    </dgm:pt>
    <dgm:pt modelId="{1409F983-27DD-4265-8817-A4BA200CFC5F}" type="pres">
      <dgm:prSet presAssocID="{4F7CB228-6C6F-4C6C-BEA2-3CEF3018BC10}"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a:noFill/>
        </a:ln>
      </dgm:spPr>
    </dgm:pt>
    <dgm:pt modelId="{B1F6964D-0936-446D-8504-97E86838A63F}" type="pres">
      <dgm:prSet presAssocID="{4F7CB228-6C6F-4C6C-BEA2-3CEF3018BC10}" presName="spaceRect" presStyleCnt="0"/>
      <dgm:spPr/>
    </dgm:pt>
    <dgm:pt modelId="{33FA6B67-E7DB-49AE-B01E-8670BA232BB2}" type="pres">
      <dgm:prSet presAssocID="{4F7CB228-6C6F-4C6C-BEA2-3CEF3018BC10}" presName="parTx" presStyleLbl="revTx" presStyleIdx="0" presStyleCnt="9">
        <dgm:presLayoutVars>
          <dgm:chMax val="0"/>
          <dgm:chPref val="0"/>
        </dgm:presLayoutVars>
      </dgm:prSet>
      <dgm:spPr/>
    </dgm:pt>
    <dgm:pt modelId="{20203AC9-B3CF-4A7F-9D0F-5670E8C3433F}" type="pres">
      <dgm:prSet presAssocID="{EB6C2612-2058-4401-B2AF-7C3C8CA7343A}" presName="sibTrans" presStyleCnt="0"/>
      <dgm:spPr/>
    </dgm:pt>
    <dgm:pt modelId="{ED8E3951-3FFE-4ED8-89B4-AB7BD14A486C}" type="pres">
      <dgm:prSet presAssocID="{A8C192CE-BB46-42AE-8523-6D59D0DE5BCD}" presName="compNode" presStyleCnt="0"/>
      <dgm:spPr/>
    </dgm:pt>
    <dgm:pt modelId="{5BDEEB92-47E1-42DC-BA88-4D3EB62471CA}" type="pres">
      <dgm:prSet presAssocID="{A8C192CE-BB46-42AE-8523-6D59D0DE5BCD}" presName="bgRect" presStyleLbl="bgShp" presStyleIdx="1" presStyleCnt="9"/>
      <dgm:spPr/>
    </dgm:pt>
    <dgm:pt modelId="{86C3FEAC-D89D-472F-A9E2-7A886EA4BA57}" type="pres">
      <dgm:prSet presAssocID="{A8C192CE-BB46-42AE-8523-6D59D0DE5BCD}" presName="iconRect" presStyleLbl="node1" presStyleIdx="1" presStyleCnt="9"/>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ärare"/>
        </a:ext>
      </dgm:extLst>
    </dgm:pt>
    <dgm:pt modelId="{A860C877-B2BA-4BB0-9512-8010760FADBF}" type="pres">
      <dgm:prSet presAssocID="{A8C192CE-BB46-42AE-8523-6D59D0DE5BCD}" presName="spaceRect" presStyleCnt="0"/>
      <dgm:spPr/>
    </dgm:pt>
    <dgm:pt modelId="{E3B18B00-5484-4ED8-8BE8-72632351C501}" type="pres">
      <dgm:prSet presAssocID="{A8C192CE-BB46-42AE-8523-6D59D0DE5BCD}" presName="parTx" presStyleLbl="revTx" presStyleIdx="1" presStyleCnt="9">
        <dgm:presLayoutVars>
          <dgm:chMax val="0"/>
          <dgm:chPref val="0"/>
        </dgm:presLayoutVars>
      </dgm:prSet>
      <dgm:spPr/>
    </dgm:pt>
    <dgm:pt modelId="{5C2C71BE-19E5-4E1E-AACF-3797EECE4A0F}" type="pres">
      <dgm:prSet presAssocID="{1D523164-164B-4D7C-9704-57C7172B993E}" presName="sibTrans" presStyleCnt="0"/>
      <dgm:spPr/>
    </dgm:pt>
    <dgm:pt modelId="{3B33D893-4945-4CB2-919F-885C16C0F855}" type="pres">
      <dgm:prSet presAssocID="{38786E84-91FC-4250-895C-EF5AF32D6842}" presName="compNode" presStyleCnt="0"/>
      <dgm:spPr/>
    </dgm:pt>
    <dgm:pt modelId="{BE85F567-213B-4F91-ACF7-AFEBDF7CE80C}" type="pres">
      <dgm:prSet presAssocID="{38786E84-91FC-4250-895C-EF5AF32D6842}" presName="bgRect" presStyleLbl="bgShp" presStyleIdx="2" presStyleCnt="9"/>
      <dgm:spPr/>
    </dgm:pt>
    <dgm:pt modelId="{32B603E3-6322-436B-884C-541A2973A258}" type="pres">
      <dgm:prSet presAssocID="{38786E84-91FC-4250-895C-EF5AF32D6842}" presName="iconRect" presStyleLbl="node1" presStyleIdx="2"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EF301FF3-76E2-425A-B4B1-1CA88F95F220}" type="pres">
      <dgm:prSet presAssocID="{38786E84-91FC-4250-895C-EF5AF32D6842}" presName="spaceRect" presStyleCnt="0"/>
      <dgm:spPr/>
    </dgm:pt>
    <dgm:pt modelId="{D95F7F52-20C2-4C04-93D2-2D7C71A419E3}" type="pres">
      <dgm:prSet presAssocID="{38786E84-91FC-4250-895C-EF5AF32D6842}" presName="parTx" presStyleLbl="revTx" presStyleIdx="2" presStyleCnt="9">
        <dgm:presLayoutVars>
          <dgm:chMax val="0"/>
          <dgm:chPref val="0"/>
        </dgm:presLayoutVars>
      </dgm:prSet>
      <dgm:spPr/>
    </dgm:pt>
    <dgm:pt modelId="{A2C20BEB-DF63-4EC4-A93C-EB711E2DDCA2}" type="pres">
      <dgm:prSet presAssocID="{D1D11D98-BA35-4285-B49C-17802D745E91}" presName="sibTrans" presStyleCnt="0"/>
      <dgm:spPr/>
    </dgm:pt>
    <dgm:pt modelId="{7EDDFC11-8C8D-4910-9464-E460F87B6B2C}" type="pres">
      <dgm:prSet presAssocID="{82A5AF27-C48D-47F9-A56A-1E41EA6D0185}" presName="compNode" presStyleCnt="0"/>
      <dgm:spPr/>
    </dgm:pt>
    <dgm:pt modelId="{10645693-9DD6-4F72-9233-E2B1399022F8}" type="pres">
      <dgm:prSet presAssocID="{82A5AF27-C48D-47F9-A56A-1E41EA6D0185}" presName="bgRect" presStyleLbl="bgShp" presStyleIdx="3" presStyleCnt="9"/>
      <dgm:spPr/>
    </dgm:pt>
    <dgm:pt modelId="{CD2ADDE5-868F-4A51-B8F3-D0F3614BA8F6}" type="pres">
      <dgm:prSet presAssocID="{82A5AF27-C48D-47F9-A56A-1E41EA6D0185}" presName="iconRect" presStyleLbl="node1" presStyleIdx="3"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t="-10000" b="-10000"/>
          </a:stretch>
        </a:blipFill>
      </dgm:spPr>
    </dgm:pt>
    <dgm:pt modelId="{8A356D35-1453-42BB-92F0-5813018F3D66}" type="pres">
      <dgm:prSet presAssocID="{82A5AF27-C48D-47F9-A56A-1E41EA6D0185}" presName="spaceRect" presStyleCnt="0"/>
      <dgm:spPr/>
    </dgm:pt>
    <dgm:pt modelId="{54624D81-C1CF-417F-AAAD-0A6176197FDA}" type="pres">
      <dgm:prSet presAssocID="{82A5AF27-C48D-47F9-A56A-1E41EA6D0185}" presName="parTx" presStyleLbl="revTx" presStyleIdx="3" presStyleCnt="9">
        <dgm:presLayoutVars>
          <dgm:chMax val="0"/>
          <dgm:chPref val="0"/>
        </dgm:presLayoutVars>
      </dgm:prSet>
      <dgm:spPr/>
    </dgm:pt>
    <dgm:pt modelId="{523BD838-C08B-42C4-B61C-5F2D7077D1A8}" type="pres">
      <dgm:prSet presAssocID="{C0DCA05A-AF42-45B4-A489-5E537D12FC87}" presName="sibTrans" presStyleCnt="0"/>
      <dgm:spPr/>
    </dgm:pt>
    <dgm:pt modelId="{EE1DC9B5-9F30-400A-A46C-484973693865}" type="pres">
      <dgm:prSet presAssocID="{7AB48D5F-3062-42CB-9D33-91381E88041F}" presName="compNode" presStyleCnt="0"/>
      <dgm:spPr/>
    </dgm:pt>
    <dgm:pt modelId="{24A06586-7333-4188-BB9C-3167FB9AAB58}" type="pres">
      <dgm:prSet presAssocID="{7AB48D5F-3062-42CB-9D33-91381E88041F}" presName="bgRect" presStyleLbl="bgShp" presStyleIdx="4" presStyleCnt="9"/>
      <dgm:spPr/>
    </dgm:pt>
    <dgm:pt modelId="{917E53AE-6BE9-4578-A67B-8B3E68B764A3}" type="pres">
      <dgm:prSet presAssocID="{7AB48D5F-3062-42CB-9D33-91381E88041F}" presName="iconRect" presStyleLbl="node1" presStyleIdx="4"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EA518AC0-8FEF-4B01-94C0-D4FE9B6186E2}" type="pres">
      <dgm:prSet presAssocID="{7AB48D5F-3062-42CB-9D33-91381E88041F}" presName="spaceRect" presStyleCnt="0"/>
      <dgm:spPr/>
    </dgm:pt>
    <dgm:pt modelId="{C1749121-B49C-495B-813B-4168ACB9566E}" type="pres">
      <dgm:prSet presAssocID="{7AB48D5F-3062-42CB-9D33-91381E88041F}" presName="parTx" presStyleLbl="revTx" presStyleIdx="4" presStyleCnt="9">
        <dgm:presLayoutVars>
          <dgm:chMax val="0"/>
          <dgm:chPref val="0"/>
        </dgm:presLayoutVars>
      </dgm:prSet>
      <dgm:spPr/>
    </dgm:pt>
    <dgm:pt modelId="{AFAE2A2A-B19D-4201-BE12-94FB83FA3C43}" type="pres">
      <dgm:prSet presAssocID="{E1E368F0-7085-48F1-822F-BF42C64D6CDA}" presName="sibTrans" presStyleCnt="0"/>
      <dgm:spPr/>
    </dgm:pt>
    <dgm:pt modelId="{20D6EFF4-F5F7-4118-BF3F-EBE83FEA77B8}" type="pres">
      <dgm:prSet presAssocID="{CFC0F4E0-EAAE-42C4-B503-9870CE6A870B}" presName="compNode" presStyleCnt="0"/>
      <dgm:spPr/>
    </dgm:pt>
    <dgm:pt modelId="{3EEE0270-8554-4B36-A333-10E5478B06A3}" type="pres">
      <dgm:prSet presAssocID="{CFC0F4E0-EAAE-42C4-B503-9870CE6A870B}" presName="bgRect" presStyleLbl="bgShp" presStyleIdx="5" presStyleCnt="9"/>
      <dgm:spPr/>
    </dgm:pt>
    <dgm:pt modelId="{C69F8892-373C-493D-9672-FA333658EEE7}" type="pres">
      <dgm:prSet presAssocID="{CFC0F4E0-EAAE-42C4-B503-9870CE6A870B}" presName="iconRect" presStyleLbl="node1" presStyleIdx="5"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l="-39000" r="-39000"/>
          </a:stretch>
        </a:blipFill>
      </dgm:spPr>
    </dgm:pt>
    <dgm:pt modelId="{A66B7DCF-DFFE-416D-9A48-E3630265B68E}" type="pres">
      <dgm:prSet presAssocID="{CFC0F4E0-EAAE-42C4-B503-9870CE6A870B}" presName="spaceRect" presStyleCnt="0"/>
      <dgm:spPr/>
    </dgm:pt>
    <dgm:pt modelId="{C105D32E-72A4-43BA-BA1D-3DA53538D120}" type="pres">
      <dgm:prSet presAssocID="{CFC0F4E0-EAAE-42C4-B503-9870CE6A870B}" presName="parTx" presStyleLbl="revTx" presStyleIdx="5" presStyleCnt="9">
        <dgm:presLayoutVars>
          <dgm:chMax val="0"/>
          <dgm:chPref val="0"/>
        </dgm:presLayoutVars>
      </dgm:prSet>
      <dgm:spPr/>
    </dgm:pt>
    <dgm:pt modelId="{94F46971-731B-47CC-B434-2D20934F2869}" type="pres">
      <dgm:prSet presAssocID="{E0EC056F-ECBB-4E89-A6BC-938CB3168E41}" presName="sibTrans" presStyleCnt="0"/>
      <dgm:spPr/>
    </dgm:pt>
    <dgm:pt modelId="{D6444540-7976-4436-919C-8B8164D2B784}" type="pres">
      <dgm:prSet presAssocID="{67154C2B-A6D6-4D43-8318-5D9CBB58E862}" presName="compNode" presStyleCnt="0"/>
      <dgm:spPr/>
    </dgm:pt>
    <dgm:pt modelId="{E3059E9B-4365-4D0B-9B61-2A6F48B3DA27}" type="pres">
      <dgm:prSet presAssocID="{67154C2B-A6D6-4D43-8318-5D9CBB58E862}" presName="bgRect" presStyleLbl="bgShp" presStyleIdx="6" presStyleCnt="9"/>
      <dgm:spPr/>
    </dgm:pt>
    <dgm:pt modelId="{9E533371-CFAB-446E-988D-C1541BC89538}" type="pres">
      <dgm:prSet presAssocID="{67154C2B-A6D6-4D43-8318-5D9CBB58E862}" presName="iconRect" presStyleLbl="node1" presStyleIdx="6"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l="-17000" r="-17000"/>
          </a:stretch>
        </a:blipFill>
      </dgm:spPr>
    </dgm:pt>
    <dgm:pt modelId="{7D9AEE3A-8BE4-4C8F-82F9-C12EB2B084D3}" type="pres">
      <dgm:prSet presAssocID="{67154C2B-A6D6-4D43-8318-5D9CBB58E862}" presName="spaceRect" presStyleCnt="0"/>
      <dgm:spPr/>
    </dgm:pt>
    <dgm:pt modelId="{5C4F5E4F-DA04-4821-870A-F63ECD39B131}" type="pres">
      <dgm:prSet presAssocID="{67154C2B-A6D6-4D43-8318-5D9CBB58E862}" presName="parTx" presStyleLbl="revTx" presStyleIdx="6" presStyleCnt="9">
        <dgm:presLayoutVars>
          <dgm:chMax val="0"/>
          <dgm:chPref val="0"/>
        </dgm:presLayoutVars>
      </dgm:prSet>
      <dgm:spPr/>
    </dgm:pt>
    <dgm:pt modelId="{C9F83F1B-19EE-4AE6-91AC-4E32BF9EB88A}" type="pres">
      <dgm:prSet presAssocID="{8C8E105D-E4D6-43A9-BF9B-09DF0B4B3783}" presName="sibTrans" presStyleCnt="0"/>
      <dgm:spPr/>
    </dgm:pt>
    <dgm:pt modelId="{DFF1ECB8-C7FC-4E58-B6D0-FCB9DE3EF59C}" type="pres">
      <dgm:prSet presAssocID="{691C8C71-ADEC-4B07-8B07-4D66595DC9AE}" presName="compNode" presStyleCnt="0"/>
      <dgm:spPr/>
    </dgm:pt>
    <dgm:pt modelId="{C3477C5E-E6D2-48ED-9599-B15AE5A9BFD4}" type="pres">
      <dgm:prSet presAssocID="{691C8C71-ADEC-4B07-8B07-4D66595DC9AE}" presName="bgRect" presStyleLbl="bgShp" presStyleIdx="7" presStyleCnt="9"/>
      <dgm:spPr/>
    </dgm:pt>
    <dgm:pt modelId="{FB0686CB-17DF-426A-8493-201B9BF92822}" type="pres">
      <dgm:prSet presAssocID="{691C8C71-ADEC-4B07-8B07-4D66595DC9AE}" presName="iconRect" presStyleLbl="node1" presStyleIdx="7"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pt>
    <dgm:pt modelId="{D55CA838-E077-4F02-BC18-957BF573F9C1}" type="pres">
      <dgm:prSet presAssocID="{691C8C71-ADEC-4B07-8B07-4D66595DC9AE}" presName="spaceRect" presStyleCnt="0"/>
      <dgm:spPr/>
    </dgm:pt>
    <dgm:pt modelId="{A22C43E7-9445-460A-87BE-8E2D16E1D70E}" type="pres">
      <dgm:prSet presAssocID="{691C8C71-ADEC-4B07-8B07-4D66595DC9AE}" presName="parTx" presStyleLbl="revTx" presStyleIdx="7" presStyleCnt="9">
        <dgm:presLayoutVars>
          <dgm:chMax val="0"/>
          <dgm:chPref val="0"/>
        </dgm:presLayoutVars>
      </dgm:prSet>
      <dgm:spPr/>
    </dgm:pt>
    <dgm:pt modelId="{C1A81DA1-51C7-4706-AC3B-9D09D2C81770}" type="pres">
      <dgm:prSet presAssocID="{44423E9D-1A5E-4605-A27B-A6772ECE796C}" presName="sibTrans" presStyleCnt="0"/>
      <dgm:spPr/>
    </dgm:pt>
    <dgm:pt modelId="{04CD8CD9-B41E-44DD-A47A-6F70B798CB8C}" type="pres">
      <dgm:prSet presAssocID="{89089190-36F5-4843-967E-1D5BB7678EB0}" presName="compNode" presStyleCnt="0"/>
      <dgm:spPr/>
    </dgm:pt>
    <dgm:pt modelId="{D1D84E52-AD7A-4519-9FF1-900BB6A89EC4}" type="pres">
      <dgm:prSet presAssocID="{89089190-36F5-4843-967E-1D5BB7678EB0}" presName="bgRect" presStyleLbl="bgShp" presStyleIdx="8" presStyleCnt="9"/>
      <dgm:spPr/>
    </dgm:pt>
    <dgm:pt modelId="{358605FF-C1AB-48A2-BF17-A7C0C273EC4A}" type="pres">
      <dgm:prSet presAssocID="{89089190-36F5-4843-967E-1D5BB7678EB0}" presName="iconRect" presStyleLbl="node1" presStyleIdx="8" presStyleCnt="9"/>
      <dgm:spPr>
        <a:blipFill>
          <a:blip xmlns:r="http://schemas.openxmlformats.org/officeDocument/2006/relationships" r:embed="rId10">
            <a:extLst>
              <a:ext uri="{28A0092B-C50C-407E-A947-70E740481C1C}">
                <a14:useLocalDpi xmlns:a14="http://schemas.microsoft.com/office/drawing/2010/main" val="0"/>
              </a:ext>
            </a:extLst>
          </a:blip>
          <a:srcRect/>
          <a:stretch>
            <a:fillRect/>
          </a:stretch>
        </a:blipFill>
      </dgm:spPr>
    </dgm:pt>
    <dgm:pt modelId="{866B8D5E-C6EA-4BA3-B151-593349A4C228}" type="pres">
      <dgm:prSet presAssocID="{89089190-36F5-4843-967E-1D5BB7678EB0}" presName="spaceRect" presStyleCnt="0"/>
      <dgm:spPr/>
    </dgm:pt>
    <dgm:pt modelId="{EB740B84-051F-492E-B4ED-45BD3003F38D}" type="pres">
      <dgm:prSet presAssocID="{89089190-36F5-4843-967E-1D5BB7678EB0}" presName="parTx" presStyleLbl="revTx" presStyleIdx="8" presStyleCnt="9">
        <dgm:presLayoutVars>
          <dgm:chMax val="0"/>
          <dgm:chPref val="0"/>
        </dgm:presLayoutVars>
      </dgm:prSet>
      <dgm:spPr/>
    </dgm:pt>
  </dgm:ptLst>
  <dgm:cxnLst>
    <dgm:cxn modelId="{DBF52013-B77E-4D31-B884-E5A206A9B2E2}" srcId="{344FAACB-E7DE-4A90-A6D3-BCBEBC66BF9C}" destId="{7AB48D5F-3062-42CB-9D33-91381E88041F}" srcOrd="4" destOrd="0" parTransId="{A606DF21-C2A2-4E94-AD80-B09FE8730166}" sibTransId="{E1E368F0-7085-48F1-822F-BF42C64D6CDA}"/>
    <dgm:cxn modelId="{C4F9DD17-DFB1-4D12-A799-3C7B740240FE}" type="presOf" srcId="{89089190-36F5-4843-967E-1D5BB7678EB0}" destId="{EB740B84-051F-492E-B4ED-45BD3003F38D}" srcOrd="0" destOrd="0" presId="urn:microsoft.com/office/officeart/2018/2/layout/IconVerticalSolidList"/>
    <dgm:cxn modelId="{6CCF3A2B-839F-47FF-B1DB-53C7667C9869}" type="presOf" srcId="{67154C2B-A6D6-4D43-8318-5D9CBB58E862}" destId="{5C4F5E4F-DA04-4821-870A-F63ECD39B131}" srcOrd="0" destOrd="0" presId="urn:microsoft.com/office/officeart/2018/2/layout/IconVerticalSolidList"/>
    <dgm:cxn modelId="{9855963F-02CD-4A79-9513-5CD059A5DB06}" type="presOf" srcId="{4F7CB228-6C6F-4C6C-BEA2-3CEF3018BC10}" destId="{33FA6B67-E7DB-49AE-B01E-8670BA232BB2}" srcOrd="0" destOrd="0" presId="urn:microsoft.com/office/officeart/2018/2/layout/IconVerticalSolidList"/>
    <dgm:cxn modelId="{3AAE2248-2E9B-4C81-9012-5646888AC526}" type="presOf" srcId="{82A5AF27-C48D-47F9-A56A-1E41EA6D0185}" destId="{54624D81-C1CF-417F-AAAD-0A6176197FDA}" srcOrd="0" destOrd="0" presId="urn:microsoft.com/office/officeart/2018/2/layout/IconVerticalSolidList"/>
    <dgm:cxn modelId="{1609436A-F97C-41DD-8753-1E7581E40522}" type="presOf" srcId="{691C8C71-ADEC-4B07-8B07-4D66595DC9AE}" destId="{A22C43E7-9445-460A-87BE-8E2D16E1D70E}" srcOrd="0" destOrd="0" presId="urn:microsoft.com/office/officeart/2018/2/layout/IconVerticalSolidList"/>
    <dgm:cxn modelId="{41872F4D-FC42-4461-8C9F-C7402B1E5751}" srcId="{344FAACB-E7DE-4A90-A6D3-BCBEBC66BF9C}" destId="{CFC0F4E0-EAAE-42C4-B503-9870CE6A870B}" srcOrd="5" destOrd="0" parTransId="{910E8449-6212-4E42-9ACE-EC1C433A01E7}" sibTransId="{E0EC056F-ECBB-4E89-A6BC-938CB3168E41}"/>
    <dgm:cxn modelId="{2C137153-3FD0-45D1-95DC-2DAE8A9B493E}" srcId="{344FAACB-E7DE-4A90-A6D3-BCBEBC66BF9C}" destId="{4F7CB228-6C6F-4C6C-BEA2-3CEF3018BC10}" srcOrd="0" destOrd="0" parTransId="{62E01379-9647-4CFE-98AA-AFDB2EBE06CB}" sibTransId="{EB6C2612-2058-4401-B2AF-7C3C8CA7343A}"/>
    <dgm:cxn modelId="{7BA8FF76-7F01-4995-B01C-E2AE95D5D2FC}" type="presOf" srcId="{7AB48D5F-3062-42CB-9D33-91381E88041F}" destId="{C1749121-B49C-495B-813B-4168ACB9566E}" srcOrd="0" destOrd="0" presId="urn:microsoft.com/office/officeart/2018/2/layout/IconVerticalSolidList"/>
    <dgm:cxn modelId="{69527C59-4FF9-4F39-99C9-743EA32279BB}" srcId="{344FAACB-E7DE-4A90-A6D3-BCBEBC66BF9C}" destId="{A8C192CE-BB46-42AE-8523-6D59D0DE5BCD}" srcOrd="1" destOrd="0" parTransId="{97389BBA-2624-4C12-9904-E41C1411CD41}" sibTransId="{1D523164-164B-4D7C-9704-57C7172B993E}"/>
    <dgm:cxn modelId="{6B29B984-00B9-4130-9EE8-5D668485229F}" srcId="{344FAACB-E7DE-4A90-A6D3-BCBEBC66BF9C}" destId="{38786E84-91FC-4250-895C-EF5AF32D6842}" srcOrd="2" destOrd="0" parTransId="{CD7D9790-F13C-4532-8735-9B715DECA73E}" sibTransId="{D1D11D98-BA35-4285-B49C-17802D745E91}"/>
    <dgm:cxn modelId="{67B76589-CDA7-422A-AE9B-61DD29F410A7}" type="presOf" srcId="{CFC0F4E0-EAAE-42C4-B503-9870CE6A870B}" destId="{C105D32E-72A4-43BA-BA1D-3DA53538D120}" srcOrd="0" destOrd="0" presId="urn:microsoft.com/office/officeart/2018/2/layout/IconVerticalSolidList"/>
    <dgm:cxn modelId="{C4FCE89B-ECF4-463E-847B-04398CAEA15A}" srcId="{344FAACB-E7DE-4A90-A6D3-BCBEBC66BF9C}" destId="{89089190-36F5-4843-967E-1D5BB7678EB0}" srcOrd="8" destOrd="0" parTransId="{7767B52D-104F-4C2A-840A-D2ABD674F8B1}" sibTransId="{53E7C0E8-7C50-422C-8957-23B19BC24B30}"/>
    <dgm:cxn modelId="{E49A1FA0-28E5-4699-8455-7DE84A02D7F0}" type="presOf" srcId="{344FAACB-E7DE-4A90-A6D3-BCBEBC66BF9C}" destId="{9435B337-5EFB-4A6D-BA96-D829FD445EB7}" srcOrd="0" destOrd="0" presId="urn:microsoft.com/office/officeart/2018/2/layout/IconVerticalSolidList"/>
    <dgm:cxn modelId="{670552A3-7CB4-4346-9316-3563508EBFED}" srcId="{344FAACB-E7DE-4A90-A6D3-BCBEBC66BF9C}" destId="{82A5AF27-C48D-47F9-A56A-1E41EA6D0185}" srcOrd="3" destOrd="0" parTransId="{B8395EE7-5B6D-4B1D-9D8E-56078E295CC0}" sibTransId="{C0DCA05A-AF42-45B4-A489-5E537D12FC87}"/>
    <dgm:cxn modelId="{A5852DB3-8F66-481D-950B-979C3F7BEC57}" type="presOf" srcId="{38786E84-91FC-4250-895C-EF5AF32D6842}" destId="{D95F7F52-20C2-4C04-93D2-2D7C71A419E3}" srcOrd="0" destOrd="0" presId="urn:microsoft.com/office/officeart/2018/2/layout/IconVerticalSolidList"/>
    <dgm:cxn modelId="{C24E0CEE-0F4A-468E-AABC-3DAD2013B2FC}" srcId="{344FAACB-E7DE-4A90-A6D3-BCBEBC66BF9C}" destId="{67154C2B-A6D6-4D43-8318-5D9CBB58E862}" srcOrd="6" destOrd="0" parTransId="{6401F373-4BCE-4E97-96E0-ACC807C8AF39}" sibTransId="{8C8E105D-E4D6-43A9-BF9B-09DF0B4B3783}"/>
    <dgm:cxn modelId="{3E2016F4-2E24-43CB-9228-527DA66A9ED7}" srcId="{344FAACB-E7DE-4A90-A6D3-BCBEBC66BF9C}" destId="{691C8C71-ADEC-4B07-8B07-4D66595DC9AE}" srcOrd="7" destOrd="0" parTransId="{8726CE41-932F-4A73-B7A9-1D252BB24882}" sibTransId="{44423E9D-1A5E-4605-A27B-A6772ECE796C}"/>
    <dgm:cxn modelId="{1C30B9FD-760F-47D3-B359-A20B0340F42F}" type="presOf" srcId="{A8C192CE-BB46-42AE-8523-6D59D0DE5BCD}" destId="{E3B18B00-5484-4ED8-8BE8-72632351C501}" srcOrd="0" destOrd="0" presId="urn:microsoft.com/office/officeart/2018/2/layout/IconVerticalSolidList"/>
    <dgm:cxn modelId="{B8883889-77A1-44A2-A518-838DA69BA31A}" type="presParOf" srcId="{9435B337-5EFB-4A6D-BA96-D829FD445EB7}" destId="{1A3F687C-6932-4A15-9167-D33D5192A92A}" srcOrd="0" destOrd="0" presId="urn:microsoft.com/office/officeart/2018/2/layout/IconVerticalSolidList"/>
    <dgm:cxn modelId="{C6D0A08E-22D1-4B14-A5A7-2684DAAC31E7}" type="presParOf" srcId="{1A3F687C-6932-4A15-9167-D33D5192A92A}" destId="{332AC3EB-61AB-455D-9A69-5B2D85E0FEA4}" srcOrd="0" destOrd="0" presId="urn:microsoft.com/office/officeart/2018/2/layout/IconVerticalSolidList"/>
    <dgm:cxn modelId="{73D78D3A-BCFC-4E61-BBBE-36E47F461F1E}" type="presParOf" srcId="{1A3F687C-6932-4A15-9167-D33D5192A92A}" destId="{1409F983-27DD-4265-8817-A4BA200CFC5F}" srcOrd="1" destOrd="0" presId="urn:microsoft.com/office/officeart/2018/2/layout/IconVerticalSolidList"/>
    <dgm:cxn modelId="{6A9A3159-7A6B-444D-990E-04CF02D393AB}" type="presParOf" srcId="{1A3F687C-6932-4A15-9167-D33D5192A92A}" destId="{B1F6964D-0936-446D-8504-97E86838A63F}" srcOrd="2" destOrd="0" presId="urn:microsoft.com/office/officeart/2018/2/layout/IconVerticalSolidList"/>
    <dgm:cxn modelId="{DB7C4A61-D23D-4867-AE32-31925D57A0E1}" type="presParOf" srcId="{1A3F687C-6932-4A15-9167-D33D5192A92A}" destId="{33FA6B67-E7DB-49AE-B01E-8670BA232BB2}" srcOrd="3" destOrd="0" presId="urn:microsoft.com/office/officeart/2018/2/layout/IconVerticalSolidList"/>
    <dgm:cxn modelId="{9B3CF5F1-1744-4ACE-B099-851DCDB137AC}" type="presParOf" srcId="{9435B337-5EFB-4A6D-BA96-D829FD445EB7}" destId="{20203AC9-B3CF-4A7F-9D0F-5670E8C3433F}" srcOrd="1" destOrd="0" presId="urn:microsoft.com/office/officeart/2018/2/layout/IconVerticalSolidList"/>
    <dgm:cxn modelId="{067B6E02-F805-4BC1-A0D5-6D6EB5E9F5D3}" type="presParOf" srcId="{9435B337-5EFB-4A6D-BA96-D829FD445EB7}" destId="{ED8E3951-3FFE-4ED8-89B4-AB7BD14A486C}" srcOrd="2" destOrd="0" presId="urn:microsoft.com/office/officeart/2018/2/layout/IconVerticalSolidList"/>
    <dgm:cxn modelId="{DF5627A1-21BA-47E2-8204-5C5F6066C87F}" type="presParOf" srcId="{ED8E3951-3FFE-4ED8-89B4-AB7BD14A486C}" destId="{5BDEEB92-47E1-42DC-BA88-4D3EB62471CA}" srcOrd="0" destOrd="0" presId="urn:microsoft.com/office/officeart/2018/2/layout/IconVerticalSolidList"/>
    <dgm:cxn modelId="{0A73F197-2225-49EF-8422-4DCC1D44A0A5}" type="presParOf" srcId="{ED8E3951-3FFE-4ED8-89B4-AB7BD14A486C}" destId="{86C3FEAC-D89D-472F-A9E2-7A886EA4BA57}" srcOrd="1" destOrd="0" presId="urn:microsoft.com/office/officeart/2018/2/layout/IconVerticalSolidList"/>
    <dgm:cxn modelId="{992762B5-FCE8-4ABC-A9B4-742C19A476DB}" type="presParOf" srcId="{ED8E3951-3FFE-4ED8-89B4-AB7BD14A486C}" destId="{A860C877-B2BA-4BB0-9512-8010760FADBF}" srcOrd="2" destOrd="0" presId="urn:microsoft.com/office/officeart/2018/2/layout/IconVerticalSolidList"/>
    <dgm:cxn modelId="{2A95D0C7-4715-4E21-9405-1824977EC892}" type="presParOf" srcId="{ED8E3951-3FFE-4ED8-89B4-AB7BD14A486C}" destId="{E3B18B00-5484-4ED8-8BE8-72632351C501}" srcOrd="3" destOrd="0" presId="urn:microsoft.com/office/officeart/2018/2/layout/IconVerticalSolidList"/>
    <dgm:cxn modelId="{A1942B99-8C77-4FFE-9090-5F5ECE542ED4}" type="presParOf" srcId="{9435B337-5EFB-4A6D-BA96-D829FD445EB7}" destId="{5C2C71BE-19E5-4E1E-AACF-3797EECE4A0F}" srcOrd="3" destOrd="0" presId="urn:microsoft.com/office/officeart/2018/2/layout/IconVerticalSolidList"/>
    <dgm:cxn modelId="{DF250932-8CAC-404D-BEE8-29D7EC04DF06}" type="presParOf" srcId="{9435B337-5EFB-4A6D-BA96-D829FD445EB7}" destId="{3B33D893-4945-4CB2-919F-885C16C0F855}" srcOrd="4" destOrd="0" presId="urn:microsoft.com/office/officeart/2018/2/layout/IconVerticalSolidList"/>
    <dgm:cxn modelId="{C91A084B-1480-40D6-9D0A-6D47D1F3ED1C}" type="presParOf" srcId="{3B33D893-4945-4CB2-919F-885C16C0F855}" destId="{BE85F567-213B-4F91-ACF7-AFEBDF7CE80C}" srcOrd="0" destOrd="0" presId="urn:microsoft.com/office/officeart/2018/2/layout/IconVerticalSolidList"/>
    <dgm:cxn modelId="{5ED17466-9796-4CE2-97B3-2F361E9568D7}" type="presParOf" srcId="{3B33D893-4945-4CB2-919F-885C16C0F855}" destId="{32B603E3-6322-436B-884C-541A2973A258}" srcOrd="1" destOrd="0" presId="urn:microsoft.com/office/officeart/2018/2/layout/IconVerticalSolidList"/>
    <dgm:cxn modelId="{6206F541-21B1-4C74-BC34-F1F132213EE4}" type="presParOf" srcId="{3B33D893-4945-4CB2-919F-885C16C0F855}" destId="{EF301FF3-76E2-425A-B4B1-1CA88F95F220}" srcOrd="2" destOrd="0" presId="urn:microsoft.com/office/officeart/2018/2/layout/IconVerticalSolidList"/>
    <dgm:cxn modelId="{EB8275A1-FF83-48EC-8A5A-E315AE55BA05}" type="presParOf" srcId="{3B33D893-4945-4CB2-919F-885C16C0F855}" destId="{D95F7F52-20C2-4C04-93D2-2D7C71A419E3}" srcOrd="3" destOrd="0" presId="urn:microsoft.com/office/officeart/2018/2/layout/IconVerticalSolidList"/>
    <dgm:cxn modelId="{F66BD8D7-BBFA-4BEA-B505-14F893A05FC8}" type="presParOf" srcId="{9435B337-5EFB-4A6D-BA96-D829FD445EB7}" destId="{A2C20BEB-DF63-4EC4-A93C-EB711E2DDCA2}" srcOrd="5" destOrd="0" presId="urn:microsoft.com/office/officeart/2018/2/layout/IconVerticalSolidList"/>
    <dgm:cxn modelId="{793851E9-AB49-43F2-BDA6-8EE1675A8B89}" type="presParOf" srcId="{9435B337-5EFB-4A6D-BA96-D829FD445EB7}" destId="{7EDDFC11-8C8D-4910-9464-E460F87B6B2C}" srcOrd="6" destOrd="0" presId="urn:microsoft.com/office/officeart/2018/2/layout/IconVerticalSolidList"/>
    <dgm:cxn modelId="{A0625DAA-92F8-42E0-BF38-2E63AE824E92}" type="presParOf" srcId="{7EDDFC11-8C8D-4910-9464-E460F87B6B2C}" destId="{10645693-9DD6-4F72-9233-E2B1399022F8}" srcOrd="0" destOrd="0" presId="urn:microsoft.com/office/officeart/2018/2/layout/IconVerticalSolidList"/>
    <dgm:cxn modelId="{DDF08CEC-0950-4D81-8B3A-EC6265A14809}" type="presParOf" srcId="{7EDDFC11-8C8D-4910-9464-E460F87B6B2C}" destId="{CD2ADDE5-868F-4A51-B8F3-D0F3614BA8F6}" srcOrd="1" destOrd="0" presId="urn:microsoft.com/office/officeart/2018/2/layout/IconVerticalSolidList"/>
    <dgm:cxn modelId="{05EF1A95-EC7D-4DDB-83B4-9C88B9F3BBCC}" type="presParOf" srcId="{7EDDFC11-8C8D-4910-9464-E460F87B6B2C}" destId="{8A356D35-1453-42BB-92F0-5813018F3D66}" srcOrd="2" destOrd="0" presId="urn:microsoft.com/office/officeart/2018/2/layout/IconVerticalSolidList"/>
    <dgm:cxn modelId="{4BE8D677-DBEB-419D-99AA-3576F51B2824}" type="presParOf" srcId="{7EDDFC11-8C8D-4910-9464-E460F87B6B2C}" destId="{54624D81-C1CF-417F-AAAD-0A6176197FDA}" srcOrd="3" destOrd="0" presId="urn:microsoft.com/office/officeart/2018/2/layout/IconVerticalSolidList"/>
    <dgm:cxn modelId="{E6A6DDF4-D3CF-4910-AFD4-A86B05A5D7D2}" type="presParOf" srcId="{9435B337-5EFB-4A6D-BA96-D829FD445EB7}" destId="{523BD838-C08B-42C4-B61C-5F2D7077D1A8}" srcOrd="7" destOrd="0" presId="urn:microsoft.com/office/officeart/2018/2/layout/IconVerticalSolidList"/>
    <dgm:cxn modelId="{098BF34A-4AA3-4B85-9037-1B844AB60214}" type="presParOf" srcId="{9435B337-5EFB-4A6D-BA96-D829FD445EB7}" destId="{EE1DC9B5-9F30-400A-A46C-484973693865}" srcOrd="8" destOrd="0" presId="urn:microsoft.com/office/officeart/2018/2/layout/IconVerticalSolidList"/>
    <dgm:cxn modelId="{6C1E2A44-89C0-4FF4-BEF5-7CE6239AA412}" type="presParOf" srcId="{EE1DC9B5-9F30-400A-A46C-484973693865}" destId="{24A06586-7333-4188-BB9C-3167FB9AAB58}" srcOrd="0" destOrd="0" presId="urn:microsoft.com/office/officeart/2018/2/layout/IconVerticalSolidList"/>
    <dgm:cxn modelId="{9D5311DE-13A6-498F-AAD4-5A7FE59EF30D}" type="presParOf" srcId="{EE1DC9B5-9F30-400A-A46C-484973693865}" destId="{917E53AE-6BE9-4578-A67B-8B3E68B764A3}" srcOrd="1" destOrd="0" presId="urn:microsoft.com/office/officeart/2018/2/layout/IconVerticalSolidList"/>
    <dgm:cxn modelId="{CD843DE9-7B8B-42D9-B024-CBF484D8DBA0}" type="presParOf" srcId="{EE1DC9B5-9F30-400A-A46C-484973693865}" destId="{EA518AC0-8FEF-4B01-94C0-D4FE9B6186E2}" srcOrd="2" destOrd="0" presId="urn:microsoft.com/office/officeart/2018/2/layout/IconVerticalSolidList"/>
    <dgm:cxn modelId="{971C5A5A-2EA2-418A-AD7F-F9432C9582E8}" type="presParOf" srcId="{EE1DC9B5-9F30-400A-A46C-484973693865}" destId="{C1749121-B49C-495B-813B-4168ACB9566E}" srcOrd="3" destOrd="0" presId="urn:microsoft.com/office/officeart/2018/2/layout/IconVerticalSolidList"/>
    <dgm:cxn modelId="{A0484C9A-5DBE-47D2-8F45-70818F993A1A}" type="presParOf" srcId="{9435B337-5EFB-4A6D-BA96-D829FD445EB7}" destId="{AFAE2A2A-B19D-4201-BE12-94FB83FA3C43}" srcOrd="9" destOrd="0" presId="urn:microsoft.com/office/officeart/2018/2/layout/IconVerticalSolidList"/>
    <dgm:cxn modelId="{DDA54959-FAAC-4A3B-9379-76B1B542E8EF}" type="presParOf" srcId="{9435B337-5EFB-4A6D-BA96-D829FD445EB7}" destId="{20D6EFF4-F5F7-4118-BF3F-EBE83FEA77B8}" srcOrd="10" destOrd="0" presId="urn:microsoft.com/office/officeart/2018/2/layout/IconVerticalSolidList"/>
    <dgm:cxn modelId="{22663DF5-3EE9-46E1-999C-4D0B51B282A9}" type="presParOf" srcId="{20D6EFF4-F5F7-4118-BF3F-EBE83FEA77B8}" destId="{3EEE0270-8554-4B36-A333-10E5478B06A3}" srcOrd="0" destOrd="0" presId="urn:microsoft.com/office/officeart/2018/2/layout/IconVerticalSolidList"/>
    <dgm:cxn modelId="{F1917AC2-F8BA-4DDB-B0D7-0D17D7CF28C4}" type="presParOf" srcId="{20D6EFF4-F5F7-4118-BF3F-EBE83FEA77B8}" destId="{C69F8892-373C-493D-9672-FA333658EEE7}" srcOrd="1" destOrd="0" presId="urn:microsoft.com/office/officeart/2018/2/layout/IconVerticalSolidList"/>
    <dgm:cxn modelId="{FB032E48-0FDE-4A19-A747-A6261D2711F0}" type="presParOf" srcId="{20D6EFF4-F5F7-4118-BF3F-EBE83FEA77B8}" destId="{A66B7DCF-DFFE-416D-9A48-E3630265B68E}" srcOrd="2" destOrd="0" presId="urn:microsoft.com/office/officeart/2018/2/layout/IconVerticalSolidList"/>
    <dgm:cxn modelId="{C868BD2E-A9E6-4E05-97BF-BA1939A8D69C}" type="presParOf" srcId="{20D6EFF4-F5F7-4118-BF3F-EBE83FEA77B8}" destId="{C105D32E-72A4-43BA-BA1D-3DA53538D120}" srcOrd="3" destOrd="0" presId="urn:microsoft.com/office/officeart/2018/2/layout/IconVerticalSolidList"/>
    <dgm:cxn modelId="{DCEC3790-2640-4B51-9901-1CF64E8A96CE}" type="presParOf" srcId="{9435B337-5EFB-4A6D-BA96-D829FD445EB7}" destId="{94F46971-731B-47CC-B434-2D20934F2869}" srcOrd="11" destOrd="0" presId="urn:microsoft.com/office/officeart/2018/2/layout/IconVerticalSolidList"/>
    <dgm:cxn modelId="{41C639AC-0DF2-4C38-B895-2BF26705E5C4}" type="presParOf" srcId="{9435B337-5EFB-4A6D-BA96-D829FD445EB7}" destId="{D6444540-7976-4436-919C-8B8164D2B784}" srcOrd="12" destOrd="0" presId="urn:microsoft.com/office/officeart/2018/2/layout/IconVerticalSolidList"/>
    <dgm:cxn modelId="{FED2CE60-815A-4AC6-911D-D80F943AAB1E}" type="presParOf" srcId="{D6444540-7976-4436-919C-8B8164D2B784}" destId="{E3059E9B-4365-4D0B-9B61-2A6F48B3DA27}" srcOrd="0" destOrd="0" presId="urn:microsoft.com/office/officeart/2018/2/layout/IconVerticalSolidList"/>
    <dgm:cxn modelId="{B94D0F57-39EB-4103-B630-A396F960BAF2}" type="presParOf" srcId="{D6444540-7976-4436-919C-8B8164D2B784}" destId="{9E533371-CFAB-446E-988D-C1541BC89538}" srcOrd="1" destOrd="0" presId="urn:microsoft.com/office/officeart/2018/2/layout/IconVerticalSolidList"/>
    <dgm:cxn modelId="{65D56928-1B58-407D-959F-0C5D63ACF5E8}" type="presParOf" srcId="{D6444540-7976-4436-919C-8B8164D2B784}" destId="{7D9AEE3A-8BE4-4C8F-82F9-C12EB2B084D3}" srcOrd="2" destOrd="0" presId="urn:microsoft.com/office/officeart/2018/2/layout/IconVerticalSolidList"/>
    <dgm:cxn modelId="{8FA08AD7-211C-4145-A6C9-D795D7FD636B}" type="presParOf" srcId="{D6444540-7976-4436-919C-8B8164D2B784}" destId="{5C4F5E4F-DA04-4821-870A-F63ECD39B131}" srcOrd="3" destOrd="0" presId="urn:microsoft.com/office/officeart/2018/2/layout/IconVerticalSolidList"/>
    <dgm:cxn modelId="{BF5FB8B9-AE4D-48F8-B856-9493FA3D1375}" type="presParOf" srcId="{9435B337-5EFB-4A6D-BA96-D829FD445EB7}" destId="{C9F83F1B-19EE-4AE6-91AC-4E32BF9EB88A}" srcOrd="13" destOrd="0" presId="urn:microsoft.com/office/officeart/2018/2/layout/IconVerticalSolidList"/>
    <dgm:cxn modelId="{AAC044C9-11CE-4B26-83F6-1A1C06C1B537}" type="presParOf" srcId="{9435B337-5EFB-4A6D-BA96-D829FD445EB7}" destId="{DFF1ECB8-C7FC-4E58-B6D0-FCB9DE3EF59C}" srcOrd="14" destOrd="0" presId="urn:microsoft.com/office/officeart/2018/2/layout/IconVerticalSolidList"/>
    <dgm:cxn modelId="{1396AAD9-1C6E-4C04-A146-C26933244E06}" type="presParOf" srcId="{DFF1ECB8-C7FC-4E58-B6D0-FCB9DE3EF59C}" destId="{C3477C5E-E6D2-48ED-9599-B15AE5A9BFD4}" srcOrd="0" destOrd="0" presId="urn:microsoft.com/office/officeart/2018/2/layout/IconVerticalSolidList"/>
    <dgm:cxn modelId="{C2137FDD-EAF8-4C54-94C4-90C6B2637906}" type="presParOf" srcId="{DFF1ECB8-C7FC-4E58-B6D0-FCB9DE3EF59C}" destId="{FB0686CB-17DF-426A-8493-201B9BF92822}" srcOrd="1" destOrd="0" presId="urn:microsoft.com/office/officeart/2018/2/layout/IconVerticalSolidList"/>
    <dgm:cxn modelId="{42028DDE-AB82-4A3E-B54A-371DBC356538}" type="presParOf" srcId="{DFF1ECB8-C7FC-4E58-B6D0-FCB9DE3EF59C}" destId="{D55CA838-E077-4F02-BC18-957BF573F9C1}" srcOrd="2" destOrd="0" presId="urn:microsoft.com/office/officeart/2018/2/layout/IconVerticalSolidList"/>
    <dgm:cxn modelId="{086FC38F-1A0A-4613-9CD5-EF7AEBFAA574}" type="presParOf" srcId="{DFF1ECB8-C7FC-4E58-B6D0-FCB9DE3EF59C}" destId="{A22C43E7-9445-460A-87BE-8E2D16E1D70E}" srcOrd="3" destOrd="0" presId="urn:microsoft.com/office/officeart/2018/2/layout/IconVerticalSolidList"/>
    <dgm:cxn modelId="{4C7DC942-2696-4440-A3B5-C288167B27E9}" type="presParOf" srcId="{9435B337-5EFB-4A6D-BA96-D829FD445EB7}" destId="{C1A81DA1-51C7-4706-AC3B-9D09D2C81770}" srcOrd="15" destOrd="0" presId="urn:microsoft.com/office/officeart/2018/2/layout/IconVerticalSolidList"/>
    <dgm:cxn modelId="{1E96CF16-0E4D-409C-82A0-5EDE08D4A862}" type="presParOf" srcId="{9435B337-5EFB-4A6D-BA96-D829FD445EB7}" destId="{04CD8CD9-B41E-44DD-A47A-6F70B798CB8C}" srcOrd="16" destOrd="0" presId="urn:microsoft.com/office/officeart/2018/2/layout/IconVerticalSolidList"/>
    <dgm:cxn modelId="{C6169A48-20ED-4851-B7F6-E16710C7F6C9}" type="presParOf" srcId="{04CD8CD9-B41E-44DD-A47A-6F70B798CB8C}" destId="{D1D84E52-AD7A-4519-9FF1-900BB6A89EC4}" srcOrd="0" destOrd="0" presId="urn:microsoft.com/office/officeart/2018/2/layout/IconVerticalSolidList"/>
    <dgm:cxn modelId="{D4C33552-9F9A-49A1-AEF0-FE4F299429DF}" type="presParOf" srcId="{04CD8CD9-B41E-44DD-A47A-6F70B798CB8C}" destId="{358605FF-C1AB-48A2-BF17-A7C0C273EC4A}" srcOrd="1" destOrd="0" presId="urn:microsoft.com/office/officeart/2018/2/layout/IconVerticalSolidList"/>
    <dgm:cxn modelId="{6D05E313-8604-4E95-9E34-58331F463F07}" type="presParOf" srcId="{04CD8CD9-B41E-44DD-A47A-6F70B798CB8C}" destId="{866B8D5E-C6EA-4BA3-B151-593349A4C228}" srcOrd="2" destOrd="0" presId="urn:microsoft.com/office/officeart/2018/2/layout/IconVerticalSolidList"/>
    <dgm:cxn modelId="{BC08F91E-E3F0-436C-8FBF-6905432D6FAE}" type="presParOf" srcId="{04CD8CD9-B41E-44DD-A47A-6F70B798CB8C}" destId="{EB740B84-051F-492E-B4ED-45BD3003F3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AC3EB-61AB-455D-9A69-5B2D85E0FEA4}">
      <dsp:nvSpPr>
        <dsp:cNvPr id="0" name=""/>
        <dsp:cNvSpPr/>
      </dsp:nvSpPr>
      <dsp:spPr>
        <a:xfrm>
          <a:off x="0" y="4480"/>
          <a:ext cx="7442201" cy="497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9F983-27DD-4265-8817-A4BA200CFC5F}">
      <dsp:nvSpPr>
        <dsp:cNvPr id="0" name=""/>
        <dsp:cNvSpPr/>
      </dsp:nvSpPr>
      <dsp:spPr>
        <a:xfrm>
          <a:off x="150461" y="116394"/>
          <a:ext cx="273833" cy="27356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FA6B67-E7DB-49AE-B01E-8670BA232BB2}">
      <dsp:nvSpPr>
        <dsp:cNvPr id="0" name=""/>
        <dsp:cNvSpPr/>
      </dsp:nvSpPr>
      <dsp:spPr>
        <a:xfrm>
          <a:off x="574756" y="4480"/>
          <a:ext cx="6166107" cy="4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92" tIns="52692" rIns="52692" bIns="52692" numCol="1" spcCol="1270" anchor="ctr" anchorCtr="0">
          <a:noAutofit/>
        </a:bodyPr>
        <a:lstStyle/>
        <a:p>
          <a:pPr marL="0" lvl="0" indent="0" algn="l" defTabSz="622300">
            <a:lnSpc>
              <a:spcPct val="100000"/>
            </a:lnSpc>
            <a:spcBef>
              <a:spcPct val="0"/>
            </a:spcBef>
            <a:spcAft>
              <a:spcPct val="35000"/>
            </a:spcAft>
            <a:buNone/>
          </a:pPr>
          <a:r>
            <a:rPr lang="en-US" sz="1400" kern="1200" dirty="0"/>
            <a:t>Agenda</a:t>
          </a:r>
        </a:p>
      </dsp:txBody>
      <dsp:txXfrm>
        <a:off x="574756" y="4480"/>
        <a:ext cx="6166107" cy="497879"/>
      </dsp:txXfrm>
    </dsp:sp>
    <dsp:sp modelId="{5BDEEB92-47E1-42DC-BA88-4D3EB62471CA}">
      <dsp:nvSpPr>
        <dsp:cNvPr id="0" name=""/>
        <dsp:cNvSpPr/>
      </dsp:nvSpPr>
      <dsp:spPr>
        <a:xfrm>
          <a:off x="0" y="616161"/>
          <a:ext cx="7442201" cy="497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3FEAC-D89D-472F-A9E2-7A886EA4BA57}">
      <dsp:nvSpPr>
        <dsp:cNvPr id="0" name=""/>
        <dsp:cNvSpPr/>
      </dsp:nvSpPr>
      <dsp:spPr>
        <a:xfrm>
          <a:off x="150461" y="728074"/>
          <a:ext cx="273833" cy="273566"/>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B18B00-5484-4ED8-8BE8-72632351C501}">
      <dsp:nvSpPr>
        <dsp:cNvPr id="0" name=""/>
        <dsp:cNvSpPr/>
      </dsp:nvSpPr>
      <dsp:spPr>
        <a:xfrm>
          <a:off x="574756" y="616161"/>
          <a:ext cx="6166107" cy="4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92" tIns="52692" rIns="52692" bIns="52692" numCol="1" spcCol="1270" anchor="ctr" anchorCtr="0">
          <a:noAutofit/>
        </a:bodyPr>
        <a:lstStyle/>
        <a:p>
          <a:pPr marL="0" lvl="0" indent="0" algn="l" defTabSz="622300">
            <a:lnSpc>
              <a:spcPct val="100000"/>
            </a:lnSpc>
            <a:spcBef>
              <a:spcPct val="0"/>
            </a:spcBef>
            <a:spcAft>
              <a:spcPct val="35000"/>
            </a:spcAft>
            <a:buNone/>
          </a:pPr>
          <a:r>
            <a:rPr lang="en-US" sz="1400" kern="1200" dirty="0"/>
            <a:t>Presentation tränare &amp; våra förväntningar 2025 </a:t>
          </a:r>
        </a:p>
      </dsp:txBody>
      <dsp:txXfrm>
        <a:off x="574756" y="616161"/>
        <a:ext cx="6166107" cy="497879"/>
      </dsp:txXfrm>
    </dsp:sp>
    <dsp:sp modelId="{BE85F567-213B-4F91-ACF7-AFEBDF7CE80C}">
      <dsp:nvSpPr>
        <dsp:cNvPr id="0" name=""/>
        <dsp:cNvSpPr/>
      </dsp:nvSpPr>
      <dsp:spPr>
        <a:xfrm>
          <a:off x="0" y="1227841"/>
          <a:ext cx="7442201" cy="497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603E3-6322-436B-884C-541A2973A258}">
      <dsp:nvSpPr>
        <dsp:cNvPr id="0" name=""/>
        <dsp:cNvSpPr/>
      </dsp:nvSpPr>
      <dsp:spPr>
        <a:xfrm>
          <a:off x="150461" y="1339755"/>
          <a:ext cx="273833" cy="27356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F7F52-20C2-4C04-93D2-2D7C71A419E3}">
      <dsp:nvSpPr>
        <dsp:cNvPr id="0" name=""/>
        <dsp:cNvSpPr/>
      </dsp:nvSpPr>
      <dsp:spPr>
        <a:xfrm>
          <a:off x="574756" y="1227841"/>
          <a:ext cx="6166107" cy="4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92" tIns="52692" rIns="52692" bIns="52692" numCol="1" spcCol="1270" anchor="ctr" anchorCtr="0">
          <a:noAutofit/>
        </a:bodyPr>
        <a:lstStyle/>
        <a:p>
          <a:pPr marL="0" lvl="0" indent="0" algn="l" defTabSz="622300">
            <a:lnSpc>
              <a:spcPct val="100000"/>
            </a:lnSpc>
            <a:spcBef>
              <a:spcPct val="0"/>
            </a:spcBef>
            <a:spcAft>
              <a:spcPct val="35000"/>
            </a:spcAft>
            <a:buNone/>
          </a:pPr>
          <a:r>
            <a:rPr lang="en-US" sz="1400" kern="1200" dirty="0"/>
            <a:t> Spelartruppen &amp; summering 2024</a:t>
          </a:r>
        </a:p>
      </dsp:txBody>
      <dsp:txXfrm>
        <a:off x="574756" y="1227841"/>
        <a:ext cx="6166107" cy="497879"/>
      </dsp:txXfrm>
    </dsp:sp>
    <dsp:sp modelId="{10645693-9DD6-4F72-9233-E2B1399022F8}">
      <dsp:nvSpPr>
        <dsp:cNvPr id="0" name=""/>
        <dsp:cNvSpPr/>
      </dsp:nvSpPr>
      <dsp:spPr>
        <a:xfrm>
          <a:off x="0" y="1839521"/>
          <a:ext cx="7442201" cy="497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ADDE5-868F-4A51-B8F3-D0F3614BA8F6}">
      <dsp:nvSpPr>
        <dsp:cNvPr id="0" name=""/>
        <dsp:cNvSpPr/>
      </dsp:nvSpPr>
      <dsp:spPr>
        <a:xfrm>
          <a:off x="150461" y="1951435"/>
          <a:ext cx="273833" cy="27356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0000" b="-10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24D81-C1CF-417F-AAAD-0A6176197FDA}">
      <dsp:nvSpPr>
        <dsp:cNvPr id="0" name=""/>
        <dsp:cNvSpPr/>
      </dsp:nvSpPr>
      <dsp:spPr>
        <a:xfrm>
          <a:off x="574756" y="1839521"/>
          <a:ext cx="6166107" cy="4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92" tIns="52692" rIns="52692" bIns="52692" numCol="1" spcCol="1270" anchor="ctr" anchorCtr="0">
          <a:noAutofit/>
        </a:bodyPr>
        <a:lstStyle/>
        <a:p>
          <a:pPr marL="0" lvl="0" indent="0" algn="l" defTabSz="622300">
            <a:lnSpc>
              <a:spcPct val="100000"/>
            </a:lnSpc>
            <a:spcBef>
              <a:spcPct val="0"/>
            </a:spcBef>
            <a:spcAft>
              <a:spcPct val="35000"/>
            </a:spcAft>
            <a:buNone/>
          </a:pPr>
          <a:r>
            <a:rPr lang="en-US" sz="1400" kern="1200" dirty="0"/>
            <a:t>Laget.se</a:t>
          </a:r>
        </a:p>
      </dsp:txBody>
      <dsp:txXfrm>
        <a:off x="574756" y="1839521"/>
        <a:ext cx="6166107" cy="497879"/>
      </dsp:txXfrm>
    </dsp:sp>
    <dsp:sp modelId="{24A06586-7333-4188-BB9C-3167FB9AAB58}">
      <dsp:nvSpPr>
        <dsp:cNvPr id="0" name=""/>
        <dsp:cNvSpPr/>
      </dsp:nvSpPr>
      <dsp:spPr>
        <a:xfrm>
          <a:off x="0" y="2451202"/>
          <a:ext cx="7442201" cy="497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7E53AE-6BE9-4578-A67B-8B3E68B764A3}">
      <dsp:nvSpPr>
        <dsp:cNvPr id="0" name=""/>
        <dsp:cNvSpPr/>
      </dsp:nvSpPr>
      <dsp:spPr>
        <a:xfrm>
          <a:off x="150461" y="2563115"/>
          <a:ext cx="273833" cy="273566"/>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49121-B49C-495B-813B-4168ACB9566E}">
      <dsp:nvSpPr>
        <dsp:cNvPr id="0" name=""/>
        <dsp:cNvSpPr/>
      </dsp:nvSpPr>
      <dsp:spPr>
        <a:xfrm>
          <a:off x="574756" y="2451202"/>
          <a:ext cx="6166107" cy="4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92" tIns="52692" rIns="52692" bIns="52692" numCol="1" spcCol="1270" anchor="ctr" anchorCtr="0">
          <a:noAutofit/>
        </a:bodyPr>
        <a:lstStyle/>
        <a:p>
          <a:pPr marL="0" lvl="0" indent="0" algn="l" defTabSz="622300">
            <a:lnSpc>
              <a:spcPct val="100000"/>
            </a:lnSpc>
            <a:spcBef>
              <a:spcPct val="0"/>
            </a:spcBef>
            <a:spcAft>
              <a:spcPct val="35000"/>
            </a:spcAft>
            <a:buNone/>
          </a:pPr>
          <a:r>
            <a:rPr lang="en-US" sz="1400" kern="1200" dirty="0"/>
            <a:t>Upplägg träningar/matcher/cuper</a:t>
          </a:r>
        </a:p>
      </dsp:txBody>
      <dsp:txXfrm>
        <a:off x="574756" y="2451202"/>
        <a:ext cx="6166107" cy="497879"/>
      </dsp:txXfrm>
    </dsp:sp>
    <dsp:sp modelId="{3EEE0270-8554-4B36-A333-10E5478B06A3}">
      <dsp:nvSpPr>
        <dsp:cNvPr id="0" name=""/>
        <dsp:cNvSpPr/>
      </dsp:nvSpPr>
      <dsp:spPr>
        <a:xfrm>
          <a:off x="0" y="3062882"/>
          <a:ext cx="7442201" cy="497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F8892-373C-493D-9672-FA333658EEE7}">
      <dsp:nvSpPr>
        <dsp:cNvPr id="0" name=""/>
        <dsp:cNvSpPr/>
      </dsp:nvSpPr>
      <dsp:spPr>
        <a:xfrm>
          <a:off x="150461" y="3174796"/>
          <a:ext cx="273833" cy="273566"/>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9000" r="-39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5D32E-72A4-43BA-BA1D-3DA53538D120}">
      <dsp:nvSpPr>
        <dsp:cNvPr id="0" name=""/>
        <dsp:cNvSpPr/>
      </dsp:nvSpPr>
      <dsp:spPr>
        <a:xfrm>
          <a:off x="574756" y="3062882"/>
          <a:ext cx="6166107" cy="4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92" tIns="52692" rIns="52692" bIns="52692" numCol="1" spcCol="1270" anchor="ctr" anchorCtr="0">
          <a:noAutofit/>
        </a:bodyPr>
        <a:lstStyle/>
        <a:p>
          <a:pPr marL="0" lvl="0" indent="0" algn="l" defTabSz="622300">
            <a:lnSpc>
              <a:spcPct val="100000"/>
            </a:lnSpc>
            <a:spcBef>
              <a:spcPct val="0"/>
            </a:spcBef>
            <a:spcAft>
              <a:spcPct val="35000"/>
            </a:spcAft>
            <a:buNone/>
          </a:pPr>
          <a:r>
            <a:rPr lang="en-US" sz="1400" kern="1200" dirty="0"/>
            <a:t> Genomgång enkät och förväntningar från föräldrar</a:t>
          </a:r>
        </a:p>
      </dsp:txBody>
      <dsp:txXfrm>
        <a:off x="574756" y="3062882"/>
        <a:ext cx="6166107" cy="497879"/>
      </dsp:txXfrm>
    </dsp:sp>
    <dsp:sp modelId="{E3059E9B-4365-4D0B-9B61-2A6F48B3DA27}">
      <dsp:nvSpPr>
        <dsp:cNvPr id="0" name=""/>
        <dsp:cNvSpPr/>
      </dsp:nvSpPr>
      <dsp:spPr>
        <a:xfrm>
          <a:off x="0" y="3674563"/>
          <a:ext cx="7442201" cy="497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33371-CFAB-446E-988D-C1541BC89538}">
      <dsp:nvSpPr>
        <dsp:cNvPr id="0" name=""/>
        <dsp:cNvSpPr/>
      </dsp:nvSpPr>
      <dsp:spPr>
        <a:xfrm>
          <a:off x="150461" y="3786476"/>
          <a:ext cx="273833" cy="273566"/>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7000" r="-17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F5E4F-DA04-4821-870A-F63ECD39B131}">
      <dsp:nvSpPr>
        <dsp:cNvPr id="0" name=""/>
        <dsp:cNvSpPr/>
      </dsp:nvSpPr>
      <dsp:spPr>
        <a:xfrm>
          <a:off x="574756" y="3674563"/>
          <a:ext cx="6166107" cy="4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92" tIns="52692" rIns="52692" bIns="52692" numCol="1" spcCol="1270" anchor="ctr" anchorCtr="0">
          <a:noAutofit/>
        </a:bodyPr>
        <a:lstStyle/>
        <a:p>
          <a:pPr marL="0" lvl="0" indent="0" algn="l" defTabSz="622300">
            <a:lnSpc>
              <a:spcPct val="100000"/>
            </a:lnSpc>
            <a:spcBef>
              <a:spcPct val="0"/>
            </a:spcBef>
            <a:spcAft>
              <a:spcPct val="35000"/>
            </a:spcAft>
            <a:buNone/>
          </a:pPr>
          <a:r>
            <a:rPr lang="en-US" sz="1400" kern="1200" dirty="0"/>
            <a:t>Uppgifter 2025</a:t>
          </a:r>
        </a:p>
      </dsp:txBody>
      <dsp:txXfrm>
        <a:off x="574756" y="3674563"/>
        <a:ext cx="6166107" cy="497879"/>
      </dsp:txXfrm>
    </dsp:sp>
    <dsp:sp modelId="{C3477C5E-E6D2-48ED-9599-B15AE5A9BFD4}">
      <dsp:nvSpPr>
        <dsp:cNvPr id="0" name=""/>
        <dsp:cNvSpPr/>
      </dsp:nvSpPr>
      <dsp:spPr>
        <a:xfrm>
          <a:off x="0" y="4286243"/>
          <a:ext cx="7442201" cy="497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0686CB-17DF-426A-8493-201B9BF92822}">
      <dsp:nvSpPr>
        <dsp:cNvPr id="0" name=""/>
        <dsp:cNvSpPr/>
      </dsp:nvSpPr>
      <dsp:spPr>
        <a:xfrm>
          <a:off x="150461" y="4398156"/>
          <a:ext cx="273833" cy="273566"/>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C43E7-9445-460A-87BE-8E2D16E1D70E}">
      <dsp:nvSpPr>
        <dsp:cNvPr id="0" name=""/>
        <dsp:cNvSpPr/>
      </dsp:nvSpPr>
      <dsp:spPr>
        <a:xfrm>
          <a:off x="574756" y="4286243"/>
          <a:ext cx="6166107" cy="4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92" tIns="52692" rIns="52692" bIns="52692" numCol="1" spcCol="1270" anchor="ctr" anchorCtr="0">
          <a:noAutofit/>
        </a:bodyPr>
        <a:lstStyle/>
        <a:p>
          <a:pPr marL="0" lvl="0" indent="0" algn="l" defTabSz="622300">
            <a:lnSpc>
              <a:spcPct val="100000"/>
            </a:lnSpc>
            <a:spcBef>
              <a:spcPct val="0"/>
            </a:spcBef>
            <a:spcAft>
              <a:spcPct val="35000"/>
            </a:spcAft>
            <a:buNone/>
          </a:pPr>
          <a:r>
            <a:rPr lang="en-US" sz="1400" kern="1200" dirty="0"/>
            <a:t>Ekonomi</a:t>
          </a:r>
        </a:p>
      </dsp:txBody>
      <dsp:txXfrm>
        <a:off x="574756" y="4286243"/>
        <a:ext cx="6166107" cy="497879"/>
      </dsp:txXfrm>
    </dsp:sp>
    <dsp:sp modelId="{D1D84E52-AD7A-4519-9FF1-900BB6A89EC4}">
      <dsp:nvSpPr>
        <dsp:cNvPr id="0" name=""/>
        <dsp:cNvSpPr/>
      </dsp:nvSpPr>
      <dsp:spPr>
        <a:xfrm>
          <a:off x="0" y="4897923"/>
          <a:ext cx="7442201" cy="4973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605FF-C1AB-48A2-BF17-A7C0C273EC4A}">
      <dsp:nvSpPr>
        <dsp:cNvPr id="0" name=""/>
        <dsp:cNvSpPr/>
      </dsp:nvSpPr>
      <dsp:spPr>
        <a:xfrm>
          <a:off x="150608" y="5009837"/>
          <a:ext cx="273833" cy="273566"/>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740B84-051F-492E-B4ED-45BD3003F38D}">
      <dsp:nvSpPr>
        <dsp:cNvPr id="0" name=""/>
        <dsp:cNvSpPr/>
      </dsp:nvSpPr>
      <dsp:spPr>
        <a:xfrm>
          <a:off x="575050" y="4897923"/>
          <a:ext cx="6166107" cy="49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92" tIns="52692" rIns="52692" bIns="52692" numCol="1" spcCol="1270" anchor="ctr" anchorCtr="0">
          <a:noAutofit/>
        </a:bodyPr>
        <a:lstStyle/>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Övrigt</a:t>
          </a:r>
        </a:p>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 </a:t>
          </a:r>
        </a:p>
      </dsp:txBody>
      <dsp:txXfrm>
        <a:off x="575050" y="4897923"/>
        <a:ext cx="6166107" cy="4978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BE6609-1DE9-E661-5349-2BDF5C97A3E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FE1B7A1-5EA3-9AB1-2106-7CA17B1C22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9CA991C-B8C3-0238-3691-A4E32661B593}"/>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5" name="Platshållare för sidfot 4">
            <a:extLst>
              <a:ext uri="{FF2B5EF4-FFF2-40B4-BE49-F238E27FC236}">
                <a16:creationId xmlns:a16="http://schemas.microsoft.com/office/drawing/2014/main" id="{45A6893B-1589-B453-ECB8-A7F895773DC4}"/>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70FFFB12-8972-49BF-419B-FF81DBEC6CAE}"/>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072377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5A015-31DA-5D45-2090-13CDFCC939F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FA6FE64-5EB0-B2C4-A2C7-DF701A94D53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4CC490A-7469-FA6F-0448-406415A8684D}"/>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5" name="Platshållare för sidfot 4">
            <a:extLst>
              <a:ext uri="{FF2B5EF4-FFF2-40B4-BE49-F238E27FC236}">
                <a16:creationId xmlns:a16="http://schemas.microsoft.com/office/drawing/2014/main" id="{0AFB3D36-0AE3-F85C-18C5-9A7E5B5E81FE}"/>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72204C5C-ABB2-4344-14E1-42E7396E63AE}"/>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736701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0783135-4787-6C90-A488-2A7C968E19E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6481128-66F7-A2DD-998F-3504DC8A7D7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CA1007-A628-B646-7017-61B65A81C5E6}"/>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5" name="Platshållare för sidfot 4">
            <a:extLst>
              <a:ext uri="{FF2B5EF4-FFF2-40B4-BE49-F238E27FC236}">
                <a16:creationId xmlns:a16="http://schemas.microsoft.com/office/drawing/2014/main" id="{1D65E388-56D5-DF66-4A80-10200D6DBAD8}"/>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D1209D9C-0B95-1A4C-6EA7-799A2A8788F4}"/>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943822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5B8B44-0717-8400-933D-D07A9903567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3765FDD-EACA-B3B7-474B-8CC1A1F3B70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48C185-F4F2-E007-A508-35F07AC86721}"/>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5" name="Platshållare för sidfot 4">
            <a:extLst>
              <a:ext uri="{FF2B5EF4-FFF2-40B4-BE49-F238E27FC236}">
                <a16:creationId xmlns:a16="http://schemas.microsoft.com/office/drawing/2014/main" id="{6251F71C-F429-7800-36E9-CEEA220407B3}"/>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E2669D47-8158-A7FF-1287-97C1329EFEAE}"/>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380806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259F96-0A0C-E6CF-5FB0-23865786AFA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01D7BB7-29A7-FD53-6C01-89553E99C6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E6F6FB2-3DE2-F3A8-3BAF-394ADE21B082}"/>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5" name="Platshållare för sidfot 4">
            <a:extLst>
              <a:ext uri="{FF2B5EF4-FFF2-40B4-BE49-F238E27FC236}">
                <a16:creationId xmlns:a16="http://schemas.microsoft.com/office/drawing/2014/main" id="{D590AEA9-D07A-6E90-80AB-8A90675C8CCD}"/>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A470CEC3-B11F-2A2B-EBB3-3DF0B8A03E78}"/>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152908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3FE77B-901C-1094-0E0A-B5055D9CE0B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A36A1FB-058F-5E3A-CB51-E54542CA079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5DB5D0E-CDB2-2163-7280-BBED105AD0F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E40A44B-3268-2212-F453-1D5F61424AB3}"/>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6" name="Platshållare för sidfot 5">
            <a:extLst>
              <a:ext uri="{FF2B5EF4-FFF2-40B4-BE49-F238E27FC236}">
                <a16:creationId xmlns:a16="http://schemas.microsoft.com/office/drawing/2014/main" id="{CE7C4530-4DF1-D83E-50CE-C640DA3EFFA9}"/>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251B9CB6-94F2-BC14-1DC1-9223D13B2A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631777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BDDB51-F185-15CF-2A54-1F94B2E79F8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CC0B86A-E9D8-1AD8-A1B0-C6745BE0A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AC48567-9977-C8C0-16CF-E3550807E6E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C65B751-2C64-E90F-031F-7AB805939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CE92872-8E9F-19B2-BFD2-C2A4B2F7E1C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06514BC-FBBB-5F06-4158-AC5F20167949}"/>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8" name="Platshållare för sidfot 7">
            <a:extLst>
              <a:ext uri="{FF2B5EF4-FFF2-40B4-BE49-F238E27FC236}">
                <a16:creationId xmlns:a16="http://schemas.microsoft.com/office/drawing/2014/main" id="{D783EEC7-7697-0C22-E62B-BF0D87AAFC56}"/>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3C032EBB-63A9-0492-573B-972F1796DA55}"/>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2074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31552F-E8C2-4B4F-15CF-A2D8BC86328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AD3CD51-F939-5A49-AA4A-4DD8264A5D95}"/>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4" name="Platshållare för sidfot 3">
            <a:extLst>
              <a:ext uri="{FF2B5EF4-FFF2-40B4-BE49-F238E27FC236}">
                <a16:creationId xmlns:a16="http://schemas.microsoft.com/office/drawing/2014/main" id="{C52A98A7-82A3-A4F3-27E5-F2B84D316661}"/>
              </a:ext>
            </a:extLst>
          </p:cNvPr>
          <p:cNvSpPr>
            <a:spLocks noGrp="1"/>
          </p:cNvSpPr>
          <p:nvPr>
            <p:ph type="ftr" sz="quarter" idx="11"/>
          </p:nvPr>
        </p:nvSpPr>
        <p:spPr/>
        <p:txBody>
          <a:bodyPr/>
          <a:lstStyle/>
          <a:p>
            <a:endParaRPr lang="en-US" dirty="0"/>
          </a:p>
        </p:txBody>
      </p:sp>
      <p:sp>
        <p:nvSpPr>
          <p:cNvPr id="5" name="Platshållare för bildnummer 4">
            <a:extLst>
              <a:ext uri="{FF2B5EF4-FFF2-40B4-BE49-F238E27FC236}">
                <a16:creationId xmlns:a16="http://schemas.microsoft.com/office/drawing/2014/main" id="{3314E2AF-87F1-A0DC-F01D-31CA507B63BC}"/>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650426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FB890A8-6F1E-4570-AC59-D743E5E12C06}"/>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3" name="Platshållare för sidfot 2">
            <a:extLst>
              <a:ext uri="{FF2B5EF4-FFF2-40B4-BE49-F238E27FC236}">
                <a16:creationId xmlns:a16="http://schemas.microsoft.com/office/drawing/2014/main" id="{B1F6A1FE-65CE-4B7C-4681-F8657B479B9D}"/>
              </a:ext>
            </a:extLst>
          </p:cNvPr>
          <p:cNvSpPr>
            <a:spLocks noGrp="1"/>
          </p:cNvSpPr>
          <p:nvPr>
            <p:ph type="ftr" sz="quarter" idx="11"/>
          </p:nvPr>
        </p:nvSpPr>
        <p:spPr/>
        <p:txBody>
          <a:bodyPr/>
          <a:lstStyle/>
          <a:p>
            <a:endParaRPr lang="en-US" dirty="0"/>
          </a:p>
        </p:txBody>
      </p:sp>
      <p:sp>
        <p:nvSpPr>
          <p:cNvPr id="4" name="Platshållare för bildnummer 3">
            <a:extLst>
              <a:ext uri="{FF2B5EF4-FFF2-40B4-BE49-F238E27FC236}">
                <a16:creationId xmlns:a16="http://schemas.microsoft.com/office/drawing/2014/main" id="{D3FAF0AC-170B-1BC3-2D8A-FCFECABDA40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1593236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C6B366-244B-BC82-4CDB-4BC5C2367BE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BCC245D-3988-4EF0-D880-A99B23902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08E25ED-DC55-C445-BBD8-387AC00B8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A89956D-3CFC-D525-96DF-1D3FF2498095}"/>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6" name="Platshållare för sidfot 5">
            <a:extLst>
              <a:ext uri="{FF2B5EF4-FFF2-40B4-BE49-F238E27FC236}">
                <a16:creationId xmlns:a16="http://schemas.microsoft.com/office/drawing/2014/main" id="{9AA0D476-2C99-EC61-0798-A0FCBFAB52B9}"/>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506D6798-625F-3C82-FBE9-2BEE8C1FEEB0}"/>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665615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064204-8526-83E9-4EE3-7470F3EFEF2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6B4B785-CA3A-2F31-EC5E-485895454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A7DCCA6-5229-40A3-FFD9-1359EBE08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27A2DEC-7533-09CC-96F3-26114C736B02}"/>
              </a:ext>
            </a:extLst>
          </p:cNvPr>
          <p:cNvSpPr>
            <a:spLocks noGrp="1"/>
          </p:cNvSpPr>
          <p:nvPr>
            <p:ph type="dt" sz="half" idx="10"/>
          </p:nvPr>
        </p:nvSpPr>
        <p:spPr/>
        <p:txBody>
          <a:bodyPr/>
          <a:lstStyle/>
          <a:p>
            <a:fld id="{E31BA835-12AC-4E8F-955A-EA3F4DE2791F}" type="datetime1">
              <a:rPr lang="en-US" smtClean="0"/>
              <a:t>3/5/2025</a:t>
            </a:fld>
            <a:endParaRPr lang="en-US"/>
          </a:p>
        </p:txBody>
      </p:sp>
      <p:sp>
        <p:nvSpPr>
          <p:cNvPr id="6" name="Platshållare för sidfot 5">
            <a:extLst>
              <a:ext uri="{FF2B5EF4-FFF2-40B4-BE49-F238E27FC236}">
                <a16:creationId xmlns:a16="http://schemas.microsoft.com/office/drawing/2014/main" id="{BBA9B520-F0CC-4439-4AD1-E6E75EE93585}"/>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57778820-B313-C22A-A698-AC5270F58D5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071295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4B38BDB-FDA4-C2F8-3B08-537AF94FB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795C3B2-3A7D-EFF6-867D-AD5BEDEFD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D04067D-E7C4-417F-D10F-A70973F6B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BA835-12AC-4E8F-955A-EA3F4DE2791F}" type="datetime1">
              <a:rPr lang="en-US" smtClean="0"/>
              <a:t>3/5/2025</a:t>
            </a:fld>
            <a:endParaRPr lang="en-US"/>
          </a:p>
        </p:txBody>
      </p:sp>
      <p:sp>
        <p:nvSpPr>
          <p:cNvPr id="5" name="Platshållare för sidfot 4">
            <a:extLst>
              <a:ext uri="{FF2B5EF4-FFF2-40B4-BE49-F238E27FC236}">
                <a16:creationId xmlns:a16="http://schemas.microsoft.com/office/drawing/2014/main" id="{CF4CB3E1-FA4D-A863-D7C7-E5FFE7686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tshållare för bildnummer 5">
            <a:extLst>
              <a:ext uri="{FF2B5EF4-FFF2-40B4-BE49-F238E27FC236}">
                <a16:creationId xmlns:a16="http://schemas.microsoft.com/office/drawing/2014/main" id="{CDDD06E1-1809-006D-123F-61C75FB66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726207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forms.office.com/Pages/DesignPageV2.aspx?origin=NeoPortalPage&amp;subpage=design&amp;id=eGZDmGT7WEG4s5zIsQMq2pVoa7P8depMrlJSlWKGPchUMEs0STIxM0E0NVJEWEExTVdZR1BDU0ZRRC4u&amp;topview=Presentation"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textruta 12">
            <a:extLst>
              <a:ext uri="{FF2B5EF4-FFF2-40B4-BE49-F238E27FC236}">
                <a16:creationId xmlns:a16="http://schemas.microsoft.com/office/drawing/2014/main" id="{5D758B27-FE1A-CDC2-0E9A-BAA71E0252E1}"/>
              </a:ext>
            </a:extLst>
          </p:cNvPr>
          <p:cNvGraphicFramePr/>
          <p:nvPr>
            <p:extLst>
              <p:ext uri="{D42A27DB-BD31-4B8C-83A1-F6EECF244321}">
                <p14:modId xmlns:p14="http://schemas.microsoft.com/office/powerpoint/2010/main" val="2500599692"/>
              </p:ext>
            </p:extLst>
          </p:nvPr>
        </p:nvGraphicFramePr>
        <p:xfrm>
          <a:off x="3920930" y="57461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94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568F797-B694-99BA-8D25-1472DBC9FA5E}"/>
              </a:ext>
            </a:extLst>
          </p:cNvPr>
          <p:cNvSpPr txBox="1"/>
          <p:nvPr/>
        </p:nvSpPr>
        <p:spPr>
          <a:xfrm>
            <a:off x="640862" y="523631"/>
            <a:ext cx="10964984" cy="523220"/>
          </a:xfrm>
          <a:prstGeom prst="rect">
            <a:avLst/>
          </a:prstGeom>
          <a:noFill/>
        </p:spPr>
        <p:txBody>
          <a:bodyPr wrap="square" rtlCol="0">
            <a:spAutoFit/>
          </a:bodyPr>
          <a:lstStyle/>
          <a:p>
            <a:r>
              <a:rPr lang="sv-SE" sz="2800" dirty="0">
                <a:latin typeface="+mj-lt"/>
              </a:rPr>
              <a:t>Presentation tränare, lagföräldrar &amp; våra förväntningar 2025</a:t>
            </a:r>
          </a:p>
        </p:txBody>
      </p:sp>
      <p:sp>
        <p:nvSpPr>
          <p:cNvPr id="3" name="textruta 2">
            <a:extLst>
              <a:ext uri="{FF2B5EF4-FFF2-40B4-BE49-F238E27FC236}">
                <a16:creationId xmlns:a16="http://schemas.microsoft.com/office/drawing/2014/main" id="{4B3E0E74-5765-8C68-B8BC-B93F1EA3760E}"/>
              </a:ext>
            </a:extLst>
          </p:cNvPr>
          <p:cNvSpPr txBox="1"/>
          <p:nvPr/>
        </p:nvSpPr>
        <p:spPr>
          <a:xfrm>
            <a:off x="640862" y="1412830"/>
            <a:ext cx="1701122" cy="3724096"/>
          </a:xfrm>
          <a:prstGeom prst="rect">
            <a:avLst/>
          </a:prstGeom>
          <a:noFill/>
        </p:spPr>
        <p:txBody>
          <a:bodyPr wrap="square" rtlCol="0">
            <a:spAutoFit/>
          </a:bodyPr>
          <a:lstStyle/>
          <a:p>
            <a:r>
              <a:rPr lang="sv-SE" sz="2000" b="1" dirty="0">
                <a:latin typeface="+mj-lt"/>
              </a:rPr>
              <a:t>Tränare:</a:t>
            </a:r>
          </a:p>
          <a:p>
            <a:endParaRPr lang="sv-SE" i="1" dirty="0">
              <a:latin typeface="+mj-lt"/>
            </a:endParaRPr>
          </a:p>
          <a:p>
            <a:r>
              <a:rPr lang="sv-SE" i="1" dirty="0">
                <a:latin typeface="+mj-lt"/>
              </a:rPr>
              <a:t>Linda N</a:t>
            </a:r>
          </a:p>
          <a:p>
            <a:r>
              <a:rPr lang="sv-SE" i="1" dirty="0">
                <a:latin typeface="+mj-lt"/>
              </a:rPr>
              <a:t>Martin J</a:t>
            </a:r>
          </a:p>
          <a:p>
            <a:r>
              <a:rPr lang="sv-SE" i="1" dirty="0">
                <a:latin typeface="+mj-lt"/>
              </a:rPr>
              <a:t>Mattias J</a:t>
            </a:r>
          </a:p>
          <a:p>
            <a:r>
              <a:rPr lang="sv-SE" i="1" dirty="0">
                <a:latin typeface="+mj-lt"/>
              </a:rPr>
              <a:t>Per J</a:t>
            </a:r>
          </a:p>
          <a:p>
            <a:r>
              <a:rPr lang="sv-SE" i="1" dirty="0">
                <a:latin typeface="+mj-lt"/>
              </a:rPr>
              <a:t>Stefan J</a:t>
            </a:r>
          </a:p>
          <a:p>
            <a:endParaRPr lang="sv-SE" dirty="0">
              <a:latin typeface="+mj-lt"/>
            </a:endParaRPr>
          </a:p>
          <a:p>
            <a:r>
              <a:rPr lang="sv-SE" dirty="0">
                <a:latin typeface="+mj-lt"/>
              </a:rPr>
              <a:t>Lagföräldrar:</a:t>
            </a:r>
          </a:p>
          <a:p>
            <a:r>
              <a:rPr lang="sv-SE" i="1" dirty="0">
                <a:latin typeface="+mj-lt"/>
              </a:rPr>
              <a:t>Mona Y</a:t>
            </a:r>
          </a:p>
          <a:p>
            <a:r>
              <a:rPr lang="sv-SE" i="1" dirty="0" err="1">
                <a:latin typeface="+mj-lt"/>
              </a:rPr>
              <a:t>Arezo</a:t>
            </a:r>
            <a:r>
              <a:rPr lang="sv-SE" i="1" dirty="0">
                <a:latin typeface="+mj-lt"/>
              </a:rPr>
              <a:t> S</a:t>
            </a:r>
          </a:p>
          <a:p>
            <a:r>
              <a:rPr lang="sv-SE" i="1" dirty="0">
                <a:latin typeface="+mj-lt"/>
              </a:rPr>
              <a:t>Emelie B</a:t>
            </a:r>
          </a:p>
          <a:p>
            <a:endParaRPr lang="sv-SE" i="1" dirty="0"/>
          </a:p>
        </p:txBody>
      </p:sp>
      <p:sp>
        <p:nvSpPr>
          <p:cNvPr id="4" name="textruta 3">
            <a:extLst>
              <a:ext uri="{FF2B5EF4-FFF2-40B4-BE49-F238E27FC236}">
                <a16:creationId xmlns:a16="http://schemas.microsoft.com/office/drawing/2014/main" id="{4E0FE562-7B7C-6A51-BE70-FC815756446C}"/>
              </a:ext>
            </a:extLst>
          </p:cNvPr>
          <p:cNvSpPr txBox="1"/>
          <p:nvPr/>
        </p:nvSpPr>
        <p:spPr>
          <a:xfrm rot="10800000" flipV="1">
            <a:off x="4292081" y="-586252"/>
            <a:ext cx="6232849" cy="8248412"/>
          </a:xfrm>
          <a:prstGeom prst="rect">
            <a:avLst/>
          </a:prstGeom>
          <a:noFill/>
        </p:spPr>
        <p:txBody>
          <a:bodyPr wrap="square" rtlCol="0">
            <a:spAutoFit/>
          </a:bodyPr>
          <a:lstStyle/>
          <a:p>
            <a:endParaRPr lang="sv-SE" b="1" dirty="0"/>
          </a:p>
          <a:p>
            <a:endParaRPr lang="sv-SE" b="1" dirty="0"/>
          </a:p>
          <a:p>
            <a:endParaRPr lang="sv-SE" b="1" dirty="0"/>
          </a:p>
          <a:p>
            <a:endParaRPr lang="sv-SE" b="1" dirty="0"/>
          </a:p>
          <a:p>
            <a:endParaRPr lang="sv-SE" b="1" dirty="0"/>
          </a:p>
          <a:p>
            <a:endParaRPr lang="sv-SE" sz="2000" b="1" dirty="0"/>
          </a:p>
          <a:p>
            <a:endParaRPr lang="sv-SE" sz="2000" b="1" dirty="0"/>
          </a:p>
          <a:p>
            <a:r>
              <a:rPr lang="sv-SE" sz="2000" b="1" dirty="0">
                <a:latin typeface="+mj-lt"/>
              </a:rPr>
              <a:t>Förväntningar säsongen 2025</a:t>
            </a:r>
          </a:p>
          <a:p>
            <a:endParaRPr lang="sv-SE" sz="2000" b="1" dirty="0">
              <a:latin typeface="+mj-lt"/>
            </a:endParaRPr>
          </a:p>
          <a:p>
            <a:pPr marL="285750" indent="-285750">
              <a:buFont typeface="Arial" panose="020B0604020202020204" pitchFamily="34" charset="0"/>
              <a:buChar char="•"/>
            </a:pPr>
            <a:r>
              <a:rPr lang="sv-SE" dirty="0">
                <a:latin typeface="+mj-lt"/>
              </a:rPr>
              <a:t>Går in i vår 4:e säsong</a:t>
            </a:r>
          </a:p>
          <a:p>
            <a:pPr marL="285750" indent="-285750">
              <a:buFont typeface="Arial" panose="020B0604020202020204" pitchFamily="34" charset="0"/>
              <a:buChar char="•"/>
            </a:pPr>
            <a:r>
              <a:rPr lang="sv-SE" dirty="0">
                <a:latin typeface="+mj-lt"/>
              </a:rPr>
              <a:t>Inför säsongen 2024 hade vi 34st registrerade spelare</a:t>
            </a:r>
          </a:p>
          <a:p>
            <a:pPr marL="285750" indent="-285750">
              <a:buFont typeface="Arial" panose="020B0604020202020204" pitchFamily="34" charset="0"/>
              <a:buChar char="•"/>
            </a:pPr>
            <a:r>
              <a:rPr lang="sv-SE" dirty="0">
                <a:latin typeface="+mj-lt"/>
              </a:rPr>
              <a:t>Inför säsongen 2025 har vi 25st registrerade spelare</a:t>
            </a:r>
          </a:p>
          <a:p>
            <a:pPr marL="285750" indent="-285750">
              <a:buFont typeface="Arial" panose="020B0604020202020204" pitchFamily="34" charset="0"/>
              <a:buChar char="•"/>
            </a:pPr>
            <a:endParaRPr lang="sv-SE" dirty="0">
              <a:latin typeface="+mj-lt"/>
            </a:endParaRPr>
          </a:p>
          <a:p>
            <a:pPr marL="285750" indent="-285750">
              <a:buFont typeface="Arial" panose="020B0604020202020204" pitchFamily="34" charset="0"/>
              <a:buChar char="•"/>
            </a:pPr>
            <a:r>
              <a:rPr lang="sv-SE" dirty="0">
                <a:latin typeface="+mj-lt"/>
              </a:rPr>
              <a:t>Vår målsättning för året är:</a:t>
            </a:r>
          </a:p>
          <a:p>
            <a:pPr marL="285750" indent="-285750">
              <a:buFontTx/>
              <a:buChar char="-"/>
            </a:pPr>
            <a:r>
              <a:rPr lang="sv-SE" dirty="0">
                <a:latin typeface="+mj-lt"/>
              </a:rPr>
              <a:t>Fortsätta utveckla våra spelare både individuellt men framförallt som lag, </a:t>
            </a:r>
            <a:r>
              <a:rPr lang="sv-SE" i="1" dirty="0">
                <a:latin typeface="+mj-lt"/>
              </a:rPr>
              <a:t>laget</a:t>
            </a:r>
            <a:r>
              <a:rPr lang="sv-SE" dirty="0">
                <a:latin typeface="+mj-lt"/>
              </a:rPr>
              <a:t> framför </a:t>
            </a:r>
            <a:r>
              <a:rPr lang="sv-SE" i="1" dirty="0">
                <a:latin typeface="+mj-lt"/>
              </a:rPr>
              <a:t>jaget</a:t>
            </a:r>
          </a:p>
          <a:p>
            <a:pPr marL="285750" indent="-285750">
              <a:buFontTx/>
              <a:buChar char="-"/>
            </a:pPr>
            <a:r>
              <a:rPr lang="sv-SE" dirty="0">
                <a:latin typeface="+mj-lt"/>
              </a:rPr>
              <a:t>Vi vill även att vi skall vara minst 25st spelare när säsongen är slut</a:t>
            </a:r>
          </a:p>
          <a:p>
            <a:pPr marL="285750" indent="-285750">
              <a:buFontTx/>
              <a:buChar char="-"/>
            </a:pPr>
            <a:r>
              <a:rPr lang="sv-SE" dirty="0">
                <a:latin typeface="+mj-lt"/>
              </a:rPr>
              <a:t>Om någon vill sluta skall det inte vara av annan anledning än att de inte tycker det är roligt att spela fotboll!</a:t>
            </a:r>
          </a:p>
          <a:p>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275802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568F797-B694-99BA-8D25-1472DBC9FA5E}"/>
              </a:ext>
            </a:extLst>
          </p:cNvPr>
          <p:cNvSpPr txBox="1"/>
          <p:nvPr/>
        </p:nvSpPr>
        <p:spPr>
          <a:xfrm>
            <a:off x="640862" y="490758"/>
            <a:ext cx="10964984" cy="523220"/>
          </a:xfrm>
          <a:prstGeom prst="rect">
            <a:avLst/>
          </a:prstGeom>
          <a:noFill/>
        </p:spPr>
        <p:txBody>
          <a:bodyPr wrap="square" rtlCol="0">
            <a:spAutoFit/>
          </a:bodyPr>
          <a:lstStyle/>
          <a:p>
            <a:r>
              <a:rPr lang="sv-SE" sz="2800" dirty="0">
                <a:latin typeface="+mj-lt"/>
              </a:rPr>
              <a:t>Spelartruppen</a:t>
            </a:r>
          </a:p>
        </p:txBody>
      </p:sp>
      <p:sp>
        <p:nvSpPr>
          <p:cNvPr id="3" name="textruta 2">
            <a:extLst>
              <a:ext uri="{FF2B5EF4-FFF2-40B4-BE49-F238E27FC236}">
                <a16:creationId xmlns:a16="http://schemas.microsoft.com/office/drawing/2014/main" id="{4B3E0E74-5765-8C68-B8BC-B93F1EA3760E}"/>
              </a:ext>
            </a:extLst>
          </p:cNvPr>
          <p:cNvSpPr txBox="1"/>
          <p:nvPr/>
        </p:nvSpPr>
        <p:spPr>
          <a:xfrm>
            <a:off x="640862" y="1412830"/>
            <a:ext cx="1701122" cy="1908215"/>
          </a:xfrm>
          <a:prstGeom prst="rect">
            <a:avLst/>
          </a:prstGeom>
          <a:noFill/>
        </p:spPr>
        <p:txBody>
          <a:bodyPr wrap="square" rtlCol="0">
            <a:spAutoFit/>
          </a:bodyPr>
          <a:lstStyle/>
          <a:p>
            <a:r>
              <a:rPr lang="sv-SE" sz="2000" b="1" dirty="0">
                <a:latin typeface="+mj-lt"/>
              </a:rPr>
              <a:t>Status</a:t>
            </a:r>
          </a:p>
          <a:p>
            <a:endParaRPr lang="sv-SE" sz="1600" i="1" dirty="0">
              <a:latin typeface="+mj-lt"/>
            </a:endParaRPr>
          </a:p>
          <a:p>
            <a:r>
              <a:rPr lang="sv-SE" sz="1600" i="1" dirty="0">
                <a:latin typeface="+mj-lt"/>
              </a:rPr>
              <a:t>25st registrerade spelare</a:t>
            </a:r>
          </a:p>
          <a:p>
            <a:r>
              <a:rPr lang="sv-SE" sz="1600" i="1" dirty="0">
                <a:latin typeface="+mj-lt"/>
              </a:rPr>
              <a:t>22st har varit med sedan 2022</a:t>
            </a:r>
            <a:endParaRPr lang="sv-SE" sz="1400" i="1" dirty="0">
              <a:latin typeface="+mj-lt"/>
            </a:endParaRPr>
          </a:p>
          <a:p>
            <a:endParaRPr lang="sv-SE" i="1" dirty="0"/>
          </a:p>
        </p:txBody>
      </p:sp>
      <p:sp>
        <p:nvSpPr>
          <p:cNvPr id="4" name="textruta 3">
            <a:extLst>
              <a:ext uri="{FF2B5EF4-FFF2-40B4-BE49-F238E27FC236}">
                <a16:creationId xmlns:a16="http://schemas.microsoft.com/office/drawing/2014/main" id="{4E0FE562-7B7C-6A51-BE70-FC815756446C}"/>
              </a:ext>
            </a:extLst>
          </p:cNvPr>
          <p:cNvSpPr txBox="1"/>
          <p:nvPr/>
        </p:nvSpPr>
        <p:spPr>
          <a:xfrm rot="10800000" flipV="1">
            <a:off x="4842587" y="158823"/>
            <a:ext cx="5682342" cy="9233297"/>
          </a:xfrm>
          <a:prstGeom prst="rect">
            <a:avLst/>
          </a:prstGeom>
          <a:noFill/>
        </p:spPr>
        <p:txBody>
          <a:bodyPr wrap="square" rtlCol="0">
            <a:spAutoFit/>
          </a:bodyPr>
          <a:lstStyle/>
          <a:p>
            <a:endParaRPr lang="sv-SE" sz="2000" b="1" dirty="0"/>
          </a:p>
          <a:p>
            <a:endParaRPr lang="sv-SE" sz="2000" b="1" dirty="0"/>
          </a:p>
          <a:p>
            <a:endParaRPr lang="sv-SE" sz="2000" b="1" dirty="0"/>
          </a:p>
          <a:p>
            <a:endParaRPr lang="sv-SE" sz="2000" b="1" dirty="0"/>
          </a:p>
          <a:p>
            <a:r>
              <a:rPr lang="sv-SE" sz="2000" b="1" dirty="0">
                <a:latin typeface="+mj-lt"/>
              </a:rPr>
              <a:t>Grabbar som gillar fotboll</a:t>
            </a:r>
          </a:p>
          <a:p>
            <a:endParaRPr lang="sv-SE" sz="2000" b="1" dirty="0">
              <a:latin typeface="+mj-lt"/>
            </a:endParaRPr>
          </a:p>
          <a:p>
            <a:pPr marL="285750" indent="-285750">
              <a:buFont typeface="Arial" panose="020B0604020202020204" pitchFamily="34" charset="0"/>
              <a:buChar char="•"/>
            </a:pPr>
            <a:r>
              <a:rPr lang="sv-SE" sz="1600" dirty="0">
                <a:latin typeface="+mj-lt"/>
              </a:rPr>
              <a:t>Utomhussäsongen 24 genomförde vi 40st träningar med en medelnärvaro på 53%</a:t>
            </a:r>
          </a:p>
          <a:p>
            <a:pPr marL="285750" indent="-285750">
              <a:buFont typeface="Arial" panose="020B0604020202020204" pitchFamily="34" charset="0"/>
              <a:buChar char="•"/>
            </a:pPr>
            <a:r>
              <a:rPr lang="sv-SE" sz="1600" dirty="0">
                <a:latin typeface="+mj-lt"/>
              </a:rPr>
              <a:t>Vi spelade sammanlagt 28matcher (poolspel &amp; träningsmatcher) &amp; deltog i två cuper med en total medelnärvaro på 26%, betyder att varje spelare i snitt deltog i ca 8matcher</a:t>
            </a:r>
          </a:p>
          <a:p>
            <a:pPr marL="285750" indent="-285750">
              <a:buFont typeface="Arial" panose="020B0604020202020204" pitchFamily="34" charset="0"/>
              <a:buChar char="•"/>
            </a:pPr>
            <a:endParaRPr lang="sv-SE" sz="1600" dirty="0">
              <a:latin typeface="+mj-lt"/>
            </a:endParaRPr>
          </a:p>
          <a:p>
            <a:pPr marL="285750" indent="-285750">
              <a:buFont typeface="Arial" panose="020B0604020202020204" pitchFamily="34" charset="0"/>
              <a:buChar char="•"/>
            </a:pPr>
            <a:r>
              <a:rPr lang="sv-SE" sz="1600" dirty="0">
                <a:latin typeface="+mj-lt"/>
              </a:rPr>
              <a:t>Varje spelare är unik, har kommit olika långt i sin utveckling.</a:t>
            </a:r>
          </a:p>
          <a:p>
            <a:pPr marL="285750" indent="-285750">
              <a:buFont typeface="Arial" panose="020B0604020202020204" pitchFamily="34" charset="0"/>
              <a:buChar char="•"/>
            </a:pPr>
            <a:endParaRPr lang="sv-SE" sz="1600" dirty="0">
              <a:latin typeface="+mj-lt"/>
            </a:endParaRPr>
          </a:p>
          <a:p>
            <a:pPr marL="285750" indent="-285750">
              <a:buFont typeface="Arial" panose="020B0604020202020204" pitchFamily="34" charset="0"/>
              <a:buChar char="•"/>
            </a:pPr>
            <a:r>
              <a:rPr lang="sv-SE" sz="1600" dirty="0">
                <a:latin typeface="+mj-lt"/>
              </a:rPr>
              <a:t>Vi behöver fortsätta arbeta med:</a:t>
            </a:r>
          </a:p>
          <a:p>
            <a:pPr marL="285750" indent="-285750">
              <a:buFontTx/>
              <a:buChar char="-"/>
            </a:pPr>
            <a:r>
              <a:rPr lang="sv-SE" sz="1600" dirty="0">
                <a:latin typeface="+mj-lt"/>
              </a:rPr>
              <a:t>Laget före jaget</a:t>
            </a:r>
          </a:p>
          <a:p>
            <a:pPr marL="285750" indent="-285750">
              <a:buFontTx/>
              <a:buChar char="-"/>
            </a:pPr>
            <a:r>
              <a:rPr lang="sv-SE" sz="1600" dirty="0">
                <a:latin typeface="+mj-lt"/>
              </a:rPr>
              <a:t>Fokus/koncentration, faller en ur, faller flera</a:t>
            </a:r>
          </a:p>
          <a:p>
            <a:pPr marL="285750" indent="-285750">
              <a:buFontTx/>
              <a:buChar char="-"/>
            </a:pPr>
            <a:r>
              <a:rPr lang="sv-SE" sz="1600" dirty="0">
                <a:latin typeface="+mj-lt"/>
              </a:rPr>
              <a:t>Vi tränar och spelar för att fortsätta utvecklas</a:t>
            </a:r>
          </a:p>
          <a:p>
            <a:pPr marL="285750" indent="-285750">
              <a:buFontTx/>
              <a:buChar char="-"/>
            </a:pPr>
            <a:r>
              <a:rPr lang="sv-SE" sz="1600" dirty="0">
                <a:latin typeface="+mj-lt"/>
              </a:rPr>
              <a:t>Spelförståelse/positionering &amp; teknik samtidigt som det är viktigt att det inte för tidigt blir för allvarligt. Det skall vara roligt!</a:t>
            </a:r>
          </a:p>
          <a:p>
            <a:pPr marL="285750" indent="-285750">
              <a:buFontTx/>
              <a:buChar char="-"/>
            </a:pPr>
            <a:r>
              <a:rPr lang="sv-SE" sz="1600" dirty="0">
                <a:latin typeface="+mj-lt"/>
              </a:rPr>
              <a:t>Hur vi pratar vi med varandra och vilka ord vi använder</a:t>
            </a:r>
          </a:p>
          <a:p>
            <a:pPr marL="285750" indent="-285750">
              <a:buFontTx/>
              <a:buChar char="-"/>
            </a:pPr>
            <a:endParaRPr lang="sv-SE" dirty="0"/>
          </a:p>
          <a:p>
            <a:endParaRPr lang="sv-SE" dirty="0"/>
          </a:p>
          <a:p>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194499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a:extLst>
              <a:ext uri="{FF2B5EF4-FFF2-40B4-BE49-F238E27FC236}">
                <a16:creationId xmlns:a16="http://schemas.microsoft.com/office/drawing/2014/main" id="{0568F797-B694-99BA-8D25-1472DBC9FA5E}"/>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Laget.se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ruta 3">
            <a:extLst>
              <a:ext uri="{FF2B5EF4-FFF2-40B4-BE49-F238E27FC236}">
                <a16:creationId xmlns:a16="http://schemas.microsoft.com/office/drawing/2014/main" id="{4E0FE562-7B7C-6A51-BE70-FC815756446C}"/>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200" b="1" dirty="0"/>
              <a:t>All kommunikation kring laget sker på laget.se</a:t>
            </a:r>
          </a:p>
          <a:p>
            <a:pPr indent="-228600">
              <a:lnSpc>
                <a:spcPct val="90000"/>
              </a:lnSpc>
              <a:spcAft>
                <a:spcPts val="600"/>
              </a:spcAft>
              <a:buFont typeface="Arial" panose="020B0604020202020204" pitchFamily="34" charset="0"/>
              <a:buChar char="•"/>
            </a:pPr>
            <a:endParaRPr lang="en-US" sz="1200" b="1" dirty="0"/>
          </a:p>
          <a:p>
            <a:pPr marL="285750" indent="-228600">
              <a:lnSpc>
                <a:spcPct val="90000"/>
              </a:lnSpc>
              <a:spcAft>
                <a:spcPts val="600"/>
              </a:spcAft>
              <a:buFont typeface="Arial" panose="020B0604020202020204" pitchFamily="34" charset="0"/>
              <a:buChar char="•"/>
            </a:pPr>
            <a:r>
              <a:rPr lang="en-US" sz="1200" dirty="0"/>
              <a:t>Ladda ner appen appstore/google store</a:t>
            </a:r>
          </a:p>
          <a:p>
            <a:pPr marL="285750" indent="-228600">
              <a:lnSpc>
                <a:spcPct val="90000"/>
              </a:lnSpc>
              <a:spcAft>
                <a:spcPts val="600"/>
              </a:spcAft>
              <a:buFont typeface="Arial" panose="020B0604020202020204" pitchFamily="34" charset="0"/>
              <a:buChar char="•"/>
            </a:pPr>
            <a:r>
              <a:rPr lang="en-US" sz="1200" dirty="0"/>
              <a:t>Kallelser till träningar skickas </a:t>
            </a:r>
            <a:r>
              <a:rPr lang="en-US" sz="1200" dirty="0" err="1"/>
              <a:t>ut</a:t>
            </a:r>
            <a:r>
              <a:rPr lang="en-US" sz="1200" dirty="0"/>
              <a:t> ca 4-6dagar innan</a:t>
            </a:r>
          </a:p>
          <a:p>
            <a:pPr marL="285750" indent="-228600">
              <a:lnSpc>
                <a:spcPct val="90000"/>
              </a:lnSpc>
              <a:spcAft>
                <a:spcPts val="600"/>
              </a:spcAft>
              <a:buFont typeface="Arial" panose="020B0604020202020204" pitchFamily="34" charset="0"/>
              <a:buChar char="•"/>
            </a:pPr>
            <a:r>
              <a:rPr lang="en-US" sz="1200" dirty="0"/>
              <a:t>Kallelser till matcher ca 7-14dagar innan</a:t>
            </a:r>
          </a:p>
          <a:p>
            <a:pPr marL="285750" indent="-228600">
              <a:lnSpc>
                <a:spcPct val="90000"/>
              </a:lnSpc>
              <a:spcAft>
                <a:spcPts val="600"/>
              </a:spcAft>
              <a:buFont typeface="Arial" panose="020B0604020202020204" pitchFamily="34" charset="0"/>
              <a:buChar char="•"/>
            </a:pPr>
            <a:r>
              <a:rPr lang="en-US" sz="1200" dirty="0"/>
              <a:t>Kan er spelare inte närvara vid träning eller match, tacka nej och gör det i tid.</a:t>
            </a:r>
          </a:p>
          <a:p>
            <a:pPr marL="285750" indent="-228600">
              <a:lnSpc>
                <a:spcPct val="90000"/>
              </a:lnSpc>
              <a:spcAft>
                <a:spcPts val="600"/>
              </a:spcAft>
              <a:buFont typeface="Arial" panose="020B0604020202020204" pitchFamily="34" charset="0"/>
              <a:buChar char="•"/>
            </a:pPr>
            <a:r>
              <a:rPr lang="en-US" sz="1200" dirty="0"/>
              <a:t>Alla nyheter går att kommentera</a:t>
            </a:r>
          </a:p>
          <a:p>
            <a:pPr marL="285750" indent="-228600">
              <a:lnSpc>
                <a:spcPct val="90000"/>
              </a:lnSpc>
              <a:spcAft>
                <a:spcPts val="600"/>
              </a:spcAft>
              <a:buFont typeface="Arial" panose="020B0604020202020204" pitchFamily="34" charset="0"/>
              <a:buChar char="•"/>
            </a:pPr>
            <a:r>
              <a:rPr lang="en-US" sz="1200" dirty="0"/>
              <a:t>Kontaktuppgifter till oss tränare finns på laget.se</a:t>
            </a:r>
          </a:p>
          <a:p>
            <a:pPr marL="285750"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marL="285750" indent="-228600">
              <a:lnSpc>
                <a:spcPct val="90000"/>
              </a:lnSpc>
              <a:spcAft>
                <a:spcPts val="600"/>
              </a:spcAft>
              <a:buFont typeface="Arial" panose="020B0604020202020204" pitchFamily="34" charset="0"/>
              <a:buChar char="•"/>
            </a:pPr>
            <a:endParaRPr lang="en-US" sz="700" dirty="0"/>
          </a:p>
          <a:p>
            <a:pPr marL="285750"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p:txBody>
      </p:sp>
      <p:pic>
        <p:nvPicPr>
          <p:cNvPr id="7" name="Bildobjekt 6" descr="En bild som visar cirkel, Grafik, skärmbild, design&#10;&#10;Automatiskt genererad beskrivning">
            <a:extLst>
              <a:ext uri="{FF2B5EF4-FFF2-40B4-BE49-F238E27FC236}">
                <a16:creationId xmlns:a16="http://schemas.microsoft.com/office/drawing/2014/main" id="{C89168C4-784D-5447-BB82-2CCA87089118}"/>
              </a:ext>
            </a:extLst>
          </p:cNvPr>
          <p:cNvPicPr>
            <a:picLocks noChangeAspect="1"/>
          </p:cNvPicPr>
          <p:nvPr/>
        </p:nvPicPr>
        <p:blipFill>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7807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568F797-B694-99BA-8D25-1472DBC9FA5E}"/>
              </a:ext>
            </a:extLst>
          </p:cNvPr>
          <p:cNvSpPr txBox="1"/>
          <p:nvPr/>
        </p:nvSpPr>
        <p:spPr>
          <a:xfrm>
            <a:off x="640862" y="542293"/>
            <a:ext cx="10964984" cy="523220"/>
          </a:xfrm>
          <a:prstGeom prst="rect">
            <a:avLst/>
          </a:prstGeom>
          <a:noFill/>
        </p:spPr>
        <p:txBody>
          <a:bodyPr wrap="square" rtlCol="0">
            <a:spAutoFit/>
          </a:bodyPr>
          <a:lstStyle/>
          <a:p>
            <a:r>
              <a:rPr lang="sv-SE" sz="2800" dirty="0">
                <a:latin typeface="+mj-lt"/>
              </a:rPr>
              <a:t>Upplägg träningar, poolspel &amp; cuper</a:t>
            </a:r>
          </a:p>
        </p:txBody>
      </p:sp>
      <p:sp>
        <p:nvSpPr>
          <p:cNvPr id="3" name="textruta 2">
            <a:extLst>
              <a:ext uri="{FF2B5EF4-FFF2-40B4-BE49-F238E27FC236}">
                <a16:creationId xmlns:a16="http://schemas.microsoft.com/office/drawing/2014/main" id="{4B3E0E74-5765-8C68-B8BC-B93F1EA3760E}"/>
              </a:ext>
            </a:extLst>
          </p:cNvPr>
          <p:cNvSpPr txBox="1"/>
          <p:nvPr/>
        </p:nvSpPr>
        <p:spPr>
          <a:xfrm>
            <a:off x="640862" y="1412830"/>
            <a:ext cx="4893056" cy="4124206"/>
          </a:xfrm>
          <a:prstGeom prst="rect">
            <a:avLst/>
          </a:prstGeom>
          <a:noFill/>
        </p:spPr>
        <p:txBody>
          <a:bodyPr wrap="square" rtlCol="0">
            <a:spAutoFit/>
          </a:bodyPr>
          <a:lstStyle/>
          <a:p>
            <a:r>
              <a:rPr lang="sv-SE" sz="2000" b="1" dirty="0">
                <a:latin typeface="+mj-lt"/>
              </a:rPr>
              <a:t>2025</a:t>
            </a:r>
          </a:p>
          <a:p>
            <a:endParaRPr lang="sv-SE" sz="1600" i="1" dirty="0">
              <a:latin typeface="+mj-lt"/>
            </a:endParaRPr>
          </a:p>
          <a:p>
            <a:r>
              <a:rPr lang="sv-SE" sz="1600" i="1" dirty="0">
                <a:latin typeface="+mj-lt"/>
              </a:rPr>
              <a:t>Träningar</a:t>
            </a:r>
          </a:p>
          <a:p>
            <a:pPr marL="285750" indent="-285750">
              <a:buFontTx/>
              <a:buChar char="-"/>
            </a:pPr>
            <a:r>
              <a:rPr lang="sv-SE" sz="1600" i="1" dirty="0">
                <a:latin typeface="+mj-lt"/>
              </a:rPr>
              <a:t>Vi fortsätter med lördagar inomhus till Danelid är spelbar</a:t>
            </a:r>
          </a:p>
          <a:p>
            <a:pPr marL="285750" indent="-285750">
              <a:buFontTx/>
              <a:buChar char="-"/>
            </a:pPr>
            <a:r>
              <a:rPr lang="sv-SE" sz="1600" i="1" dirty="0">
                <a:latin typeface="+mj-lt"/>
              </a:rPr>
              <a:t>From 7/4 har vi tillgång till Sävja IP, måndagar 16.30-17.30</a:t>
            </a:r>
          </a:p>
          <a:p>
            <a:pPr marL="285750" indent="-285750">
              <a:buFontTx/>
              <a:buChar char="-"/>
            </a:pPr>
            <a:r>
              <a:rPr lang="sv-SE" sz="1600" i="1" dirty="0">
                <a:latin typeface="+mj-lt"/>
              </a:rPr>
              <a:t>När Danelid är spelklar 2träningar i veckan</a:t>
            </a:r>
          </a:p>
          <a:p>
            <a:pPr marL="285750" indent="-285750">
              <a:buFontTx/>
              <a:buChar char="-"/>
            </a:pPr>
            <a:endParaRPr lang="sv-SE" sz="1600" i="1" dirty="0">
              <a:latin typeface="+mj-lt"/>
            </a:endParaRPr>
          </a:p>
          <a:p>
            <a:r>
              <a:rPr lang="sv-SE" sz="1600" i="1" dirty="0">
                <a:latin typeface="+mj-lt"/>
              </a:rPr>
              <a:t>Poolspel</a:t>
            </a:r>
          </a:p>
          <a:p>
            <a:pPr marL="285750" indent="-285750">
              <a:buFontTx/>
              <a:buChar char="-"/>
            </a:pPr>
            <a:r>
              <a:rPr lang="sv-SE" sz="1600" i="1" dirty="0">
                <a:latin typeface="+mj-lt"/>
              </a:rPr>
              <a:t>Vi har anmält 3lag</a:t>
            </a:r>
          </a:p>
          <a:p>
            <a:pPr marL="285750" indent="-285750">
              <a:buFontTx/>
              <a:buChar char="-"/>
            </a:pPr>
            <a:endParaRPr lang="sv-SE" sz="1600" i="1" dirty="0">
              <a:latin typeface="+mj-lt"/>
            </a:endParaRPr>
          </a:p>
          <a:p>
            <a:r>
              <a:rPr lang="sv-SE" sz="1600" i="1" dirty="0">
                <a:latin typeface="+mj-lt"/>
              </a:rPr>
              <a:t>Cuper</a:t>
            </a:r>
          </a:p>
          <a:p>
            <a:r>
              <a:rPr lang="sv-SE" sz="1600" i="1" dirty="0">
                <a:latin typeface="+mj-lt"/>
              </a:rPr>
              <a:t>- Vi är anmälda till UNT Cupen (juni), Wattholmacupen (aug) samt avslutar med Parkcupen (okt)</a:t>
            </a:r>
            <a:endParaRPr lang="sv-SE" sz="1400" i="1" dirty="0">
              <a:latin typeface="+mj-lt"/>
            </a:endParaRPr>
          </a:p>
          <a:p>
            <a:endParaRPr lang="sv-SE" i="1" dirty="0"/>
          </a:p>
        </p:txBody>
      </p:sp>
      <p:sp>
        <p:nvSpPr>
          <p:cNvPr id="4" name="textruta 3">
            <a:extLst>
              <a:ext uri="{FF2B5EF4-FFF2-40B4-BE49-F238E27FC236}">
                <a16:creationId xmlns:a16="http://schemas.microsoft.com/office/drawing/2014/main" id="{4E0FE562-7B7C-6A51-BE70-FC815756446C}"/>
              </a:ext>
            </a:extLst>
          </p:cNvPr>
          <p:cNvSpPr txBox="1"/>
          <p:nvPr/>
        </p:nvSpPr>
        <p:spPr>
          <a:xfrm rot="10800000" flipV="1">
            <a:off x="6736861" y="3003687"/>
            <a:ext cx="5322277" cy="5632311"/>
          </a:xfrm>
          <a:prstGeom prst="rect">
            <a:avLst/>
          </a:prstGeom>
          <a:noFill/>
        </p:spPr>
        <p:txBody>
          <a:bodyPr wrap="square" rtlCol="0">
            <a:spAutoFit/>
          </a:bodyPr>
          <a:lstStyle/>
          <a:p>
            <a:endParaRPr lang="sv-SE" sz="2000" b="1" dirty="0"/>
          </a:p>
          <a:p>
            <a:endParaRPr lang="sv-SE" sz="2000" b="1" dirty="0"/>
          </a:p>
          <a:p>
            <a:endParaRPr lang="sv-SE" sz="2000" b="1" dirty="0"/>
          </a:p>
          <a:p>
            <a:endParaRPr lang="sv-SE" sz="2000" b="1" dirty="0"/>
          </a:p>
          <a:p>
            <a:endParaRPr lang="sv-SE" sz="2000" b="1" dirty="0"/>
          </a:p>
          <a:p>
            <a:pPr marL="285750" indent="-285750">
              <a:buFontTx/>
              <a:buChar char="-"/>
            </a:pPr>
            <a:endParaRPr lang="sv-SE" dirty="0"/>
          </a:p>
          <a:p>
            <a:r>
              <a:rPr lang="sv-SE" sz="1600" b="1" dirty="0">
                <a:latin typeface="+mj-lt"/>
              </a:rPr>
              <a:t>Praxis vid träningar och matcher. Föräldrar är mer än välkomna att närvara men viktigt att ni lämnar coachning åt oss tränare. Ser ni något som vi inte ser eller ni tycker att vi inte agerar på något, prata med oss, gå inte in själva och styr upp. Det skapar oreda och förvirring hos spelarna. </a:t>
            </a:r>
          </a:p>
          <a:p>
            <a:endParaRPr lang="sv-SE" dirty="0"/>
          </a:p>
          <a:p>
            <a:pPr marL="285750" indent="-285750">
              <a:buFont typeface="Arial" panose="020B0604020202020204" pitchFamily="34" charset="0"/>
              <a:buChar char="•"/>
            </a:pPr>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104135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a:extLst>
              <a:ext uri="{FF2B5EF4-FFF2-40B4-BE49-F238E27FC236}">
                <a16:creationId xmlns:a16="http://schemas.microsoft.com/office/drawing/2014/main" id="{0568F797-B694-99BA-8D25-1472DBC9FA5E}"/>
              </a:ext>
            </a:extLst>
          </p:cNvPr>
          <p:cNvSpPr txBox="1"/>
          <p:nvPr/>
        </p:nvSpPr>
        <p:spPr>
          <a:xfrm>
            <a:off x="2019300" y="538956"/>
            <a:ext cx="8985250" cy="111839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700" kern="1200" dirty="0">
                <a:solidFill>
                  <a:schemeClr val="tx1"/>
                </a:solidFill>
                <a:latin typeface="+mj-lt"/>
                <a:ea typeface="+mj-ea"/>
                <a:cs typeface="+mj-cs"/>
              </a:rPr>
              <a:t>Genomgång enkät och förväntningar föräldrar</a:t>
            </a:r>
          </a:p>
        </p:txBody>
      </p:sp>
      <p:pic>
        <p:nvPicPr>
          <p:cNvPr id="7" name="Bildobjekt 6" descr="En bild som visar text, design&#10;&#10;Automatiskt genererad beskrivning">
            <a:extLst>
              <a:ext uri="{FF2B5EF4-FFF2-40B4-BE49-F238E27FC236}">
                <a16:creationId xmlns:a16="http://schemas.microsoft.com/office/drawing/2014/main" id="{243D7CB2-4E0E-50F7-C38C-ECEA57977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538956"/>
            <a:ext cx="749300" cy="749300"/>
          </a:xfrm>
          <a:prstGeom prst="rect">
            <a:avLst/>
          </a:prstGeom>
        </p:spPr>
      </p:pic>
      <p:sp>
        <p:nvSpPr>
          <p:cNvPr id="3" name="textruta 2">
            <a:extLst>
              <a:ext uri="{FF2B5EF4-FFF2-40B4-BE49-F238E27FC236}">
                <a16:creationId xmlns:a16="http://schemas.microsoft.com/office/drawing/2014/main" id="{4B3E0E74-5765-8C68-B8BC-B93F1EA3760E}"/>
              </a:ext>
            </a:extLst>
          </p:cNvPr>
          <p:cNvSpPr txBox="1"/>
          <p:nvPr/>
        </p:nvSpPr>
        <p:spPr>
          <a:xfrm>
            <a:off x="1009650" y="1847849"/>
            <a:ext cx="9994900" cy="425450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i="1" dirty="0">
                <a:hlinkClick r:id="rId3"/>
              </a:rPr>
              <a:t>https://forms.office.com/Pages/DesignPageV2.aspx?origin=NeoPortalPage&amp;subpage=design&amp;id=eGZDmGT7WEG4s5zIsQMq2pVoa7P8depMrlJSlWKGPchUMEs0STIxM0E0NVJEWEExTVdZR1BDU0ZRRC4u&amp;topview=Presentation</a:t>
            </a:r>
            <a:endParaRPr lang="en-US" sz="1900" i="1" dirty="0"/>
          </a:p>
          <a:p>
            <a:pPr>
              <a:lnSpc>
                <a:spcPct val="90000"/>
              </a:lnSpc>
              <a:spcAft>
                <a:spcPts val="600"/>
              </a:spcAft>
            </a:pPr>
            <a:endParaRPr lang="en-US" sz="1900" i="1" dirty="0"/>
          </a:p>
          <a:p>
            <a:pPr indent="-228600">
              <a:lnSpc>
                <a:spcPct val="90000"/>
              </a:lnSpc>
              <a:spcAft>
                <a:spcPts val="600"/>
              </a:spcAft>
              <a:buFont typeface="Arial" panose="020B0604020202020204" pitchFamily="34" charset="0"/>
              <a:buChar char="•"/>
            </a:pPr>
            <a:r>
              <a:rPr lang="en-US" sz="1900" i="1" dirty="0"/>
              <a:t>Vad tycker ni föräldrar?!</a:t>
            </a:r>
          </a:p>
          <a:p>
            <a:pPr indent="-228600">
              <a:lnSpc>
                <a:spcPct val="90000"/>
              </a:lnSpc>
              <a:spcAft>
                <a:spcPts val="600"/>
              </a:spcAft>
              <a:buFont typeface="Arial" panose="020B0604020202020204" pitchFamily="34" charset="0"/>
              <a:buChar char="•"/>
            </a:pPr>
            <a:r>
              <a:rPr lang="en-US" sz="1900" i="1" dirty="0"/>
              <a:t>Vad tycker spelarna?!</a:t>
            </a:r>
          </a:p>
          <a:p>
            <a:pPr indent="-228600">
              <a:lnSpc>
                <a:spcPct val="90000"/>
              </a:lnSpc>
              <a:spcAft>
                <a:spcPts val="600"/>
              </a:spcAft>
              <a:buFont typeface="Arial" panose="020B0604020202020204" pitchFamily="34" charset="0"/>
              <a:buChar char="•"/>
            </a:pPr>
            <a:endParaRPr lang="en-US" sz="1900" i="1" dirty="0"/>
          </a:p>
          <a:p>
            <a:pPr indent="-228600">
              <a:lnSpc>
                <a:spcPct val="90000"/>
              </a:lnSpc>
              <a:spcAft>
                <a:spcPts val="600"/>
              </a:spcAft>
              <a:buFont typeface="Arial" panose="020B0604020202020204" pitchFamily="34" charset="0"/>
              <a:buChar char="•"/>
            </a:pPr>
            <a:r>
              <a:rPr lang="en-US" sz="1900" i="1" dirty="0"/>
              <a:t>Vad drar vi för slutsatser?</a:t>
            </a:r>
          </a:p>
        </p:txBody>
      </p:sp>
      <p:sp>
        <p:nvSpPr>
          <p:cNvPr id="4" name="textruta 3">
            <a:extLst>
              <a:ext uri="{FF2B5EF4-FFF2-40B4-BE49-F238E27FC236}">
                <a16:creationId xmlns:a16="http://schemas.microsoft.com/office/drawing/2014/main" id="{4E0FE562-7B7C-6A51-BE70-FC815756446C}"/>
              </a:ext>
            </a:extLst>
          </p:cNvPr>
          <p:cNvSpPr txBox="1"/>
          <p:nvPr/>
        </p:nvSpPr>
        <p:spPr>
          <a:xfrm rot="10800000" flipV="1">
            <a:off x="4842587" y="1859288"/>
            <a:ext cx="5682342" cy="5832366"/>
          </a:xfrm>
          <a:prstGeom prst="rect">
            <a:avLst/>
          </a:prstGeom>
          <a:noFill/>
        </p:spPr>
        <p:txBody>
          <a:bodyPr wrap="square" rtlCol="0">
            <a:spAutoFit/>
          </a:bodyPr>
          <a:lstStyle/>
          <a:p>
            <a:pPr>
              <a:spcAft>
                <a:spcPts val="600"/>
              </a:spcAft>
            </a:pPr>
            <a:endParaRPr lang="sv-SE" sz="2000" b="1"/>
          </a:p>
          <a:p>
            <a:pPr>
              <a:spcAft>
                <a:spcPts val="600"/>
              </a:spcAft>
            </a:pPr>
            <a:endParaRPr lang="sv-SE" sz="2000" b="1"/>
          </a:p>
          <a:p>
            <a:pPr>
              <a:spcAft>
                <a:spcPts val="600"/>
              </a:spcAft>
            </a:pPr>
            <a:endParaRPr lang="sv-SE" sz="2000" b="1"/>
          </a:p>
          <a:p>
            <a:pPr>
              <a:spcAft>
                <a:spcPts val="600"/>
              </a:spcAft>
            </a:pPr>
            <a:endParaRPr lang="sv-SE" sz="2000" b="1"/>
          </a:p>
          <a:p>
            <a:pPr>
              <a:spcAft>
                <a:spcPts val="600"/>
              </a:spcAft>
            </a:pPr>
            <a:endParaRPr lang="sv-SE" sz="2000" b="1"/>
          </a:p>
          <a:p>
            <a:pPr marL="285750" indent="-285750">
              <a:spcAft>
                <a:spcPts val="600"/>
              </a:spcAft>
              <a:buFontTx/>
              <a:buChar char="-"/>
            </a:pPr>
            <a:endParaRPr lang="sv-SE"/>
          </a:p>
          <a:p>
            <a:pPr>
              <a:spcAft>
                <a:spcPts val="600"/>
              </a:spcAft>
            </a:pPr>
            <a:endParaRPr lang="sv-SE"/>
          </a:p>
          <a:p>
            <a:pPr>
              <a:spcAft>
                <a:spcPts val="600"/>
              </a:spcAft>
            </a:pPr>
            <a:endParaRPr lang="sv-SE"/>
          </a:p>
          <a:p>
            <a:pPr marL="285750" indent="-285750">
              <a:spcAft>
                <a:spcPts val="600"/>
              </a:spcAft>
              <a:buFont typeface="Arial" panose="020B0604020202020204" pitchFamily="34" charset="0"/>
              <a:buChar char="•"/>
            </a:pPr>
            <a:endParaRPr lang="sv-SE"/>
          </a:p>
          <a:p>
            <a:pPr marL="285750" indent="-285750">
              <a:spcAft>
                <a:spcPts val="600"/>
              </a:spcAft>
              <a:buFont typeface="Arial" panose="020B0604020202020204" pitchFamily="34" charset="0"/>
              <a:buChar char="•"/>
            </a:pPr>
            <a:endParaRPr lang="sv-SE"/>
          </a:p>
          <a:p>
            <a:pPr>
              <a:spcAft>
                <a:spcPts val="600"/>
              </a:spcAft>
            </a:pPr>
            <a:endParaRPr lang="sv-SE"/>
          </a:p>
          <a:p>
            <a:pPr>
              <a:spcAft>
                <a:spcPts val="600"/>
              </a:spcAft>
            </a:pPr>
            <a:endParaRPr lang="sv-SE"/>
          </a:p>
          <a:p>
            <a:pPr>
              <a:spcAft>
                <a:spcPts val="600"/>
              </a:spcAft>
            </a:pPr>
            <a:endParaRPr lang="sv-SE"/>
          </a:p>
          <a:p>
            <a:pPr>
              <a:spcAft>
                <a:spcPts val="600"/>
              </a:spcAft>
            </a:pPr>
            <a:endParaRPr lang="sv-SE"/>
          </a:p>
          <a:p>
            <a:pPr>
              <a:spcAft>
                <a:spcPts val="600"/>
              </a:spcAft>
            </a:pPr>
            <a:endParaRPr lang="sv-SE"/>
          </a:p>
          <a:p>
            <a:pPr>
              <a:spcAft>
                <a:spcPts val="600"/>
              </a:spcAft>
            </a:pPr>
            <a:endParaRPr lang="sv-SE"/>
          </a:p>
        </p:txBody>
      </p:sp>
    </p:spTree>
    <p:extLst>
      <p:ext uri="{BB962C8B-B14F-4D97-AF65-F5344CB8AC3E}">
        <p14:creationId xmlns:p14="http://schemas.microsoft.com/office/powerpoint/2010/main" val="56753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a:extLst>
              <a:ext uri="{FF2B5EF4-FFF2-40B4-BE49-F238E27FC236}">
                <a16:creationId xmlns:a16="http://schemas.microsoft.com/office/drawing/2014/main" id="{0568F797-B694-99BA-8D25-1472DBC9FA5E}"/>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dirty="0">
                <a:latin typeface="+mj-lt"/>
                <a:ea typeface="+mj-ea"/>
                <a:cs typeface="+mj-cs"/>
              </a:rPr>
              <a:t>Uppgifter 2025</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a:extLst>
              <a:ext uri="{FF2B5EF4-FFF2-40B4-BE49-F238E27FC236}">
                <a16:creationId xmlns:a16="http://schemas.microsoft.com/office/drawing/2014/main" id="{4B3E0E74-5765-8C68-B8BC-B93F1EA3760E}"/>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200" b="1" dirty="0"/>
              <a:t>Uppgifter kring P16</a:t>
            </a:r>
          </a:p>
          <a:p>
            <a:pPr indent="-228600">
              <a:lnSpc>
                <a:spcPct val="90000"/>
              </a:lnSpc>
              <a:spcAft>
                <a:spcPts val="600"/>
              </a:spcAft>
              <a:buFont typeface="Arial" panose="020B0604020202020204" pitchFamily="34" charset="0"/>
              <a:buChar char="•"/>
            </a:pPr>
            <a:r>
              <a:rPr lang="en-US" sz="1200" i="1" dirty="0"/>
              <a:t>Sammandrag 3st</a:t>
            </a:r>
          </a:p>
          <a:p>
            <a:pPr indent="-228600">
              <a:lnSpc>
                <a:spcPct val="90000"/>
              </a:lnSpc>
              <a:spcAft>
                <a:spcPts val="600"/>
              </a:spcAft>
              <a:buFont typeface="Arial" panose="020B0604020202020204" pitchFamily="34" charset="0"/>
              <a:buChar char="•"/>
            </a:pPr>
            <a:r>
              <a:rPr lang="en-US" sz="1200" i="1" dirty="0"/>
              <a:t>Granförsäljning</a:t>
            </a:r>
          </a:p>
          <a:p>
            <a:pPr indent="-228600">
              <a:lnSpc>
                <a:spcPct val="90000"/>
              </a:lnSpc>
              <a:spcAft>
                <a:spcPts val="600"/>
              </a:spcAft>
              <a:buFont typeface="Arial" panose="020B0604020202020204" pitchFamily="34" charset="0"/>
              <a:buChar char="•"/>
            </a:pPr>
            <a:r>
              <a:rPr lang="en-US" sz="1200" i="1" dirty="0" err="1"/>
              <a:t>Aktiviteter</a:t>
            </a:r>
            <a:r>
              <a:rPr lang="en-US" sz="1200" i="1" dirty="0"/>
              <a:t> </a:t>
            </a:r>
            <a:r>
              <a:rPr lang="en-US" sz="1200" i="1" dirty="0" err="1"/>
              <a:t>utanför</a:t>
            </a:r>
            <a:r>
              <a:rPr lang="en-US" sz="1200" i="1" dirty="0"/>
              <a:t> </a:t>
            </a:r>
            <a:r>
              <a:rPr lang="en-US" sz="1200" i="1" dirty="0" err="1"/>
              <a:t>fotbollsplan</a:t>
            </a:r>
            <a:endParaRPr lang="en-US" sz="1200" i="1" dirty="0"/>
          </a:p>
          <a:p>
            <a:pPr indent="-228600">
              <a:lnSpc>
                <a:spcPct val="90000"/>
              </a:lnSpc>
              <a:spcAft>
                <a:spcPts val="600"/>
              </a:spcAft>
              <a:buFont typeface="Arial" panose="020B0604020202020204" pitchFamily="34" charset="0"/>
              <a:buChar char="•"/>
            </a:pPr>
            <a:endParaRPr lang="en-US" sz="1200" i="1" dirty="0"/>
          </a:p>
          <a:p>
            <a:pPr indent="-228600">
              <a:lnSpc>
                <a:spcPct val="90000"/>
              </a:lnSpc>
              <a:spcAft>
                <a:spcPts val="600"/>
              </a:spcAft>
              <a:buFont typeface="Arial" panose="020B0604020202020204" pitchFamily="34" charset="0"/>
              <a:buChar char="•"/>
            </a:pPr>
            <a:r>
              <a:rPr lang="en-US" sz="1200" b="1" i="1" dirty="0"/>
              <a:t>Uppgifter kring Danmarks IF</a:t>
            </a:r>
          </a:p>
          <a:p>
            <a:pPr indent="-228600">
              <a:lnSpc>
                <a:spcPct val="90000"/>
              </a:lnSpc>
              <a:spcAft>
                <a:spcPts val="600"/>
              </a:spcAft>
              <a:buFont typeface="Arial" panose="020B0604020202020204" pitchFamily="34" charset="0"/>
              <a:buChar char="•"/>
            </a:pPr>
            <a:r>
              <a:rPr lang="en-US" sz="1200" i="1" dirty="0" err="1"/>
              <a:t>Kioskbemanning</a:t>
            </a:r>
            <a:r>
              <a:rPr lang="en-US" sz="1200" i="1" dirty="0"/>
              <a:t> </a:t>
            </a:r>
          </a:p>
          <a:p>
            <a:pPr indent="-228600">
              <a:lnSpc>
                <a:spcPct val="90000"/>
              </a:lnSpc>
              <a:spcAft>
                <a:spcPts val="600"/>
              </a:spcAft>
              <a:buFont typeface="Arial" panose="020B0604020202020204" pitchFamily="34" charset="0"/>
              <a:buChar char="•"/>
            </a:pPr>
            <a:r>
              <a:rPr lang="en-US" sz="1200" i="1" dirty="0"/>
              <a:t>DIF </a:t>
            </a:r>
            <a:r>
              <a:rPr lang="en-US" sz="1200" i="1" dirty="0" err="1"/>
              <a:t>dagen</a:t>
            </a:r>
            <a:endParaRPr lang="en-US" sz="1200" i="1" dirty="0"/>
          </a:p>
          <a:p>
            <a:pPr indent="-228600">
              <a:lnSpc>
                <a:spcPct val="90000"/>
              </a:lnSpc>
              <a:spcAft>
                <a:spcPts val="600"/>
              </a:spcAft>
              <a:buFont typeface="Arial" panose="020B0604020202020204" pitchFamily="34" charset="0"/>
              <a:buChar char="•"/>
            </a:pPr>
            <a:r>
              <a:rPr lang="en-US" sz="1200" i="1" dirty="0" err="1"/>
              <a:t>Evenemangsgrupp</a:t>
            </a:r>
            <a:endParaRPr lang="en-US" sz="1200" i="1" dirty="0"/>
          </a:p>
          <a:p>
            <a:pPr indent="-228600">
              <a:lnSpc>
                <a:spcPct val="90000"/>
              </a:lnSpc>
              <a:spcAft>
                <a:spcPts val="600"/>
              </a:spcAft>
              <a:buFont typeface="Arial" panose="020B0604020202020204" pitchFamily="34" charset="0"/>
              <a:buChar char="•"/>
            </a:pPr>
            <a:r>
              <a:rPr lang="en-US" sz="1200" i="1" dirty="0" err="1"/>
              <a:t>Mediegrupp</a:t>
            </a:r>
            <a:endParaRPr lang="en-US" sz="1200" i="1" dirty="0"/>
          </a:p>
          <a:p>
            <a:pPr indent="-228600">
              <a:lnSpc>
                <a:spcPct val="90000"/>
              </a:lnSpc>
              <a:spcAft>
                <a:spcPts val="600"/>
              </a:spcAft>
              <a:buFont typeface="Arial" panose="020B0604020202020204" pitchFamily="34" charset="0"/>
              <a:buChar char="•"/>
            </a:pPr>
            <a:r>
              <a:rPr lang="en-US" sz="1200" i="1" dirty="0" err="1"/>
              <a:t>Domargrupp</a:t>
            </a:r>
            <a:endParaRPr lang="en-US" sz="1200" i="1" dirty="0"/>
          </a:p>
          <a:p>
            <a:pPr indent="-228600">
              <a:lnSpc>
                <a:spcPct val="90000"/>
              </a:lnSpc>
              <a:spcAft>
                <a:spcPts val="600"/>
              </a:spcAft>
              <a:buFont typeface="Arial" panose="020B0604020202020204" pitchFamily="34" charset="0"/>
              <a:buChar char="•"/>
            </a:pPr>
            <a:endParaRPr lang="en-US" sz="1200" i="1" dirty="0"/>
          </a:p>
        </p:txBody>
      </p:sp>
      <p:pic>
        <p:nvPicPr>
          <p:cNvPr id="7" name="Bildobjekt 6" descr="En bild som visar gräs, utomhus, himmel, moln&#10;&#10;Automatiskt genererad beskrivning">
            <a:extLst>
              <a:ext uri="{FF2B5EF4-FFF2-40B4-BE49-F238E27FC236}">
                <a16:creationId xmlns:a16="http://schemas.microsoft.com/office/drawing/2014/main" id="{CFC66BAA-B1D0-684B-D89F-0BBE933FF707}"/>
              </a:ext>
            </a:extLst>
          </p:cNvPr>
          <p:cNvPicPr>
            <a:picLocks noChangeAspect="1"/>
          </p:cNvPicPr>
          <p:nvPr/>
        </p:nvPicPr>
        <p:blipFill>
          <a:blip r:embed="rId2">
            <a:extLst>
              <a:ext uri="{28A0092B-C50C-407E-A947-70E740481C1C}">
                <a14:useLocalDpi xmlns:a14="http://schemas.microsoft.com/office/drawing/2010/main" val="0"/>
              </a:ext>
            </a:extLst>
          </a:blip>
          <a:srcRect l="6288" r="184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ruta 3">
            <a:extLst>
              <a:ext uri="{FF2B5EF4-FFF2-40B4-BE49-F238E27FC236}">
                <a16:creationId xmlns:a16="http://schemas.microsoft.com/office/drawing/2014/main" id="{4E0FE562-7B7C-6A51-BE70-FC815756446C}"/>
              </a:ext>
            </a:extLst>
          </p:cNvPr>
          <p:cNvSpPr txBox="1"/>
          <p:nvPr/>
        </p:nvSpPr>
        <p:spPr>
          <a:xfrm rot="10800000" flipV="1">
            <a:off x="4842587" y="1859288"/>
            <a:ext cx="5682342" cy="5832366"/>
          </a:xfrm>
          <a:prstGeom prst="rect">
            <a:avLst/>
          </a:prstGeom>
          <a:noFill/>
        </p:spPr>
        <p:txBody>
          <a:bodyPr wrap="square" rtlCol="0">
            <a:spAutoFit/>
          </a:bodyPr>
          <a:lstStyle/>
          <a:p>
            <a:pPr>
              <a:spcAft>
                <a:spcPts val="600"/>
              </a:spcAft>
            </a:pPr>
            <a:endParaRPr lang="sv-SE" sz="2000" b="1"/>
          </a:p>
          <a:p>
            <a:pPr>
              <a:spcAft>
                <a:spcPts val="600"/>
              </a:spcAft>
            </a:pPr>
            <a:endParaRPr lang="sv-SE" sz="2000" b="1"/>
          </a:p>
          <a:p>
            <a:pPr>
              <a:spcAft>
                <a:spcPts val="600"/>
              </a:spcAft>
            </a:pPr>
            <a:endParaRPr lang="sv-SE" sz="2000" b="1"/>
          </a:p>
          <a:p>
            <a:pPr>
              <a:spcAft>
                <a:spcPts val="600"/>
              </a:spcAft>
            </a:pPr>
            <a:endParaRPr lang="sv-SE" sz="2000" b="1"/>
          </a:p>
          <a:p>
            <a:pPr>
              <a:spcAft>
                <a:spcPts val="600"/>
              </a:spcAft>
            </a:pPr>
            <a:endParaRPr lang="sv-SE" sz="2000" b="1"/>
          </a:p>
          <a:p>
            <a:pPr marL="285750" indent="-285750">
              <a:spcAft>
                <a:spcPts val="600"/>
              </a:spcAft>
              <a:buFontTx/>
              <a:buChar char="-"/>
            </a:pPr>
            <a:endParaRPr lang="sv-SE"/>
          </a:p>
          <a:p>
            <a:pPr>
              <a:spcAft>
                <a:spcPts val="600"/>
              </a:spcAft>
            </a:pPr>
            <a:endParaRPr lang="sv-SE"/>
          </a:p>
          <a:p>
            <a:pPr>
              <a:spcAft>
                <a:spcPts val="600"/>
              </a:spcAft>
            </a:pPr>
            <a:endParaRPr lang="sv-SE"/>
          </a:p>
          <a:p>
            <a:pPr marL="285750" indent="-285750">
              <a:spcAft>
                <a:spcPts val="600"/>
              </a:spcAft>
              <a:buFont typeface="Arial" panose="020B0604020202020204" pitchFamily="34" charset="0"/>
              <a:buChar char="•"/>
            </a:pPr>
            <a:endParaRPr lang="sv-SE"/>
          </a:p>
          <a:p>
            <a:pPr marL="285750" indent="-285750">
              <a:spcAft>
                <a:spcPts val="600"/>
              </a:spcAft>
              <a:buFont typeface="Arial" panose="020B0604020202020204" pitchFamily="34" charset="0"/>
              <a:buChar char="•"/>
            </a:pPr>
            <a:endParaRPr lang="sv-SE"/>
          </a:p>
          <a:p>
            <a:pPr>
              <a:spcAft>
                <a:spcPts val="600"/>
              </a:spcAft>
            </a:pPr>
            <a:endParaRPr lang="sv-SE"/>
          </a:p>
          <a:p>
            <a:pPr>
              <a:spcAft>
                <a:spcPts val="600"/>
              </a:spcAft>
            </a:pPr>
            <a:endParaRPr lang="sv-SE"/>
          </a:p>
          <a:p>
            <a:pPr>
              <a:spcAft>
                <a:spcPts val="600"/>
              </a:spcAft>
            </a:pPr>
            <a:endParaRPr lang="sv-SE"/>
          </a:p>
          <a:p>
            <a:pPr>
              <a:spcAft>
                <a:spcPts val="600"/>
              </a:spcAft>
            </a:pPr>
            <a:endParaRPr lang="sv-SE"/>
          </a:p>
          <a:p>
            <a:pPr>
              <a:spcAft>
                <a:spcPts val="600"/>
              </a:spcAft>
            </a:pPr>
            <a:endParaRPr lang="sv-SE"/>
          </a:p>
          <a:p>
            <a:pPr>
              <a:spcAft>
                <a:spcPts val="600"/>
              </a:spcAft>
            </a:pPr>
            <a:endParaRPr lang="sv-SE"/>
          </a:p>
        </p:txBody>
      </p:sp>
    </p:spTree>
    <p:extLst>
      <p:ext uri="{BB962C8B-B14F-4D97-AF65-F5344CB8AC3E}">
        <p14:creationId xmlns:p14="http://schemas.microsoft.com/office/powerpoint/2010/main" val="133397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ruta 1">
            <a:extLst>
              <a:ext uri="{FF2B5EF4-FFF2-40B4-BE49-F238E27FC236}">
                <a16:creationId xmlns:a16="http://schemas.microsoft.com/office/drawing/2014/main" id="{0568F797-B694-99BA-8D25-1472DBC9FA5E}"/>
              </a:ext>
            </a:extLst>
          </p:cNvPr>
          <p:cNvSpPr txBox="1"/>
          <p:nvPr/>
        </p:nvSpPr>
        <p:spPr>
          <a:xfrm>
            <a:off x="5297762" y="329184"/>
            <a:ext cx="6251110"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a:latin typeface="+mj-lt"/>
                <a:ea typeface="+mj-ea"/>
                <a:cs typeface="+mj-cs"/>
              </a:rPr>
              <a:t>Ekonomi</a:t>
            </a:r>
          </a:p>
        </p:txBody>
      </p:sp>
      <p:pic>
        <p:nvPicPr>
          <p:cNvPr id="7" name="Bildobjekt 6" descr="En bild som visar text, dambinda, väska&#10;&#10;Automatiskt genererad beskrivning">
            <a:extLst>
              <a:ext uri="{FF2B5EF4-FFF2-40B4-BE49-F238E27FC236}">
                <a16:creationId xmlns:a16="http://schemas.microsoft.com/office/drawing/2014/main" id="{EB5A25E8-8DD8-15E4-8276-014D7DA4B8A6}"/>
              </a:ext>
            </a:extLst>
          </p:cNvPr>
          <p:cNvPicPr>
            <a:picLocks noChangeAspect="1"/>
          </p:cNvPicPr>
          <p:nvPr/>
        </p:nvPicPr>
        <p:blipFill>
          <a:blip r:embed="rId2">
            <a:extLst>
              <a:ext uri="{28A0092B-C50C-407E-A947-70E740481C1C}">
                <a14:useLocalDpi xmlns:a14="http://schemas.microsoft.com/office/drawing/2010/main" val="0"/>
              </a:ext>
            </a:extLst>
          </a:blip>
          <a:srcRect t="10525"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ruta 2">
            <a:extLst>
              <a:ext uri="{FF2B5EF4-FFF2-40B4-BE49-F238E27FC236}">
                <a16:creationId xmlns:a16="http://schemas.microsoft.com/office/drawing/2014/main" id="{4B3E0E74-5765-8C68-B8BC-B93F1EA3760E}"/>
              </a:ext>
            </a:extLst>
          </p:cNvPr>
          <p:cNvSpPr txBox="1"/>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dirty="0" err="1"/>
              <a:t>Nuläge</a:t>
            </a:r>
            <a:r>
              <a:rPr lang="en-US" b="1" dirty="0"/>
              <a:t> lagkassa</a:t>
            </a:r>
          </a:p>
          <a:p>
            <a:pPr indent="-228600">
              <a:lnSpc>
                <a:spcPct val="90000"/>
              </a:lnSpc>
              <a:spcAft>
                <a:spcPts val="600"/>
              </a:spcAft>
              <a:buFont typeface="Arial" panose="020B0604020202020204" pitchFamily="34" charset="0"/>
              <a:buChar char="•"/>
            </a:pPr>
            <a:r>
              <a:rPr lang="en-US" dirty="0"/>
              <a:t>17000:-</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Detta är sista säsong vi har chansen att fortsätta bygga lagkassa genom våra sammandrag.</a:t>
            </a:r>
          </a:p>
          <a:p>
            <a:pPr indent="-228600">
              <a:lnSpc>
                <a:spcPct val="90000"/>
              </a:lnSpc>
              <a:spcAft>
                <a:spcPts val="600"/>
              </a:spcAft>
              <a:buFont typeface="Arial" panose="020B0604020202020204" pitchFamily="34" charset="0"/>
              <a:buChar char="•"/>
            </a:pPr>
            <a:r>
              <a:rPr lang="en-US" dirty="0"/>
              <a:t>Kommande kostnader bade I </a:t>
            </a:r>
            <a:r>
              <a:rPr lang="en-US" dirty="0" err="1"/>
              <a:t>år</a:t>
            </a:r>
            <a:r>
              <a:rPr lang="en-US" dirty="0"/>
              <a:t> och </a:t>
            </a:r>
            <a:r>
              <a:rPr lang="en-US" dirty="0" err="1"/>
              <a:t>framåt</a:t>
            </a:r>
            <a:r>
              <a:rPr lang="en-US" dirty="0"/>
              <a:t>: </a:t>
            </a:r>
          </a:p>
          <a:p>
            <a:pPr marL="285750" indent="-285750">
              <a:lnSpc>
                <a:spcPct val="90000"/>
              </a:lnSpc>
              <a:spcAft>
                <a:spcPts val="600"/>
              </a:spcAft>
              <a:buFontTx/>
              <a:buChar char="-"/>
            </a:pPr>
            <a:r>
              <a:rPr lang="en-US" dirty="0"/>
              <a:t>Primärt cuper, div inköp, träningsmateriell</a:t>
            </a:r>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r>
              <a:rPr lang="en-US" dirty="0"/>
              <a:t>Köra en ny Försäljning likt chipsförsäljningen 2024?</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i="1" dirty="0"/>
          </a:p>
          <a:p>
            <a:pPr indent="-228600">
              <a:lnSpc>
                <a:spcPct val="90000"/>
              </a:lnSpc>
              <a:spcAft>
                <a:spcPts val="600"/>
              </a:spcAft>
              <a:buFont typeface="Arial" panose="020B0604020202020204" pitchFamily="34" charset="0"/>
              <a:buChar char="•"/>
            </a:pPr>
            <a:endParaRPr lang="en-US" sz="2200" i="1" dirty="0"/>
          </a:p>
        </p:txBody>
      </p:sp>
    </p:spTree>
    <p:extLst>
      <p:ext uri="{BB962C8B-B14F-4D97-AF65-F5344CB8AC3E}">
        <p14:creationId xmlns:p14="http://schemas.microsoft.com/office/powerpoint/2010/main" val="5241717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TotalTime>
  <Words>578</Words>
  <Application>Microsoft Office PowerPoint</Application>
  <PresentationFormat>Bredbild</PresentationFormat>
  <Paragraphs>183</Paragraphs>
  <Slides>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2025-02-27</dc:title>
  <dc:creator>Stefan Jangenheim</dc:creator>
  <cp:lastModifiedBy>Stefan Jangenheim</cp:lastModifiedBy>
  <cp:revision>1</cp:revision>
  <dcterms:created xsi:type="dcterms:W3CDTF">2025-02-24T19:08:04Z</dcterms:created>
  <dcterms:modified xsi:type="dcterms:W3CDTF">2025-03-05T19:21:27Z</dcterms:modified>
</cp:coreProperties>
</file>