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>
        <p:scale>
          <a:sx n="66" d="100"/>
          <a:sy n="66" d="100"/>
        </p:scale>
        <p:origin x="3892" y="7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6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83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9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64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2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36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42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9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9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8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499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138159" y="1177349"/>
            <a:ext cx="3330906" cy="1135156"/>
          </a:xfrm>
        </p:spPr>
        <p:txBody>
          <a:bodyPr>
            <a:normAutofit/>
          </a:bodyPr>
          <a:lstStyle/>
          <a:p>
            <a:r>
              <a:rPr lang="sv-SE" sz="3300" dirty="0"/>
              <a:t>Sektionsmöte </a:t>
            </a:r>
            <a:br>
              <a:rPr lang="sv-SE" sz="3300" dirty="0"/>
            </a:br>
            <a:r>
              <a:rPr lang="sv-SE" sz="3300" dirty="0"/>
              <a:t>20260309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00800" y="1901250"/>
            <a:ext cx="5897255" cy="3955248"/>
          </a:xfrm>
        </p:spPr>
        <p:txBody>
          <a:bodyPr vert="horz" lIns="91440" tIns="45720" rIns="91440" bIns="45720" rtlCol="0" anchor="b">
            <a:noAutofit/>
          </a:bodyPr>
          <a:lstStyle/>
          <a:p>
            <a:pPr marL="342900" indent="-342900">
              <a:buChar char="•"/>
            </a:pPr>
            <a:r>
              <a:rPr lang="sv-SE" sz="2400" dirty="0">
                <a:highlight>
                  <a:srgbClr val="FFFFFF"/>
                </a:highlight>
                <a:ea typeface="+mn-lt"/>
                <a:cs typeface="+mn-lt"/>
              </a:rPr>
              <a:t>Serieanmälan uppföljning</a:t>
            </a:r>
            <a:endParaRPr lang="sv-SE" sz="2400" dirty="0">
              <a:ea typeface="+mn-lt"/>
              <a:cs typeface="+mn-lt"/>
            </a:endParaRPr>
          </a:p>
          <a:p>
            <a:pPr marL="342900" indent="-342900">
              <a:buChar char="•"/>
            </a:pPr>
            <a:r>
              <a:rPr lang="sv-SE" sz="2400" dirty="0">
                <a:highlight>
                  <a:srgbClr val="FFFFFF"/>
                </a:highlight>
                <a:ea typeface="+mn-lt"/>
                <a:cs typeface="+mn-lt"/>
              </a:rPr>
              <a:t> spelare innervik</a:t>
            </a:r>
            <a:endParaRPr lang="sv-SE" sz="2400" dirty="0">
              <a:ea typeface="+mn-lt"/>
              <a:cs typeface="+mn-lt"/>
            </a:endParaRPr>
          </a:p>
          <a:p>
            <a:pPr marL="342900" indent="-342900">
              <a:buChar char="•"/>
            </a:pPr>
            <a:r>
              <a:rPr lang="sv-SE" sz="2400" dirty="0">
                <a:highlight>
                  <a:srgbClr val="FFFFFF"/>
                </a:highlight>
                <a:ea typeface="+mn-lt"/>
                <a:cs typeface="+mn-lt"/>
              </a:rPr>
              <a:t> lagfoton</a:t>
            </a:r>
            <a:endParaRPr lang="sv-SE" sz="2400" dirty="0">
              <a:ea typeface="+mn-lt"/>
              <a:cs typeface="+mn-lt"/>
            </a:endParaRPr>
          </a:p>
          <a:p>
            <a:pPr marL="342900" indent="-342900">
              <a:buChar char="•"/>
            </a:pPr>
            <a:r>
              <a:rPr lang="sv-SE" sz="2400" dirty="0">
                <a:ea typeface="+mn-lt"/>
                <a:cs typeface="+mn-lt"/>
              </a:rPr>
              <a:t>hur ställer vi oss till spelare som vill byta till annan förening när det finns lag att spela i samma åldersgrupp</a:t>
            </a:r>
          </a:p>
          <a:p>
            <a:pPr marL="342900" indent="-342900">
              <a:buChar char="•"/>
            </a:pPr>
            <a:r>
              <a:rPr lang="sv-SE" sz="2400" dirty="0">
                <a:highlight>
                  <a:srgbClr val="FFFFFF"/>
                </a:highlight>
                <a:ea typeface="+mn-lt"/>
                <a:cs typeface="+mn-lt"/>
              </a:rPr>
              <a:t>Övriga frågor.</a:t>
            </a:r>
            <a:endParaRPr lang="sv-SE" sz="24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ildobjekt 3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600BED68-EF50-CDA7-FEBF-C29B16277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541" y="863602"/>
            <a:ext cx="5134757" cy="513475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7CC41EB-2D81-4303-9171-6401B388B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885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137FC0-AA5E-4BFB-D10E-0E34FBE4C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buChar char="•"/>
            </a:pPr>
            <a:r>
              <a:rPr lang="sv-SE" dirty="0">
                <a:highlight>
                  <a:srgbClr val="FFFFFF"/>
                </a:highlight>
                <a:ea typeface="+mn-lt"/>
                <a:cs typeface="+mn-lt"/>
              </a:rPr>
              <a:t>Serieanmälan uppföljning</a:t>
            </a:r>
            <a:endParaRPr lang="sv-SE" dirty="0">
              <a:ea typeface="+mn-lt"/>
              <a:cs typeface="+mn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1B9A4F-D14D-350D-B5EB-9E31E3A71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 dirty="0"/>
              <a:t>P14 – anmälda, ej närvarande</a:t>
            </a:r>
          </a:p>
          <a:p>
            <a:r>
              <a:rPr lang="sv-SE" dirty="0"/>
              <a:t>P15/16/17 – ej anmälda än, närvarande tänker anmäla en 15 och en 16 serie</a:t>
            </a:r>
          </a:p>
          <a:p>
            <a:r>
              <a:rPr lang="sv-SE" dirty="0"/>
              <a:t>P18 ska anmäla 2 lag, närvarande</a:t>
            </a:r>
          </a:p>
          <a:p>
            <a:r>
              <a:rPr lang="sv-SE" dirty="0"/>
              <a:t>F15 ska anmäla 1 lag- närvarande</a:t>
            </a:r>
          </a:p>
          <a:p>
            <a:r>
              <a:rPr lang="sv-SE" dirty="0"/>
              <a:t>F16/17 anmälda – närvarande</a:t>
            </a:r>
          </a:p>
          <a:p>
            <a:r>
              <a:rPr lang="sv-SE" dirty="0"/>
              <a:t>F18 1 lag – närvarande</a:t>
            </a:r>
          </a:p>
          <a:p>
            <a:r>
              <a:rPr lang="sv-SE" dirty="0"/>
              <a:t>Mix 19 ej närvarande </a:t>
            </a:r>
          </a:p>
          <a:p>
            <a:r>
              <a:rPr lang="sv-SE" dirty="0"/>
              <a:t>Vi tittade på användare i </a:t>
            </a:r>
            <a:r>
              <a:rPr lang="sv-SE" dirty="0" err="1"/>
              <a:t>fogis</a:t>
            </a:r>
            <a:r>
              <a:rPr lang="sv-SE" dirty="0"/>
              <a:t> och där behöver vi lägga till fler användare så alla lag har möjlighet använda systemet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Bildobjekt 4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4D7B1D66-CF00-296F-4F59-0A1057B5E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112" y="930591"/>
            <a:ext cx="1282889" cy="127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87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90CD44-26B5-B8F6-3F71-8F5E8AA0A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buChar char="•"/>
            </a:pPr>
            <a:r>
              <a:rPr lang="sv-SE" dirty="0">
                <a:highlight>
                  <a:srgbClr val="FFFFFF"/>
                </a:highlight>
                <a:ea typeface="+mn-lt"/>
                <a:cs typeface="+mn-lt"/>
              </a:rPr>
              <a:t>spelare innervik</a:t>
            </a:r>
            <a:endParaRPr lang="sv-SE" dirty="0">
              <a:ea typeface="+mn-lt"/>
              <a:cs typeface="+mn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6C52B9-DACE-AE56-885D-A851D4FDF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Flickor födda 2018 = 3-4st</a:t>
            </a:r>
          </a:p>
          <a:p>
            <a:r>
              <a:rPr lang="sv-SE" dirty="0"/>
              <a:t>Pojkar födda 2018 = 1st</a:t>
            </a:r>
          </a:p>
          <a:p>
            <a:r>
              <a:rPr lang="sv-SE" dirty="0"/>
              <a:t>Pojkar födda 2017 = 2-3st som avtackat att börja i </a:t>
            </a:r>
            <a:r>
              <a:rPr lang="sv-SE" dirty="0" err="1"/>
              <a:t>bsk</a:t>
            </a:r>
            <a:r>
              <a:rPr lang="sv-SE" dirty="0"/>
              <a:t> P15/16/17 lag</a:t>
            </a:r>
          </a:p>
        </p:txBody>
      </p:sp>
      <p:pic>
        <p:nvPicPr>
          <p:cNvPr id="5" name="Bildobjekt 4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24635A2C-68C2-3A1E-E9CA-F8D8B47503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112" y="930591"/>
            <a:ext cx="1282889" cy="127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138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AD8627-8D66-A5A4-E05A-D28B1A1CD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buChar char="•"/>
            </a:pPr>
            <a:r>
              <a:rPr lang="sv-SE" dirty="0">
                <a:highlight>
                  <a:srgbClr val="FFFFFF"/>
                </a:highlight>
                <a:ea typeface="+mn-lt"/>
                <a:cs typeface="+mn-lt"/>
              </a:rPr>
              <a:t>lagfoton</a:t>
            </a:r>
            <a:endParaRPr lang="sv-SE" dirty="0">
              <a:ea typeface="+mn-lt"/>
              <a:cs typeface="+mn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EC81DD-D7B5-ABC3-4C1E-7B56C534C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Fått fråga från expressbild att komma och fotografera lagen. Hur ställer vi oss till det ?</a:t>
            </a:r>
          </a:p>
          <a:p>
            <a:endParaRPr lang="sv-SE" dirty="0"/>
          </a:p>
          <a:p>
            <a:r>
              <a:rPr lang="sv-SE" dirty="0"/>
              <a:t>Närvarande ledare röstar nej till bilder.</a:t>
            </a:r>
          </a:p>
        </p:txBody>
      </p:sp>
      <p:pic>
        <p:nvPicPr>
          <p:cNvPr id="5" name="Bildobjekt 4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38CB1636-E1FF-1216-C69B-77A8C2A5C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112" y="930591"/>
            <a:ext cx="1282889" cy="127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619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121AC2-C0A0-8132-265C-47C9CFC14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buChar char="•"/>
            </a:pPr>
            <a:r>
              <a:rPr lang="sv-SE" sz="2400" dirty="0">
                <a:highlight>
                  <a:srgbClr val="FFFFFF"/>
                </a:highlight>
                <a:ea typeface="+mn-lt"/>
                <a:cs typeface="+mn-lt"/>
              </a:rPr>
              <a:t>hur ställer vi oss till spelare som vill byta till annan förening när det finns lag att spela i samma åldersgrupp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DA791D-B68E-C75B-E614-DA6C88F5C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/>
              <a:t>Kansliet har fått mail av en förälder där de önskar att byta förening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Vi kom fram i detta fall fanns inga särskilda anledningar till byte av förening.</a:t>
            </a:r>
          </a:p>
        </p:txBody>
      </p:sp>
      <p:pic>
        <p:nvPicPr>
          <p:cNvPr id="5" name="Bildobjekt 4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2F66E772-E7BF-440B-6227-3D57DF1D85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112" y="930591"/>
            <a:ext cx="1282889" cy="127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857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43B4B0-F742-CC7B-7809-5A939084E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EB58F7-FA63-E25F-A4B9-0EF930FC6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1146320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205</Words>
  <Application>Microsoft Office PowerPoint</Application>
  <PresentationFormat>Bredbild</PresentationFormat>
  <Paragraphs>29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Calisto MT</vt:lpstr>
      <vt:lpstr>Univers Condensed</vt:lpstr>
      <vt:lpstr>ChronicleVTI</vt:lpstr>
      <vt:lpstr>Sektionsmöte  20260309</vt:lpstr>
      <vt:lpstr>Serieanmälan uppföljning</vt:lpstr>
      <vt:lpstr>spelare innervik</vt:lpstr>
      <vt:lpstr>lagfoton</vt:lpstr>
      <vt:lpstr>hur ställer vi oss till spelare som vill byta till annan förening när det finns lag att spela i samma åldersgrupp</vt:lpstr>
      <vt:lpstr>Övriga 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Bergsbyns Sportklubb</cp:lastModifiedBy>
  <cp:revision>144</cp:revision>
  <dcterms:created xsi:type="dcterms:W3CDTF">2026-02-17T17:51:21Z</dcterms:created>
  <dcterms:modified xsi:type="dcterms:W3CDTF">2026-03-10T12:43:39Z</dcterms:modified>
</cp:coreProperties>
</file>