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B75599-2533-5B88-1722-D0C0EF647C19}" v="549" dt="2026-02-17T19:16:16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gsbyns Sportklubb" userId="S::admin@loopia1728578.onmicrosoft.com::8efd8f16-6a80-4ce2-a43b-bbbc55980c93" providerId="AD" clId="Web-{C6B75599-2533-5B88-1722-D0C0EF647C19}"/>
    <pc:docChg chg="addSld delSld modSld addMainMaster delMainMaster">
      <pc:chgData name="Bergsbyns Sportklubb" userId="S::admin@loopia1728578.onmicrosoft.com::8efd8f16-6a80-4ce2-a43b-bbbc55980c93" providerId="AD" clId="Web-{C6B75599-2533-5B88-1722-D0C0EF647C19}" dt="2026-02-17T19:16:16.222" v="544" actId="20577"/>
      <pc:docMkLst>
        <pc:docMk/>
      </pc:docMkLst>
      <pc:sldChg chg="addSp modSp mod setBg modClrScheme chgLayout">
        <pc:chgData name="Bergsbyns Sportklubb" userId="S::admin@loopia1728578.onmicrosoft.com::8efd8f16-6a80-4ce2-a43b-bbbc55980c93" providerId="AD" clId="Web-{C6B75599-2533-5B88-1722-D0C0EF647C19}" dt="2026-02-17T17:54:39.392" v="49" actId="1076"/>
        <pc:sldMkLst>
          <pc:docMk/>
          <pc:sldMk cId="3194377694" sldId="256"/>
        </pc:sldMkLst>
        <pc:spChg chg="mod">
          <ac:chgData name="Bergsbyns Sportklubb" userId="S::admin@loopia1728578.onmicrosoft.com::8efd8f16-6a80-4ce2-a43b-bbbc55980c93" providerId="AD" clId="Web-{C6B75599-2533-5B88-1722-D0C0EF647C19}" dt="2026-02-17T17:52:51.297" v="11"/>
          <ac:spMkLst>
            <pc:docMk/>
            <pc:sldMk cId="3194377694" sldId="256"/>
            <ac:spMk id="2" creationId="{00000000-0000-0000-0000-000000000000}"/>
          </ac:spMkLst>
        </pc:spChg>
        <pc:spChg chg="mod">
          <ac:chgData name="Bergsbyns Sportklubb" userId="S::admin@loopia1728578.onmicrosoft.com::8efd8f16-6a80-4ce2-a43b-bbbc55980c93" providerId="AD" clId="Web-{C6B75599-2533-5B88-1722-D0C0EF647C19}" dt="2026-02-17T17:54:39.392" v="49" actId="1076"/>
          <ac:spMkLst>
            <pc:docMk/>
            <pc:sldMk cId="3194377694" sldId="256"/>
            <ac:spMk id="3" creationId="{00000000-0000-0000-0000-000000000000}"/>
          </ac:spMkLst>
        </pc:spChg>
        <pc:spChg chg="add">
          <ac:chgData name="Bergsbyns Sportklubb" userId="S::admin@loopia1728578.onmicrosoft.com::8efd8f16-6a80-4ce2-a43b-bbbc55980c93" providerId="AD" clId="Web-{C6B75599-2533-5B88-1722-D0C0EF647C19}" dt="2026-02-17T17:52:51.297" v="11"/>
          <ac:spMkLst>
            <pc:docMk/>
            <pc:sldMk cId="3194377694" sldId="256"/>
            <ac:spMk id="9" creationId="{33E93247-6229-44AB-A550-739E971E690B}"/>
          </ac:spMkLst>
        </pc:spChg>
        <pc:picChg chg="add mod">
          <ac:chgData name="Bergsbyns Sportklubb" userId="S::admin@loopia1728578.onmicrosoft.com::8efd8f16-6a80-4ce2-a43b-bbbc55980c93" providerId="AD" clId="Web-{C6B75599-2533-5B88-1722-D0C0EF647C19}" dt="2026-02-17T17:52:51.297" v="11"/>
          <ac:picMkLst>
            <pc:docMk/>
            <pc:sldMk cId="3194377694" sldId="256"/>
            <ac:picMk id="4" creationId="{600BED68-EF50-CDA7-FEBF-C29B16277E39}"/>
          </ac:picMkLst>
        </pc:picChg>
        <pc:cxnChg chg="add">
          <ac:chgData name="Bergsbyns Sportklubb" userId="S::admin@loopia1728578.onmicrosoft.com::8efd8f16-6a80-4ce2-a43b-bbbc55980c93" providerId="AD" clId="Web-{C6B75599-2533-5B88-1722-D0C0EF647C19}" dt="2026-02-17T17:52:51.297" v="11"/>
          <ac:cxnSpMkLst>
            <pc:docMk/>
            <pc:sldMk cId="3194377694" sldId="256"/>
            <ac:cxnSpMk id="11" creationId="{EE2E603F-4A95-4FE8-BB06-211DFD75DBEF}"/>
          </ac:cxnSpMkLst>
        </pc:cxnChg>
        <pc:cxnChg chg="add">
          <ac:chgData name="Bergsbyns Sportklubb" userId="S::admin@loopia1728578.onmicrosoft.com::8efd8f16-6a80-4ce2-a43b-bbbc55980c93" providerId="AD" clId="Web-{C6B75599-2533-5B88-1722-D0C0EF647C19}" dt="2026-02-17T17:52:51.297" v="11"/>
          <ac:cxnSpMkLst>
            <pc:docMk/>
            <pc:sldMk cId="3194377694" sldId="256"/>
            <ac:cxnSpMk id="13" creationId="{D7CC41EB-2D81-4303-9171-6401B388BA35}"/>
          </ac:cxnSpMkLst>
        </pc:cxnChg>
      </pc:sldChg>
      <pc:sldChg chg="addSp modSp new">
        <pc:chgData name="Bergsbyns Sportklubb" userId="S::admin@loopia1728578.onmicrosoft.com::8efd8f16-6a80-4ce2-a43b-bbbc55980c93" providerId="AD" clId="Web-{C6B75599-2533-5B88-1722-D0C0EF647C19}" dt="2026-02-17T18:53:18.363" v="504" actId="20577"/>
        <pc:sldMkLst>
          <pc:docMk/>
          <pc:sldMk cId="225587895" sldId="257"/>
        </pc:sldMkLst>
        <pc:spChg chg="mod">
          <ac:chgData name="Bergsbyns Sportklubb" userId="S::admin@loopia1728578.onmicrosoft.com::8efd8f16-6a80-4ce2-a43b-bbbc55980c93" providerId="AD" clId="Web-{C6B75599-2533-5B88-1722-D0C0EF647C19}" dt="2026-02-17T17:55:01.126" v="63" actId="20577"/>
          <ac:spMkLst>
            <pc:docMk/>
            <pc:sldMk cId="225587895" sldId="257"/>
            <ac:spMk id="2" creationId="{F7137FC0-AA5E-4BFB-D10E-0E34FBE4C430}"/>
          </ac:spMkLst>
        </pc:spChg>
        <pc:spChg chg="mod">
          <ac:chgData name="Bergsbyns Sportklubb" userId="S::admin@loopia1728578.onmicrosoft.com::8efd8f16-6a80-4ce2-a43b-bbbc55980c93" providerId="AD" clId="Web-{C6B75599-2533-5B88-1722-D0C0EF647C19}" dt="2026-02-17T18:53:18.363" v="504" actId="20577"/>
          <ac:spMkLst>
            <pc:docMk/>
            <pc:sldMk cId="225587895" sldId="257"/>
            <ac:spMk id="3" creationId="{031B9A4F-D14D-350D-B5EB-9E31E3A71C51}"/>
          </ac:spMkLst>
        </pc:spChg>
        <pc:picChg chg="add mod">
          <ac:chgData name="Bergsbyns Sportklubb" userId="S::admin@loopia1728578.onmicrosoft.com::8efd8f16-6a80-4ce2-a43b-bbbc55980c93" providerId="AD" clId="Web-{C6B75599-2533-5B88-1722-D0C0EF647C19}" dt="2026-02-17T17:56:15.439" v="90" actId="1076"/>
          <ac:picMkLst>
            <pc:docMk/>
            <pc:sldMk cId="225587895" sldId="257"/>
            <ac:picMk id="5" creationId="{4D7B1D66-CF00-296F-4F59-0A1057B5EFAA}"/>
          </ac:picMkLst>
        </pc:picChg>
      </pc:sldChg>
      <pc:sldChg chg="addSp modSp new">
        <pc:chgData name="Bergsbyns Sportklubb" userId="S::admin@loopia1728578.onmicrosoft.com::8efd8f16-6a80-4ce2-a43b-bbbc55980c93" providerId="AD" clId="Web-{C6B75599-2533-5B88-1722-D0C0EF647C19}" dt="2026-02-17T17:57:28.268" v="123" actId="20577"/>
        <pc:sldMkLst>
          <pc:docMk/>
          <pc:sldMk cId="3689138610" sldId="258"/>
        </pc:sldMkLst>
        <pc:spChg chg="mod">
          <ac:chgData name="Bergsbyns Sportklubb" userId="S::admin@loopia1728578.onmicrosoft.com::8efd8f16-6a80-4ce2-a43b-bbbc55980c93" providerId="AD" clId="Web-{C6B75599-2533-5B88-1722-D0C0EF647C19}" dt="2026-02-17T17:56:34.643" v="96" actId="20577"/>
          <ac:spMkLst>
            <pc:docMk/>
            <pc:sldMk cId="3689138610" sldId="258"/>
            <ac:spMk id="2" creationId="{B190CD44-26B5-B8F6-3F71-8F5E8AA0A3F3}"/>
          </ac:spMkLst>
        </pc:spChg>
        <pc:spChg chg="mod">
          <ac:chgData name="Bergsbyns Sportklubb" userId="S::admin@loopia1728578.onmicrosoft.com::8efd8f16-6a80-4ce2-a43b-bbbc55980c93" providerId="AD" clId="Web-{C6B75599-2533-5B88-1722-D0C0EF647C19}" dt="2026-02-17T17:57:28.268" v="123" actId="20577"/>
          <ac:spMkLst>
            <pc:docMk/>
            <pc:sldMk cId="3689138610" sldId="258"/>
            <ac:spMk id="3" creationId="{E96C52B9-DACE-AE56-885D-A851D4FDF0BB}"/>
          </ac:spMkLst>
        </pc:spChg>
        <pc:picChg chg="add">
          <ac:chgData name="Bergsbyns Sportklubb" userId="S::admin@loopia1728578.onmicrosoft.com::8efd8f16-6a80-4ce2-a43b-bbbc55980c93" providerId="AD" clId="Web-{C6B75599-2533-5B88-1722-D0C0EF647C19}" dt="2026-02-17T17:57:09.471" v="118"/>
          <ac:picMkLst>
            <pc:docMk/>
            <pc:sldMk cId="3689138610" sldId="258"/>
            <ac:picMk id="5" creationId="{24635A2C-68C2-3A1E-E9CA-F8D8B4750396}"/>
          </ac:picMkLst>
        </pc:picChg>
      </pc:sldChg>
      <pc:sldChg chg="new del">
        <pc:chgData name="Bergsbyns Sportklubb" userId="S::admin@loopia1728578.onmicrosoft.com::8efd8f16-6a80-4ce2-a43b-bbbc55980c93" providerId="AD" clId="Web-{C6B75599-2533-5B88-1722-D0C0EF647C19}" dt="2026-02-17T17:57:37.878" v="125"/>
        <pc:sldMkLst>
          <pc:docMk/>
          <pc:sldMk cId="1525270879" sldId="259"/>
        </pc:sldMkLst>
      </pc:sldChg>
      <pc:sldChg chg="addSp modSp new">
        <pc:chgData name="Bergsbyns Sportklubb" userId="S::admin@loopia1728578.onmicrosoft.com::8efd8f16-6a80-4ce2-a43b-bbbc55980c93" providerId="AD" clId="Web-{C6B75599-2533-5B88-1722-D0C0EF647C19}" dt="2026-02-17T18:04:25.997" v="172" actId="20577"/>
        <pc:sldMkLst>
          <pc:docMk/>
          <pc:sldMk cId="3449619303" sldId="259"/>
        </pc:sldMkLst>
        <pc:spChg chg="mod">
          <ac:chgData name="Bergsbyns Sportklubb" userId="S::admin@loopia1728578.onmicrosoft.com::8efd8f16-6a80-4ce2-a43b-bbbc55980c93" providerId="AD" clId="Web-{C6B75599-2533-5B88-1722-D0C0EF647C19}" dt="2026-02-17T17:57:49.675" v="134" actId="20577"/>
          <ac:spMkLst>
            <pc:docMk/>
            <pc:sldMk cId="3449619303" sldId="259"/>
            <ac:spMk id="2" creationId="{3CAD8627-8D66-A5A4-E05A-D28B1A1CDC95}"/>
          </ac:spMkLst>
        </pc:spChg>
        <pc:spChg chg="mod">
          <ac:chgData name="Bergsbyns Sportklubb" userId="S::admin@loopia1728578.onmicrosoft.com::8efd8f16-6a80-4ce2-a43b-bbbc55980c93" providerId="AD" clId="Web-{C6B75599-2533-5B88-1722-D0C0EF647C19}" dt="2026-02-17T18:04:25.997" v="172" actId="20577"/>
          <ac:spMkLst>
            <pc:docMk/>
            <pc:sldMk cId="3449619303" sldId="259"/>
            <ac:spMk id="3" creationId="{AEEC81DD-D7B5-ABC3-4C1E-7B56C534C471}"/>
          </ac:spMkLst>
        </pc:spChg>
        <pc:picChg chg="add">
          <ac:chgData name="Bergsbyns Sportklubb" userId="S::admin@loopia1728578.onmicrosoft.com::8efd8f16-6a80-4ce2-a43b-bbbc55980c93" providerId="AD" clId="Web-{C6B75599-2533-5B88-1722-D0C0EF647C19}" dt="2026-02-17T17:57:53.190" v="135"/>
          <ac:picMkLst>
            <pc:docMk/>
            <pc:sldMk cId="3449619303" sldId="259"/>
            <ac:picMk id="5" creationId="{38CB1636-E1FF-1216-C69B-77A8C2A5C0C4}"/>
          </ac:picMkLst>
        </pc:picChg>
      </pc:sldChg>
      <pc:sldChg chg="addSp modSp new">
        <pc:chgData name="Bergsbyns Sportklubb" userId="S::admin@loopia1728578.onmicrosoft.com::8efd8f16-6a80-4ce2-a43b-bbbc55980c93" providerId="AD" clId="Web-{C6B75599-2533-5B88-1722-D0C0EF647C19}" dt="2026-02-17T19:16:16.222" v="544" actId="20577"/>
        <pc:sldMkLst>
          <pc:docMk/>
          <pc:sldMk cId="3620857148" sldId="260"/>
        </pc:sldMkLst>
        <pc:spChg chg="mod">
          <ac:chgData name="Bergsbyns Sportklubb" userId="S::admin@loopia1728578.onmicrosoft.com::8efd8f16-6a80-4ce2-a43b-bbbc55980c93" providerId="AD" clId="Web-{C6B75599-2533-5B88-1722-D0C0EF647C19}" dt="2026-02-17T18:04:49.451" v="176" actId="20577"/>
          <ac:spMkLst>
            <pc:docMk/>
            <pc:sldMk cId="3620857148" sldId="260"/>
            <ac:spMk id="2" creationId="{37121AC2-C0A0-8132-265C-47C9CFC145AC}"/>
          </ac:spMkLst>
        </pc:spChg>
        <pc:spChg chg="mod">
          <ac:chgData name="Bergsbyns Sportklubb" userId="S::admin@loopia1728578.onmicrosoft.com::8efd8f16-6a80-4ce2-a43b-bbbc55980c93" providerId="AD" clId="Web-{C6B75599-2533-5B88-1722-D0C0EF647C19}" dt="2026-02-17T19:16:16.222" v="544" actId="20577"/>
          <ac:spMkLst>
            <pc:docMk/>
            <pc:sldMk cId="3620857148" sldId="260"/>
            <ac:spMk id="3" creationId="{63DA791D-B68E-C75B-E614-DA6C88F5CD92}"/>
          </ac:spMkLst>
        </pc:spChg>
        <pc:picChg chg="add">
          <ac:chgData name="Bergsbyns Sportklubb" userId="S::admin@loopia1728578.onmicrosoft.com::8efd8f16-6a80-4ce2-a43b-bbbc55980c93" providerId="AD" clId="Web-{C6B75599-2533-5B88-1722-D0C0EF647C19}" dt="2026-02-17T18:04:49.748" v="177"/>
          <ac:picMkLst>
            <pc:docMk/>
            <pc:sldMk cId="3620857148" sldId="260"/>
            <ac:picMk id="5" creationId="{2F66E772-E7BF-440B-6227-3D57DF1D8519}"/>
          </ac:picMkLst>
        </pc:picChg>
      </pc:sldChg>
      <pc:sldChg chg="addSp modSp new">
        <pc:chgData name="Bergsbyns Sportklubb" userId="S::admin@loopia1728578.onmicrosoft.com::8efd8f16-6a80-4ce2-a43b-bbbc55980c93" providerId="AD" clId="Web-{C6B75599-2533-5B88-1722-D0C0EF647C19}" dt="2026-02-17T18:05:38.452" v="209"/>
        <pc:sldMkLst>
          <pc:docMk/>
          <pc:sldMk cId="329823223" sldId="261"/>
        </pc:sldMkLst>
        <pc:spChg chg="mod">
          <ac:chgData name="Bergsbyns Sportklubb" userId="S::admin@loopia1728578.onmicrosoft.com::8efd8f16-6a80-4ce2-a43b-bbbc55980c93" providerId="AD" clId="Web-{C6B75599-2533-5B88-1722-D0C0EF647C19}" dt="2026-02-17T18:05:36.608" v="208" actId="20577"/>
          <ac:spMkLst>
            <pc:docMk/>
            <pc:sldMk cId="329823223" sldId="261"/>
            <ac:spMk id="2" creationId="{A56725BB-C423-C40B-D863-413102C19094}"/>
          </ac:spMkLst>
        </pc:spChg>
        <pc:picChg chg="add">
          <ac:chgData name="Bergsbyns Sportklubb" userId="S::admin@loopia1728578.onmicrosoft.com::8efd8f16-6a80-4ce2-a43b-bbbc55980c93" providerId="AD" clId="Web-{C6B75599-2533-5B88-1722-D0C0EF647C19}" dt="2026-02-17T18:05:38.452" v="209"/>
          <ac:picMkLst>
            <pc:docMk/>
            <pc:sldMk cId="329823223" sldId="261"/>
            <ac:picMk id="5" creationId="{B40C3A22-A6DD-FF65-F672-1F9E27A60082}"/>
          </ac:picMkLst>
        </pc:picChg>
      </pc:sldChg>
      <pc:sldMasterChg chg="del delSldLayout">
        <pc:chgData name="Bergsbyns Sportklubb" userId="S::admin@loopia1728578.onmicrosoft.com::8efd8f16-6a80-4ce2-a43b-bbbc55980c93" providerId="AD" clId="Web-{C6B75599-2533-5B88-1722-D0C0EF647C19}" dt="2026-02-17T17:52:51.297" v="11"/>
        <pc:sldMasterMkLst>
          <pc:docMk/>
          <pc:sldMasterMk cId="3707285536" sldId="2147483648"/>
        </pc:sldMasterMkLst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784422522" sldId="2147483649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1322720541" sldId="2147483650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4186728252" sldId="2147483651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592360552" sldId="2147483652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277650727" sldId="2147483653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256609619" sldId="2147483654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311076576" sldId="2147483655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1548965504" sldId="2147483656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4171453819" sldId="2147483657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2623719344" sldId="2147483658"/>
          </pc:sldLayoutMkLst>
        </pc:sldLayoutChg>
        <pc:sldLayoutChg chg="del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3707285536" sldId="2147483648"/>
            <pc:sldLayoutMk cId="371644130" sldId="2147483659"/>
          </pc:sldLayoutMkLst>
        </pc:sldLayoutChg>
      </pc:sldMasterChg>
      <pc:sldMasterChg chg="add addSldLayout">
        <pc:chgData name="Bergsbyns Sportklubb" userId="S::admin@loopia1728578.onmicrosoft.com::8efd8f16-6a80-4ce2-a43b-bbbc55980c93" providerId="AD" clId="Web-{C6B75599-2533-5B88-1722-D0C0EF647C19}" dt="2026-02-17T17:52:51.297" v="11"/>
        <pc:sldMasterMkLst>
          <pc:docMk/>
          <pc:sldMasterMk cId="2764993091" sldId="2147483696"/>
        </pc:sldMasterMkLst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1519697741" sldId="2147483685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722449464" sldId="2147483686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1726580800" sldId="2147483687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2648883223" sldId="2147483688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567042108" sldId="2147483689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2409290306" sldId="2147483690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1537360223" sldId="2147483691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4072364165" sldId="2147483692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310887369" sldId="2147483693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2079320846" sldId="2147483694"/>
          </pc:sldLayoutMkLst>
        </pc:sldLayoutChg>
        <pc:sldLayoutChg chg="add">
          <pc:chgData name="Bergsbyns Sportklubb" userId="S::admin@loopia1728578.onmicrosoft.com::8efd8f16-6a80-4ce2-a43b-bbbc55980c93" providerId="AD" clId="Web-{C6B75599-2533-5B88-1722-D0C0EF647C19}" dt="2026-02-17T17:52:51.297" v="11"/>
          <pc:sldLayoutMkLst>
            <pc:docMk/>
            <pc:sldMasterMk cId="2764993091" sldId="2147483696"/>
            <pc:sldLayoutMk cId="2476536219" sldId="214748369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6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8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9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6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2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36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4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8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9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38159" y="1177348"/>
            <a:ext cx="3330906" cy="3441068"/>
          </a:xfrm>
        </p:spPr>
        <p:txBody>
          <a:bodyPr>
            <a:normAutofit/>
          </a:bodyPr>
          <a:lstStyle/>
          <a:p>
            <a:r>
              <a:rPr lang="sv-SE" sz="3300"/>
              <a:t>Sektionsmöte </a:t>
            </a:r>
            <a:br>
              <a:rPr lang="sv-SE" sz="3300"/>
            </a:br>
            <a:r>
              <a:rPr lang="sv-SE" sz="3300"/>
              <a:t>20260217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623128" y="2284722"/>
            <a:ext cx="4674927" cy="3571775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läget i lagen ?</a:t>
            </a:r>
            <a:endParaRPr lang="sv-SE" sz="2400" dirty="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 Sammanslagningar</a:t>
            </a:r>
            <a:endParaRPr lang="sv-SE" sz="2400" dirty="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 Serie </a:t>
            </a:r>
            <a:r>
              <a:rPr lang="sv-SE" sz="2400" err="1">
                <a:highlight>
                  <a:srgbClr val="FFFFFF"/>
                </a:highlight>
                <a:ea typeface="+mn-lt"/>
                <a:cs typeface="+mn-lt"/>
              </a:rPr>
              <a:t>anmälna</a:t>
            </a:r>
            <a:endParaRPr lang="sv-SE" sz="2400" err="1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Material Matchtröjor, </a:t>
            </a:r>
            <a:r>
              <a:rPr lang="sv-SE" sz="2400" dirty="0" err="1">
                <a:highlight>
                  <a:srgbClr val="FFFFFF"/>
                </a:highlight>
                <a:ea typeface="+mn-lt"/>
                <a:cs typeface="+mn-lt"/>
              </a:rPr>
              <a:t>bollar,annat</a:t>
            </a: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 ?</a:t>
            </a:r>
            <a:endParaRPr lang="sv-SE" sz="2400">
              <a:ea typeface="+mn-lt"/>
              <a:cs typeface="+mn-lt"/>
            </a:endParaRPr>
          </a:p>
          <a:p>
            <a:pPr marL="342900" indent="-342900">
              <a:buChar char="•"/>
            </a:pPr>
            <a:r>
              <a:rPr lang="sv-SE" sz="2400" dirty="0">
                <a:highlight>
                  <a:srgbClr val="FFFFFF"/>
                </a:highlight>
                <a:ea typeface="+mn-lt"/>
                <a:cs typeface="+mn-lt"/>
              </a:rPr>
              <a:t>Övriga frågor.</a:t>
            </a:r>
            <a:endParaRPr lang="sv-SE" sz="2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objekt 3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600BED68-EF50-CDA7-FEBF-C29B16277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541" y="863602"/>
            <a:ext cx="5134757" cy="513475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137FC0-AA5E-4BFB-D10E-0E34FBE4C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Läget i lagen ? 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1B9A4F-D14D-350D-B5EB-9E31E3A71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/>
              <a:t>P14  - tränar 2 dagar i veckan. Intakt trupp, en som slutat eventuellt 1 som stannar från p13/12</a:t>
            </a:r>
          </a:p>
          <a:p>
            <a:r>
              <a:rPr lang="sv-SE" dirty="0"/>
              <a:t>P17/16/15 - 1 16 som eventuellt slutar och 2st 2015 som inte svarat om fortsätter.</a:t>
            </a:r>
          </a:p>
          <a:p>
            <a:r>
              <a:rPr lang="sv-SE" dirty="0"/>
              <a:t>P18 – ingen ledare närvarande. Anmäla sig till 2 serier </a:t>
            </a:r>
            <a:r>
              <a:rPr lang="sv-SE"/>
              <a:t>eventuellt</a:t>
            </a:r>
            <a:r>
              <a:rPr lang="sv-SE" dirty="0"/>
              <a:t> 3</a:t>
            </a:r>
          </a:p>
          <a:p>
            <a:r>
              <a:rPr lang="sv-SE" dirty="0"/>
              <a:t>F15- ingen ledare närvarande. Har fått info om att de är 11st och tänkt anmäla sig till seriespel. Men kommer att behöva </a:t>
            </a:r>
            <a:r>
              <a:rPr lang="sv-SE"/>
              <a:t>samarbeta</a:t>
            </a:r>
            <a:r>
              <a:rPr lang="sv-SE" dirty="0"/>
              <a:t> med F16/17</a:t>
            </a:r>
          </a:p>
          <a:p>
            <a:r>
              <a:rPr lang="sv-SE" dirty="0"/>
              <a:t>F16/17 - ingen ledare närvarande. Fått info om att inga avhopp. Funderar på att anmäla till 2 serier. </a:t>
            </a:r>
          </a:p>
          <a:p>
            <a:r>
              <a:rPr lang="sv-SE" dirty="0"/>
              <a:t>F18 - är 8 spelare, kommer att eventuellt behöva låna in spelare</a:t>
            </a:r>
          </a:p>
          <a:p>
            <a:r>
              <a:rPr lang="sv-SE"/>
              <a:t>Mix19 – ingen närvande ledare.</a:t>
            </a:r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4D7B1D66-CF00-296F-4F59-0A1057B5E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8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0CD44-26B5-B8F6-3F71-8F5E8AA0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Sammanslagningar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6C52B9-DACE-AE56-885D-A851D4FDF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F15 – F16/17</a:t>
            </a:r>
          </a:p>
          <a:p>
            <a:r>
              <a:rPr lang="sv-SE" dirty="0"/>
              <a:t>F18 – F19</a:t>
            </a:r>
          </a:p>
          <a:p>
            <a:r>
              <a:rPr lang="sv-SE" dirty="0"/>
              <a:t>P18 –P19</a:t>
            </a:r>
          </a:p>
          <a:p>
            <a:endParaRPr lang="sv-SE" dirty="0"/>
          </a:p>
          <a:p>
            <a:r>
              <a:rPr lang="sv-SE" dirty="0"/>
              <a:t>Andra ?</a:t>
            </a:r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24635A2C-68C2-3A1E-E9CA-F8D8B4750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3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D8627-8D66-A5A4-E05A-D28B1A1CD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 Anmälan 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EC81DD-D7B5-ABC3-4C1E-7B56C534C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Sista dag för anmälningar till ungdomsserierna är 15/3</a:t>
            </a:r>
          </a:p>
          <a:p>
            <a:endParaRPr lang="sv-SE" dirty="0"/>
          </a:p>
          <a:p>
            <a:r>
              <a:rPr lang="sv-SE" dirty="0">
                <a:ea typeface="+mn-lt"/>
                <a:cs typeface="+mn-lt"/>
              </a:rPr>
              <a:t>Antal överåriga 5 mot 5 2 utespelare + 1 målvakt</a:t>
            </a:r>
            <a:endParaRPr lang="sv-SE" dirty="0"/>
          </a:p>
          <a:p>
            <a:r>
              <a:rPr lang="sv-SE" dirty="0">
                <a:ea typeface="+mn-lt"/>
                <a:cs typeface="+mn-lt"/>
              </a:rPr>
              <a:t>7 mot 7 3 utespelare + 1 målvakt</a:t>
            </a:r>
            <a:endParaRPr lang="sv-SE"/>
          </a:p>
          <a:p>
            <a:r>
              <a:rPr lang="sv-SE" dirty="0">
                <a:ea typeface="+mn-lt"/>
                <a:cs typeface="+mn-lt"/>
              </a:rPr>
              <a:t>Beviljad dispens inräknas i antalet överåriga ovan</a:t>
            </a:r>
            <a:endParaRPr lang="sv-SE" dirty="0"/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38CB1636-E1FF-1216-C69B-77A8C2A5C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1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121AC2-C0A0-8132-265C-47C9CFC14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>
                <a:highlight>
                  <a:srgbClr val="FFFFFF"/>
                </a:highlight>
                <a:latin typeface="Calisto MT"/>
              </a:rPr>
              <a:t>Material Matchtröjor, </a:t>
            </a:r>
            <a:r>
              <a:rPr lang="sv-SE" sz="2400" dirty="0" err="1">
                <a:highlight>
                  <a:srgbClr val="FFFFFF"/>
                </a:highlight>
                <a:latin typeface="Calisto MT"/>
              </a:rPr>
              <a:t>bollar,annat</a:t>
            </a:r>
            <a:r>
              <a:rPr lang="sv-SE" sz="2400" dirty="0">
                <a:highlight>
                  <a:srgbClr val="FFFFFF"/>
                </a:highlight>
                <a:latin typeface="Calisto MT"/>
              </a:rPr>
              <a:t> ? 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DA791D-B68E-C75B-E614-DA6C88F5C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dirty="0"/>
              <a:t>Inköp</a:t>
            </a:r>
          </a:p>
          <a:p>
            <a:pPr marL="0" indent="0">
              <a:buNone/>
            </a:pPr>
            <a:r>
              <a:rPr lang="sv-SE"/>
              <a:t>Sjukvårdsväskor</a:t>
            </a:r>
            <a:endParaRPr lang="sv-SE" dirty="0"/>
          </a:p>
          <a:p>
            <a:pPr marL="0" indent="0">
              <a:buNone/>
            </a:pPr>
            <a:r>
              <a:rPr lang="sv-SE"/>
              <a:t>Taktiktavlor</a:t>
            </a:r>
            <a:endParaRPr lang="sv-SE" dirty="0"/>
          </a:p>
          <a:p>
            <a:pPr marL="0" indent="0">
              <a:buNone/>
            </a:pPr>
            <a:r>
              <a:rPr lang="sv-SE"/>
              <a:t>Nya västar</a:t>
            </a:r>
          </a:p>
          <a:p>
            <a:pPr marL="0" indent="0">
              <a:buNone/>
            </a:pPr>
            <a:r>
              <a:rPr lang="sv-SE"/>
              <a:t>Rockringar</a:t>
            </a:r>
            <a:endParaRPr lang="sv-SE" dirty="0"/>
          </a:p>
          <a:p>
            <a:pPr marL="0" indent="0">
              <a:buNone/>
            </a:pPr>
            <a:r>
              <a:rPr lang="sv-SE"/>
              <a:t>Bollar ?</a:t>
            </a:r>
          </a:p>
          <a:p>
            <a:pPr marL="0" indent="0">
              <a:buNone/>
            </a:pPr>
            <a:r>
              <a:rPr lang="sv-SE"/>
              <a:t>Målvaktshandskar.</a:t>
            </a:r>
            <a:endParaRPr lang="sv-SE" dirty="0"/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2F66E772-E7BF-440B-6227-3D57DF1D8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85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725BB-C423-C40B-D863-413102C1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 Frågor 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792C92-93F4-4D03-2919-5545579B6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B40C3A22-A6DD-FF65-F672-1F9E27A60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12" y="930591"/>
            <a:ext cx="1282889" cy="127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322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ChronicleVTI</vt:lpstr>
      <vt:lpstr>Sektionsmöte  20260217</vt:lpstr>
      <vt:lpstr>Läget i lagen ? </vt:lpstr>
      <vt:lpstr>Sammanslagningar</vt:lpstr>
      <vt:lpstr>Serie Anmälan </vt:lpstr>
      <vt:lpstr>Material Matchtröjor, bollar,annat ? </vt:lpstr>
      <vt:lpstr>Övrig Frågor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142</cp:revision>
  <dcterms:created xsi:type="dcterms:W3CDTF">2026-02-17T17:51:21Z</dcterms:created>
  <dcterms:modified xsi:type="dcterms:W3CDTF">2026-02-17T19:25:11Z</dcterms:modified>
</cp:coreProperties>
</file>