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63" r:id="rId8"/>
    <p:sldId id="264" r:id="rId9"/>
    <p:sldId id="265" r:id="rId10"/>
    <p:sldId id="266" r:id="rId11"/>
    <p:sldId id="269" r:id="rId12"/>
    <p:sldId id="26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ADCC1-2633-4806-9FB4-8F980D095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EE7E8D-1632-45A6-A0FD-894975693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A2E624-BCC2-4BD3-86F2-0E021EE3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199B3-7FEF-4012-AC55-7D5154FA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5BD6E8-4F60-4553-868A-C6D9125B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68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5A79B3-893F-4CF9-A495-C2891844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4B94877-0D79-4587-934D-A677723FB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1E7D81-4F9D-4DE5-92A1-6F8AEB47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921717-8A04-4A4F-BC86-37508E22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535F2A-37A4-408D-AD9E-4D6008DF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31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7CAF148-B572-4B9B-B0AE-652FF50A2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07BAE30-E765-4DE6-9565-336844CBD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B77579-D6CE-4BDE-B469-9CBF8286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1DD43-05D5-4919-BCB4-17282232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9F2180-B7F3-49E4-BAAD-54A71252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54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BF054F-0976-4456-B384-C3192411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5013FC-5064-4DFB-A654-296EBB56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063675-1AA1-4B47-AEA0-28BC3324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B482-BC68-42E5-B093-6DD97FB5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65A83D-336D-43DD-B97A-FB56BD1A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34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E8E22-4CB2-42A2-8E7B-B15D8A15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0AB13E-8CD3-4677-85E4-E8CE5285B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DB195E-26EE-467D-B6CB-3678EF35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CAD984-A119-4D8C-A23E-FA13CAF8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5771C2-4CE4-4D82-A8BC-64AB93D4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76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2130C8-4D01-4A3D-9132-D3E279B4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5C0293-FB96-4FB9-AD7F-E1CB8B3A2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102F45-3503-4F81-BEC7-DE780383F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736C66-9ACC-4F4E-BB62-72352DE9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BF69C2-1ECA-4246-BA1C-903661A9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35F759-9189-4AB8-8E1F-84E5857F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36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526C88-A4EC-42E3-85C0-B327CA5F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72B7CF-8A7B-4C5D-B9AD-1247EA8C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0146175-8B0B-4DA0-9202-0E13A703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B12B1A-CE25-4D58-B5CC-76B4245CD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A60177-8FEF-4C37-AF18-ED91C3CC1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9BA2D42-B5B7-49F5-80C1-AE50471F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D20B67-BD95-4BE5-AA88-CC2C7D87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7CFE4D-EF0A-4142-BDA1-4484098C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60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9D642A-0893-40A6-BFB3-C45E518B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69CB35D-0C2E-4E13-9948-E325003C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A6C541B-329D-436D-AC86-4E599C9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FAF5640-C636-4963-B9BA-0522DDDC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4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F6B6D6-5791-4218-BA65-2F32DBDD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003E55-211E-4072-8CC3-0DE19198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97C9EC-C274-454F-A552-DDB15582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60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52BE9-FBCA-4314-9DD1-3EB3A334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7B231B-B43C-465E-A2A0-46F26062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5DA7EF-6645-4F7F-8994-EBDDF96A2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A00B8F-51D4-489D-BC08-C99747C0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916D73-BBBB-4CD9-95C8-3F632E0D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BE10C2-FEB1-4119-887D-AF3B4CD7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40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D51A19-9FF8-4EF1-B557-816F7691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6ADFF88-6D51-4E9C-87DA-3DAC1B22F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9306EC-08F6-4CBA-B0B4-50775468F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FED8EA-605F-46B2-B942-4FE86DBF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254EAA-B98B-4A0D-A894-36F01E68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BA68E58-2FF2-43AC-A813-8E8708AD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94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8D5793A-0E13-48C1-B903-3F4C5DEE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9D1147-99F1-43B3-ACED-3970D6C55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63F992-D84C-4BF0-B34F-E8063128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0F24-C286-4C4E-B86A-97C90B37713A}" type="datetimeFigureOut">
              <a:rPr lang="sv-SE" smtClean="0"/>
              <a:t>2025-10-05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15DCB3-1258-4BB3-8E25-51545B400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574D4F-8B8B-4813-B45B-0DB579D9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EC5F8-FC3B-4DF1-ACC4-B7FD6FDE2B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724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694E1B38-1417-4DFD-9465-2D6CC9866F67}"/>
              </a:ext>
            </a:extLst>
          </p:cNvPr>
          <p:cNvGrpSpPr/>
          <p:nvPr/>
        </p:nvGrpSpPr>
        <p:grpSpPr>
          <a:xfrm>
            <a:off x="653447" y="1190322"/>
            <a:ext cx="4764505" cy="4324954"/>
            <a:chOff x="125127" y="1190322"/>
            <a:chExt cx="4764505" cy="4324954"/>
          </a:xfrm>
          <a:blipFill>
            <a:blip r:embed="rId2"/>
            <a:stretch>
              <a:fillRect/>
            </a:stretch>
          </a:blipFill>
        </p:grpSpPr>
        <p:sp>
          <p:nvSpPr>
            <p:cNvPr id="4" name="Flödesschema: Data 3">
              <a:extLst>
                <a:ext uri="{FF2B5EF4-FFF2-40B4-BE49-F238E27FC236}">
                  <a16:creationId xmlns:a16="http://schemas.microsoft.com/office/drawing/2014/main" id="{AFAEE82C-0E12-4832-B6A2-E8AA77E6058C}"/>
                </a:ext>
              </a:extLst>
            </p:cNvPr>
            <p:cNvSpPr/>
            <p:nvPr/>
          </p:nvSpPr>
          <p:spPr>
            <a:xfrm>
              <a:off x="1078028" y="1193533"/>
              <a:ext cx="952901" cy="4321743"/>
            </a:xfrm>
            <a:prstGeom prst="flowChartInputOutput">
              <a:avLst/>
            </a:prstGeom>
            <a:grpFill/>
            <a:ln>
              <a:solidFill>
                <a:srgbClr val="FFCF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Flödesschema: Data 4">
              <a:extLst>
                <a:ext uri="{FF2B5EF4-FFF2-40B4-BE49-F238E27FC236}">
                  <a16:creationId xmlns:a16="http://schemas.microsoft.com/office/drawing/2014/main" id="{DB088CA6-9676-4488-B92A-9700319DCBFB}"/>
                </a:ext>
              </a:extLst>
            </p:cNvPr>
            <p:cNvSpPr/>
            <p:nvPr/>
          </p:nvSpPr>
          <p:spPr>
            <a:xfrm>
              <a:off x="2030929" y="1190324"/>
              <a:ext cx="952901" cy="4321743"/>
            </a:xfrm>
            <a:prstGeom prst="flowChartInputOutput">
              <a:avLst/>
            </a:prstGeom>
            <a:grpFill/>
            <a:ln>
              <a:solidFill>
                <a:srgbClr val="FFCF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Flödesschema: Data 5">
              <a:extLst>
                <a:ext uri="{FF2B5EF4-FFF2-40B4-BE49-F238E27FC236}">
                  <a16:creationId xmlns:a16="http://schemas.microsoft.com/office/drawing/2014/main" id="{E31D5A83-1AF0-4EC1-9A52-D90DF661DFE1}"/>
                </a:ext>
              </a:extLst>
            </p:cNvPr>
            <p:cNvSpPr/>
            <p:nvPr/>
          </p:nvSpPr>
          <p:spPr>
            <a:xfrm>
              <a:off x="2983830" y="1190324"/>
              <a:ext cx="952901" cy="4321743"/>
            </a:xfrm>
            <a:prstGeom prst="flowChartInputOutput">
              <a:avLst/>
            </a:prstGeom>
            <a:grpFill/>
            <a:ln>
              <a:solidFill>
                <a:srgbClr val="FFCF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Flödesschema: Data 6">
              <a:extLst>
                <a:ext uri="{FF2B5EF4-FFF2-40B4-BE49-F238E27FC236}">
                  <a16:creationId xmlns:a16="http://schemas.microsoft.com/office/drawing/2014/main" id="{8AE9BCE6-DE3A-4F2D-8923-04959D217CD1}"/>
                </a:ext>
              </a:extLst>
            </p:cNvPr>
            <p:cNvSpPr/>
            <p:nvPr/>
          </p:nvSpPr>
          <p:spPr>
            <a:xfrm>
              <a:off x="3936731" y="1190323"/>
              <a:ext cx="952901" cy="4321743"/>
            </a:xfrm>
            <a:prstGeom prst="flowChartInputOutput">
              <a:avLst/>
            </a:prstGeom>
            <a:grpFill/>
            <a:ln>
              <a:solidFill>
                <a:srgbClr val="FFCF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Flödesschema: Data 7">
              <a:extLst>
                <a:ext uri="{FF2B5EF4-FFF2-40B4-BE49-F238E27FC236}">
                  <a16:creationId xmlns:a16="http://schemas.microsoft.com/office/drawing/2014/main" id="{926F337C-0C79-4FC6-972F-6CB7F4ECC566}"/>
                </a:ext>
              </a:extLst>
            </p:cNvPr>
            <p:cNvSpPr/>
            <p:nvPr/>
          </p:nvSpPr>
          <p:spPr>
            <a:xfrm>
              <a:off x="125127" y="1190322"/>
              <a:ext cx="952901" cy="4321743"/>
            </a:xfrm>
            <a:prstGeom prst="flowChartInputOutput">
              <a:avLst/>
            </a:prstGeom>
            <a:grpFill/>
            <a:ln>
              <a:solidFill>
                <a:srgbClr val="FFCF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2" y="1190322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Broberg</a:t>
            </a:r>
          </a:p>
          <a:p>
            <a:pPr algn="ctr"/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 2014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724852" y="3267022"/>
            <a:ext cx="390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25/26</a:t>
            </a:r>
            <a:endParaRPr lang="sv-SE" dirty="0">
              <a:solidFill>
                <a:srgbClr val="FFCF1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855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2" y="119032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Poolspel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237172" y="2214400"/>
            <a:ext cx="539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Regionala poolspel</a:t>
            </a:r>
          </a:p>
          <a:p>
            <a:endParaRPr lang="sv-SE" sz="24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sz="48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dirty="0">
              <a:solidFill>
                <a:srgbClr val="FFCF12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-2101515" y="-128337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87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3118586" y="1466768"/>
            <a:ext cx="595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Övriga ungdomslag</a:t>
            </a: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2376639" y="3196020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lödesschema: Koppling 4">
            <a:extLst>
              <a:ext uri="{FF2B5EF4-FFF2-40B4-BE49-F238E27FC236}">
                <a16:creationId xmlns:a16="http://schemas.microsoft.com/office/drawing/2014/main" id="{5F4BF777-A37B-4732-8087-D4D3FAD97D69}"/>
              </a:ext>
            </a:extLst>
          </p:cNvPr>
          <p:cNvSpPr/>
          <p:nvPr/>
        </p:nvSpPr>
        <p:spPr>
          <a:xfrm>
            <a:off x="-4920911" y="-1779714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03C16400-32AD-4163-A971-F039B8BB1E6D}"/>
              </a:ext>
            </a:extLst>
          </p:cNvPr>
          <p:cNvSpPr/>
          <p:nvPr/>
        </p:nvSpPr>
        <p:spPr>
          <a:xfrm>
            <a:off x="9674189" y="-1364215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15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3657600" y="1077759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Övrigt</a:t>
            </a: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1100088" y="2903621"/>
            <a:ext cx="9991824" cy="9298444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36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2" y="119032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Aktiviteter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237172" y="2214400"/>
            <a:ext cx="5396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Lotterier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Kiosk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Egen försäljning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Träningar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Utbildningar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Cuper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Poolspel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Övriga ungdomslag</a:t>
            </a:r>
          </a:p>
          <a:p>
            <a:endParaRPr lang="sv-SE" sz="24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sz="48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dirty="0">
              <a:solidFill>
                <a:srgbClr val="FFCF12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-2101515" y="-128337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38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1" y="1190322"/>
            <a:ext cx="539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Lotterier förening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237172" y="2214400"/>
            <a:ext cx="539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Matlotteri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Bingolotter Uppesittarkväll</a:t>
            </a:r>
          </a:p>
          <a:p>
            <a:endParaRPr lang="sv-SE" sz="24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sz="48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dirty="0">
              <a:solidFill>
                <a:srgbClr val="FFCF12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-2101515" y="-128337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3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2" y="119032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Kiosk A-laget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237172" y="2214400"/>
            <a:ext cx="5396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Följande datum har U12 kiosk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Oktober: 24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November: 12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December: 6, 30 (3)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Januari: 28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Februari: Slutspel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Mars: Slutspel</a:t>
            </a:r>
          </a:p>
          <a:p>
            <a:endParaRPr lang="sv-SE" sz="24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sz="48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dirty="0">
              <a:solidFill>
                <a:srgbClr val="FFCF12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-2101515" y="-128337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57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2" y="119032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Egen försäljning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237172" y="2214400"/>
            <a:ext cx="539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Information kring lagkassa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 i rad Broberg edition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Egna idéer?</a:t>
            </a:r>
          </a:p>
          <a:p>
            <a:pPr>
              <a:lnSpc>
                <a:spcPct val="150000"/>
              </a:lnSpc>
            </a:pPr>
            <a:endParaRPr lang="sv-SE" sz="2400" dirty="0">
              <a:solidFill>
                <a:srgbClr val="FFCF1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sv-SE" sz="24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sz="48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dirty="0">
              <a:solidFill>
                <a:srgbClr val="FFCF12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-2101515" y="-128337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9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7148811" y="2061970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Sexhörning 3">
            <a:extLst>
              <a:ext uri="{FF2B5EF4-FFF2-40B4-BE49-F238E27FC236}">
                <a16:creationId xmlns:a16="http://schemas.microsoft.com/office/drawing/2014/main" id="{C646E16C-D965-44EF-8A25-EDFF5D97A426}"/>
              </a:ext>
            </a:extLst>
          </p:cNvPr>
          <p:cNvSpPr/>
          <p:nvPr/>
        </p:nvSpPr>
        <p:spPr>
          <a:xfrm>
            <a:off x="446567" y="839971"/>
            <a:ext cx="5050465" cy="4625163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41275" cmpd="sng">
            <a:solidFill>
              <a:srgbClr val="FFCF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767C09E-836F-4354-9E45-FB6E81F55E26}"/>
              </a:ext>
            </a:extLst>
          </p:cNvPr>
          <p:cNvSpPr txBox="1"/>
          <p:nvPr/>
        </p:nvSpPr>
        <p:spPr>
          <a:xfrm>
            <a:off x="5847907" y="1344646"/>
            <a:ext cx="341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 i Rad</a:t>
            </a:r>
          </a:p>
        </p:txBody>
      </p:sp>
    </p:spTree>
    <p:extLst>
      <p:ext uri="{BB962C8B-B14F-4D97-AF65-F5344CB8AC3E}">
        <p14:creationId xmlns:p14="http://schemas.microsoft.com/office/powerpoint/2010/main" val="12235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2" y="119032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237172" y="2214400"/>
            <a:ext cx="5396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Måndag 18:00 – 19:30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Torsdag 18:00 – 19:15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Söndag 18:15 – 19:45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Kallelser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Samling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Närvaro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Fokus</a:t>
            </a:r>
          </a:p>
          <a:p>
            <a:endParaRPr lang="sv-SE" sz="24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sz="48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dirty="0">
              <a:solidFill>
                <a:srgbClr val="FFCF12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-2101515" y="-128337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93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2" y="119032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Utbildningar	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237172" y="2214400"/>
            <a:ext cx="539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Skippa attityden SISU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Ledarutbildningar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Domarutbildningar</a:t>
            </a:r>
          </a:p>
          <a:p>
            <a:endParaRPr lang="sv-SE" sz="24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sz="48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dirty="0">
              <a:solidFill>
                <a:srgbClr val="FFCF12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-2101515" y="-128337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59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4493C9-C4A6-4EE2-8A09-E679F7925CDF}"/>
              </a:ext>
            </a:extLst>
          </p:cNvPr>
          <p:cNvSpPr txBox="1"/>
          <p:nvPr/>
        </p:nvSpPr>
        <p:spPr>
          <a:xfrm>
            <a:off x="6237172" y="119032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Cuper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86D49D-EB0B-4A6A-B06E-81F5E85FD14B}"/>
              </a:ext>
            </a:extLst>
          </p:cNvPr>
          <p:cNvSpPr txBox="1"/>
          <p:nvPr/>
        </p:nvSpPr>
        <p:spPr>
          <a:xfrm>
            <a:off x="6237172" y="2214400"/>
            <a:ext cx="5396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Aros Cup 14 – 16 november	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Berras Cup 13 december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Knatten Cup 6 – 8 februari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Mars Cup 21 mars (Egen)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Avgifter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2400" dirty="0">
                <a:solidFill>
                  <a:srgbClr val="FFCF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Deltagande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sv-SE" sz="2400" dirty="0">
              <a:solidFill>
                <a:srgbClr val="FFCF1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sv-SE" sz="24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sz="4800" dirty="0">
              <a:solidFill>
                <a:srgbClr val="FFCF12"/>
              </a:solidFill>
              <a:latin typeface="Algerian" panose="04020705040A02060702" pitchFamily="82" charset="0"/>
            </a:endParaRPr>
          </a:p>
          <a:p>
            <a:endParaRPr lang="sv-SE" dirty="0">
              <a:solidFill>
                <a:srgbClr val="FFCF12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7CFE6FD7-63D1-4DCA-BA00-D17DD6259EE4}"/>
              </a:ext>
            </a:extLst>
          </p:cNvPr>
          <p:cNvSpPr/>
          <p:nvPr/>
        </p:nvSpPr>
        <p:spPr>
          <a:xfrm>
            <a:off x="-2101515" y="-128337"/>
            <a:ext cx="7438722" cy="7323960"/>
          </a:xfrm>
          <a:prstGeom prst="flowChartConnector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rgbClr val="FFCF12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24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124</Words>
  <Application>Microsoft Office PowerPoint</Application>
  <PresentationFormat>Bredbild</PresentationFormat>
  <Paragraphs>62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Aharoni</vt:lpstr>
      <vt:lpstr>Algerian</vt:lpstr>
      <vt:lpstr>Arial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Lund Johan</dc:creator>
  <cp:lastModifiedBy>Lund Johan</cp:lastModifiedBy>
  <cp:revision>3</cp:revision>
  <dcterms:created xsi:type="dcterms:W3CDTF">2025-09-12T08:52:49Z</dcterms:created>
  <dcterms:modified xsi:type="dcterms:W3CDTF">2025-10-05T08:40:38Z</dcterms:modified>
</cp:coreProperties>
</file>