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1" d="100"/>
          <a:sy n="131" d="100"/>
        </p:scale>
        <p:origin x="1044" y="120"/>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bff328522f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bff328522f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c1f4d1c75f_0_7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c1f4d1c75f_0_7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bff328522f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bff328522f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rgbClr val="B7B7B7"/>
              </a:buClr>
              <a:buSzPts val="1100"/>
              <a:buChar char="●"/>
            </a:pPr>
            <a:r>
              <a:rPr lang="sv" b="1">
                <a:solidFill>
                  <a:srgbClr val="B7B7B7"/>
                </a:solidFill>
              </a:rPr>
              <a:t>Försvara mitten tillsammans</a:t>
            </a:r>
            <a:r>
              <a:rPr lang="sv">
                <a:solidFill>
                  <a:srgbClr val="B7B7B7"/>
                </a:solidFill>
              </a:rPr>
              <a:t>: Hålla tätt för att vara med i matcher och orka kriga. Byta i anfall</a:t>
            </a:r>
            <a:endParaRPr>
              <a:solidFill>
                <a:srgbClr val="B7B7B7"/>
              </a:solidFill>
            </a:endParaRPr>
          </a:p>
          <a:p>
            <a:pPr marL="457200" lvl="0" indent="-298450" algn="l" rtl="0">
              <a:lnSpc>
                <a:spcPct val="115000"/>
              </a:lnSpc>
              <a:spcBef>
                <a:spcPts val="0"/>
              </a:spcBef>
              <a:spcAft>
                <a:spcPts val="0"/>
              </a:spcAft>
              <a:buClr>
                <a:srgbClr val="B7B7B7"/>
              </a:buClr>
              <a:buSzPts val="1100"/>
              <a:buChar char="●"/>
            </a:pPr>
            <a:r>
              <a:rPr lang="sv" b="1">
                <a:solidFill>
                  <a:srgbClr val="B7B7B7"/>
                </a:solidFill>
              </a:rPr>
              <a:t>Vända spelet snabbt:</a:t>
            </a:r>
            <a:r>
              <a:rPr lang="sv">
                <a:solidFill>
                  <a:srgbClr val="B7B7B7"/>
                </a:solidFill>
              </a:rPr>
              <a:t> Lita på skicklighet med lite struktur i anfall </a:t>
            </a:r>
            <a:endParaRPr>
              <a:solidFill>
                <a:srgbClr val="B7B7B7"/>
              </a:solidFill>
            </a:endParaRPr>
          </a:p>
          <a:p>
            <a:pPr marL="457200" lvl="0" indent="-298450" algn="l" rtl="0">
              <a:lnSpc>
                <a:spcPct val="115000"/>
              </a:lnSpc>
              <a:spcBef>
                <a:spcPts val="0"/>
              </a:spcBef>
              <a:spcAft>
                <a:spcPts val="0"/>
              </a:spcAft>
              <a:buClr>
                <a:srgbClr val="B7B7B7"/>
              </a:buClr>
              <a:buSzPts val="1100"/>
              <a:buChar char="●"/>
            </a:pPr>
            <a:r>
              <a:rPr lang="sv">
                <a:solidFill>
                  <a:srgbClr val="B7B7B7"/>
                </a:solidFill>
              </a:rPr>
              <a:t>Byta I anfall </a:t>
            </a:r>
            <a:endParaRPr>
              <a:solidFill>
                <a:srgbClr val="B7B7B7"/>
              </a:solidFill>
            </a:endParaRPr>
          </a:p>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c1f4d1c75f_0_8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c1f4d1c75f_0_8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gc1f4d1c75f_0_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gc1f4d1c75f_0_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bff328522f_0_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bff328522f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cb4cb89272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cb4cb89272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9"/>
        <p:cNvGrpSpPr/>
        <p:nvPr/>
      </p:nvGrpSpPr>
      <p:grpSpPr>
        <a:xfrm>
          <a:off x="0" y="0"/>
          <a:ext cx="0" cy="0"/>
          <a:chOff x="0" y="0"/>
          <a:chExt cx="0" cy="0"/>
        </a:xfrm>
      </p:grpSpPr>
      <p:sp>
        <p:nvSpPr>
          <p:cNvPr id="150" name="Google Shape;150;gbff328522f_0_2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1" name="Google Shape;151;gbff328522f_0_2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c9eebabb41_0_1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c9eebabb41_0_1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gbff328522f_0_7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gbff328522f_0_7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gbff328522f_0_8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gbff328522f_0_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8"/>
        <p:cNvGrpSpPr/>
        <p:nvPr/>
      </p:nvGrpSpPr>
      <p:grpSpPr>
        <a:xfrm>
          <a:off x="0" y="0"/>
          <a:ext cx="0" cy="0"/>
          <a:chOff x="0" y="0"/>
          <a:chExt cx="0" cy="0"/>
        </a:xfrm>
      </p:grpSpPr>
      <p:sp>
        <p:nvSpPr>
          <p:cNvPr id="69" name="Google Shape;69;gbff328522f_0_9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0" name="Google Shape;70;gbff328522f_0_9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g1013665fb76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g1013665fb7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bff328522f_0_1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bff328522f_0_1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gbff328522f_0_10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8" name="Google Shape;88;gbff328522f_0_10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gbff328522f_0_11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4" name="Google Shape;94;gbff328522f_0_1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8"/>
        <p:cNvGrpSpPr/>
        <p:nvPr/>
      </p:nvGrpSpPr>
      <p:grpSpPr>
        <a:xfrm>
          <a:off x="0" y="0"/>
          <a:ext cx="0" cy="0"/>
          <a:chOff x="0" y="0"/>
          <a:chExt cx="0" cy="0"/>
        </a:xfrm>
      </p:grpSpPr>
      <p:sp>
        <p:nvSpPr>
          <p:cNvPr id="99" name="Google Shape;99;gc1f4d1c75f_0_9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0" name="Google Shape;100;gc1f4d1c75f_0_9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sv"/>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sv"/>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sv"/>
              <a:t>Bohuslän-Dals Tv-pucksverksamhet</a:t>
            </a:r>
            <a:endParaRPr/>
          </a:p>
        </p:txBody>
      </p:sp>
      <p:sp>
        <p:nvSpPr>
          <p:cNvPr id="55" name="Google Shape;55;p13"/>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sv"/>
              <a:t>Tävling - Glädje - Utveckling</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2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b="1"/>
              <a:t>Syfte</a:t>
            </a:r>
            <a:endParaRPr b="1"/>
          </a:p>
        </p:txBody>
      </p:sp>
      <p:sp>
        <p:nvSpPr>
          <p:cNvPr id="110" name="Google Shape;110;p22"/>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a:t>Tävla i Tv-pucken</a:t>
            </a:r>
            <a:endParaRPr/>
          </a:p>
          <a:p>
            <a:pPr marL="0" lvl="0" indent="0" algn="l" rtl="0">
              <a:spcBef>
                <a:spcPts val="1200"/>
              </a:spcBef>
              <a:spcAft>
                <a:spcPts val="0"/>
              </a:spcAft>
              <a:buNone/>
            </a:pPr>
            <a:r>
              <a:rPr lang="sv"/>
              <a:t>Rolig resa</a:t>
            </a:r>
            <a:endParaRPr/>
          </a:p>
          <a:p>
            <a:pPr marL="0" lvl="0" indent="0" algn="l" rtl="0">
              <a:spcBef>
                <a:spcPts val="1200"/>
              </a:spcBef>
              <a:spcAft>
                <a:spcPts val="0"/>
              </a:spcAft>
              <a:buNone/>
            </a:pPr>
            <a:r>
              <a:rPr lang="sv"/>
              <a:t>Utbilda spelare</a:t>
            </a:r>
            <a:endParaRPr/>
          </a:p>
          <a:p>
            <a:pPr marL="0" lvl="0" indent="0" algn="l" rtl="0">
              <a:spcBef>
                <a:spcPts val="1200"/>
              </a:spcBef>
              <a:spcAft>
                <a:spcPts val="0"/>
              </a:spcAft>
              <a:buNone/>
            </a:pPr>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10">
                                            <p:txEl>
                                              <p:pRg st="0" end="0"/>
                                            </p:txEl>
                                          </p:spTgt>
                                        </p:tgtEl>
                                        <p:attrNameLst>
                                          <p:attrName>style.visibility</p:attrName>
                                        </p:attrNameLst>
                                      </p:cBhvr>
                                      <p:to>
                                        <p:strVal val="visible"/>
                                      </p:to>
                                    </p:set>
                                    <p:animEffect transition="in" filter="fade">
                                      <p:cBhvr>
                                        <p:cTn id="7" dur="1000"/>
                                        <p:tgtEl>
                                          <p:spTgt spid="11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10">
                                            <p:txEl>
                                              <p:pRg st="1" end="1"/>
                                            </p:txEl>
                                          </p:spTgt>
                                        </p:tgtEl>
                                        <p:attrNameLst>
                                          <p:attrName>style.visibility</p:attrName>
                                        </p:attrNameLst>
                                      </p:cBhvr>
                                      <p:to>
                                        <p:strVal val="visible"/>
                                      </p:to>
                                    </p:set>
                                    <p:animEffect transition="in" filter="fade">
                                      <p:cBhvr>
                                        <p:cTn id="12" dur="1000"/>
                                        <p:tgtEl>
                                          <p:spTgt spid="11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0">
                                            <p:txEl>
                                              <p:pRg st="2" end="2"/>
                                            </p:txEl>
                                          </p:spTgt>
                                        </p:tgtEl>
                                        <p:attrNameLst>
                                          <p:attrName>style.visibility</p:attrName>
                                        </p:attrNameLst>
                                      </p:cBhvr>
                                      <p:to>
                                        <p:strVal val="visible"/>
                                      </p:to>
                                    </p:set>
                                    <p:animEffect transition="in" filter="fade">
                                      <p:cBhvr>
                                        <p:cTn id="17" dur="1000"/>
                                        <p:tgtEl>
                                          <p:spTgt spid="11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0">
                                            <p:txEl>
                                              <p:pRg st="3" end="3"/>
                                            </p:txEl>
                                          </p:spTgt>
                                        </p:tgtEl>
                                        <p:attrNameLst>
                                          <p:attrName>style.visibility</p:attrName>
                                        </p:attrNameLst>
                                      </p:cBhvr>
                                      <p:to>
                                        <p:strVal val="visible"/>
                                      </p:to>
                                    </p:set>
                                    <p:animEffect transition="in" filter="fade">
                                      <p:cBhvr>
                                        <p:cTn id="22" dur="1000"/>
                                        <p:tgtEl>
                                          <p:spTgt spid="11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10">
                                            <p:txEl>
                                              <p:pRg st="4" end="4"/>
                                            </p:txEl>
                                          </p:spTgt>
                                        </p:tgtEl>
                                        <p:attrNameLst>
                                          <p:attrName>style.visibility</p:attrName>
                                        </p:attrNameLst>
                                      </p:cBhvr>
                                      <p:to>
                                        <p:strVal val="visible"/>
                                      </p:to>
                                    </p:set>
                                    <p:animEffect transition="in" filter="fade">
                                      <p:cBhvr>
                                        <p:cTn id="27" dur="1000"/>
                                        <p:tgtEl>
                                          <p:spTgt spid="11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10">
                                            <p:txEl>
                                              <p:pRg st="5" end="5"/>
                                            </p:txEl>
                                          </p:spTgt>
                                        </p:tgtEl>
                                        <p:attrNameLst>
                                          <p:attrName>style.visibility</p:attrName>
                                        </p:attrNameLst>
                                      </p:cBhvr>
                                      <p:to>
                                        <p:strVal val="visible"/>
                                      </p:to>
                                    </p:set>
                                    <p:animEffect transition="in" filter="fade">
                                      <p:cBhvr>
                                        <p:cTn id="32" dur="1000"/>
                                        <p:tgtEl>
                                          <p:spTgt spid="11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3"/>
          <p:cNvSpPr txBox="1">
            <a:spLocks noGrp="1"/>
          </p:cNvSpPr>
          <p:nvPr>
            <p:ph type="title"/>
          </p:nvPr>
        </p:nvSpPr>
        <p:spPr>
          <a:xfrm>
            <a:off x="311700" y="230700"/>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b="1"/>
              <a:t>Planering</a:t>
            </a:r>
            <a:endParaRPr/>
          </a:p>
        </p:txBody>
      </p:sp>
      <p:sp>
        <p:nvSpPr>
          <p:cNvPr id="116" name="Google Shape;116;p23"/>
          <p:cNvSpPr txBox="1">
            <a:spLocks noGrp="1"/>
          </p:cNvSpPr>
          <p:nvPr>
            <p:ph type="body" idx="1"/>
          </p:nvPr>
        </p:nvSpPr>
        <p:spPr>
          <a:xfrm>
            <a:off x="311700" y="803400"/>
            <a:ext cx="3999900" cy="4061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100" b="1" u="sng">
                <a:solidFill>
                  <a:schemeClr val="dk1"/>
                </a:solidFill>
              </a:rPr>
              <a:t>Säsong</a:t>
            </a:r>
            <a:endParaRPr sz="1100" b="1" u="sng">
              <a:solidFill>
                <a:schemeClr val="dk1"/>
              </a:solidFill>
            </a:endParaRPr>
          </a:p>
          <a:p>
            <a:pPr marL="0" lvl="0" indent="0" algn="l" rtl="0">
              <a:spcBef>
                <a:spcPts val="1200"/>
              </a:spcBef>
              <a:spcAft>
                <a:spcPts val="0"/>
              </a:spcAft>
              <a:buNone/>
            </a:pPr>
            <a:r>
              <a:rPr lang="sv" sz="1100"/>
              <a:t>BDU hösten 2021 inkl infomöte och fysutbildning Munkedal</a:t>
            </a:r>
            <a:endParaRPr sz="1100"/>
          </a:p>
          <a:p>
            <a:pPr marL="0" lvl="0" indent="0" algn="l" rtl="0">
              <a:spcBef>
                <a:spcPts val="1200"/>
              </a:spcBef>
              <a:spcAft>
                <a:spcPts val="0"/>
              </a:spcAft>
              <a:buNone/>
            </a:pPr>
            <a:r>
              <a:rPr lang="sv" sz="1100">
                <a:solidFill>
                  <a:srgbClr val="00FF00"/>
                </a:solidFill>
              </a:rPr>
              <a:t>Uttagning tidigt i januari 2022</a:t>
            </a:r>
            <a:endParaRPr sz="1100">
              <a:solidFill>
                <a:srgbClr val="00FF00"/>
              </a:solidFill>
            </a:endParaRPr>
          </a:p>
          <a:p>
            <a:pPr marL="0" lvl="0" indent="0" algn="l" rtl="0">
              <a:spcBef>
                <a:spcPts val="1200"/>
              </a:spcBef>
              <a:spcAft>
                <a:spcPts val="0"/>
              </a:spcAft>
              <a:buNone/>
            </a:pPr>
            <a:r>
              <a:rPr lang="sv" sz="1100"/>
              <a:t>Internmatcher 2-3 st i januari</a:t>
            </a:r>
            <a:endParaRPr sz="1100"/>
          </a:p>
          <a:p>
            <a:pPr marL="0" lvl="0" indent="0" algn="l" rtl="0">
              <a:spcBef>
                <a:spcPts val="1200"/>
              </a:spcBef>
              <a:spcAft>
                <a:spcPts val="0"/>
              </a:spcAft>
              <a:buNone/>
            </a:pPr>
            <a:r>
              <a:rPr lang="sv" sz="1100">
                <a:solidFill>
                  <a:srgbClr val="00FF00"/>
                </a:solidFill>
              </a:rPr>
              <a:t>Uttagning till Bo Stenbergscupen i slutet av januari</a:t>
            </a:r>
            <a:endParaRPr sz="1100">
              <a:solidFill>
                <a:srgbClr val="00FF00"/>
              </a:solidFill>
            </a:endParaRPr>
          </a:p>
          <a:p>
            <a:pPr marL="0" lvl="0" indent="0" algn="l" rtl="0">
              <a:spcBef>
                <a:spcPts val="1200"/>
              </a:spcBef>
              <a:spcAft>
                <a:spcPts val="0"/>
              </a:spcAft>
              <a:buNone/>
            </a:pPr>
            <a:r>
              <a:rPr lang="sv" sz="1100"/>
              <a:t>Ispass 1 st i början av februari</a:t>
            </a:r>
            <a:endParaRPr sz="1100"/>
          </a:p>
          <a:p>
            <a:pPr marL="0" lvl="0" indent="0" algn="l" rtl="0">
              <a:spcBef>
                <a:spcPts val="1200"/>
              </a:spcBef>
              <a:spcAft>
                <a:spcPts val="0"/>
              </a:spcAft>
              <a:buNone/>
            </a:pPr>
            <a:r>
              <a:rPr lang="sv" sz="1100" b="1"/>
              <a:t>Bo Stenbergscupen i Åmål i mitten av februari</a:t>
            </a:r>
            <a:endParaRPr sz="1100" b="1"/>
          </a:p>
          <a:p>
            <a:pPr marL="0" lvl="0" indent="0" algn="l" rtl="0">
              <a:spcBef>
                <a:spcPts val="1200"/>
              </a:spcBef>
              <a:spcAft>
                <a:spcPts val="0"/>
              </a:spcAft>
              <a:buNone/>
            </a:pPr>
            <a:r>
              <a:rPr lang="sv" sz="1100"/>
              <a:t>Internmatcher 2 st februari och mars</a:t>
            </a:r>
            <a:endParaRPr sz="1100"/>
          </a:p>
          <a:p>
            <a:pPr marL="0" lvl="0" indent="0" algn="l" rtl="0">
              <a:spcBef>
                <a:spcPts val="1200"/>
              </a:spcBef>
              <a:spcAft>
                <a:spcPts val="0"/>
              </a:spcAft>
              <a:buNone/>
            </a:pPr>
            <a:r>
              <a:rPr lang="sv" sz="1100">
                <a:solidFill>
                  <a:srgbClr val="00FF00"/>
                </a:solidFill>
              </a:rPr>
              <a:t>Uttagning till Aprilcupen i mitten av mars</a:t>
            </a:r>
            <a:endParaRPr sz="1100">
              <a:solidFill>
                <a:srgbClr val="00FF00"/>
              </a:solidFill>
            </a:endParaRPr>
          </a:p>
          <a:p>
            <a:pPr marL="0" lvl="0" indent="0" algn="l" rtl="0">
              <a:spcBef>
                <a:spcPts val="1200"/>
              </a:spcBef>
              <a:spcAft>
                <a:spcPts val="0"/>
              </a:spcAft>
              <a:buNone/>
            </a:pPr>
            <a:r>
              <a:rPr lang="sv" sz="1100"/>
              <a:t>Ispass 2 st i slutet av mars</a:t>
            </a:r>
            <a:endParaRPr sz="1100"/>
          </a:p>
          <a:p>
            <a:pPr marL="0" lvl="0" indent="0" algn="l" rtl="0">
              <a:spcBef>
                <a:spcPts val="1200"/>
              </a:spcBef>
              <a:spcAft>
                <a:spcPts val="1200"/>
              </a:spcAft>
              <a:buNone/>
            </a:pPr>
            <a:r>
              <a:rPr lang="sv" sz="1100" b="1"/>
              <a:t>Aprilcupen i början av april</a:t>
            </a:r>
            <a:endParaRPr sz="1100" b="1"/>
          </a:p>
        </p:txBody>
      </p:sp>
      <p:sp>
        <p:nvSpPr>
          <p:cNvPr id="117" name="Google Shape;117;p23"/>
          <p:cNvSpPr txBox="1">
            <a:spLocks noGrp="1"/>
          </p:cNvSpPr>
          <p:nvPr>
            <p:ph type="body" idx="2"/>
          </p:nvPr>
        </p:nvSpPr>
        <p:spPr>
          <a:xfrm>
            <a:off x="4736400" y="803400"/>
            <a:ext cx="4095900" cy="40614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770"/>
              <a:buNone/>
            </a:pPr>
            <a:r>
              <a:rPr lang="sv" sz="1100" b="1" u="sng">
                <a:solidFill>
                  <a:schemeClr val="dk1"/>
                </a:solidFill>
              </a:rPr>
              <a:t>Försäsong</a:t>
            </a:r>
            <a:endParaRPr sz="1100" b="1" u="sng">
              <a:solidFill>
                <a:schemeClr val="dk1"/>
              </a:solidFill>
            </a:endParaRPr>
          </a:p>
          <a:p>
            <a:pPr marL="0" lvl="0" indent="0" algn="l" rtl="0">
              <a:lnSpc>
                <a:spcPct val="95000"/>
              </a:lnSpc>
              <a:spcBef>
                <a:spcPts val="1200"/>
              </a:spcBef>
              <a:spcAft>
                <a:spcPts val="0"/>
              </a:spcAft>
              <a:buSzPts val="770"/>
              <a:buNone/>
            </a:pPr>
            <a:r>
              <a:rPr lang="sv" sz="1100">
                <a:solidFill>
                  <a:srgbClr val="00FF00"/>
                </a:solidFill>
              </a:rPr>
              <a:t>Uttagning sommartrupp (under april)</a:t>
            </a:r>
            <a:endParaRPr sz="1100">
              <a:solidFill>
                <a:srgbClr val="00FF00"/>
              </a:solidFill>
            </a:endParaRPr>
          </a:p>
          <a:p>
            <a:pPr marL="0" lvl="0" indent="0" algn="l" rtl="0">
              <a:lnSpc>
                <a:spcPct val="95000"/>
              </a:lnSpc>
              <a:spcBef>
                <a:spcPts val="1200"/>
              </a:spcBef>
              <a:spcAft>
                <a:spcPts val="0"/>
              </a:spcAft>
              <a:buSzPts val="770"/>
              <a:buNone/>
            </a:pPr>
            <a:r>
              <a:rPr lang="sv" sz="1100"/>
              <a:t>Fysutbildningsträff (under april) Uddevalla</a:t>
            </a:r>
            <a:endParaRPr sz="1100"/>
          </a:p>
          <a:p>
            <a:pPr marL="0" lvl="0" indent="0" algn="l" rtl="0">
              <a:lnSpc>
                <a:spcPct val="95000"/>
              </a:lnSpc>
              <a:spcBef>
                <a:spcPts val="1200"/>
              </a:spcBef>
              <a:spcAft>
                <a:spcPts val="0"/>
              </a:spcAft>
              <a:buSzPts val="770"/>
              <a:buNone/>
            </a:pPr>
            <a:r>
              <a:rPr lang="sv" sz="1100"/>
              <a:t>Internmatcher och fyspass ca 2-4/månad i maj och juni</a:t>
            </a:r>
            <a:endParaRPr sz="1100"/>
          </a:p>
          <a:p>
            <a:pPr marL="0" lvl="0" indent="0" algn="l" rtl="0">
              <a:lnSpc>
                <a:spcPct val="95000"/>
              </a:lnSpc>
              <a:spcBef>
                <a:spcPts val="1200"/>
              </a:spcBef>
              <a:spcAft>
                <a:spcPts val="0"/>
              </a:spcAft>
              <a:buSzPts val="770"/>
              <a:buNone/>
            </a:pPr>
            <a:r>
              <a:rPr lang="sv" sz="1100"/>
              <a:t>Fystest (juni) Uddevalla</a:t>
            </a:r>
            <a:endParaRPr sz="1100"/>
          </a:p>
          <a:p>
            <a:pPr marL="0" lvl="0" indent="0" algn="l" rtl="0">
              <a:lnSpc>
                <a:spcPct val="95000"/>
              </a:lnSpc>
              <a:spcBef>
                <a:spcPts val="1200"/>
              </a:spcBef>
              <a:spcAft>
                <a:spcPts val="0"/>
              </a:spcAft>
              <a:buSzPts val="770"/>
              <a:buNone/>
            </a:pPr>
            <a:r>
              <a:rPr lang="sv" sz="1100"/>
              <a:t>Fystest v 30 (månadsskiftet juli-augusti) Uddevalla</a:t>
            </a:r>
            <a:endParaRPr sz="1100"/>
          </a:p>
          <a:p>
            <a:pPr marL="0" lvl="0" indent="0" algn="l" rtl="0">
              <a:lnSpc>
                <a:spcPct val="95000"/>
              </a:lnSpc>
              <a:spcBef>
                <a:spcPts val="1200"/>
              </a:spcBef>
              <a:spcAft>
                <a:spcPts val="0"/>
              </a:spcAft>
              <a:buSzPts val="770"/>
              <a:buNone/>
            </a:pPr>
            <a:r>
              <a:rPr lang="sv" sz="1100" b="1"/>
              <a:t>Läger v 31 Lysekil/Munkedal</a:t>
            </a:r>
            <a:endParaRPr sz="1100" b="1"/>
          </a:p>
          <a:p>
            <a:pPr marL="0" lvl="0" indent="0" algn="l" rtl="0">
              <a:lnSpc>
                <a:spcPct val="95000"/>
              </a:lnSpc>
              <a:spcBef>
                <a:spcPts val="1200"/>
              </a:spcBef>
              <a:spcAft>
                <a:spcPts val="0"/>
              </a:spcAft>
              <a:buSzPts val="770"/>
              <a:buNone/>
            </a:pPr>
            <a:r>
              <a:rPr lang="sv" sz="1100"/>
              <a:t>Ispass och matcher 1 ggn/vecka augusti och fram till kval</a:t>
            </a:r>
            <a:endParaRPr sz="1100"/>
          </a:p>
          <a:p>
            <a:pPr marL="0" lvl="0" indent="0" algn="l" rtl="0">
              <a:lnSpc>
                <a:spcPct val="95000"/>
              </a:lnSpc>
              <a:spcBef>
                <a:spcPts val="1200"/>
              </a:spcBef>
              <a:spcAft>
                <a:spcPts val="0"/>
              </a:spcAft>
              <a:buSzPts val="770"/>
              <a:buNone/>
            </a:pPr>
            <a:r>
              <a:rPr lang="sv" sz="1100" b="1"/>
              <a:t>Tv-puckskval Stenungsund</a:t>
            </a:r>
            <a:endParaRPr sz="1100" b="1"/>
          </a:p>
          <a:p>
            <a:pPr marL="0" lvl="0" indent="0" algn="l" rtl="0">
              <a:lnSpc>
                <a:spcPct val="95000"/>
              </a:lnSpc>
              <a:spcBef>
                <a:spcPts val="1200"/>
              </a:spcBef>
              <a:spcAft>
                <a:spcPts val="0"/>
              </a:spcAft>
              <a:buSzPts val="770"/>
              <a:buNone/>
            </a:pPr>
            <a:r>
              <a:rPr lang="sv" sz="1100" b="1"/>
              <a:t>Tv-puck</a:t>
            </a:r>
            <a:endParaRPr sz="1100" b="1"/>
          </a:p>
          <a:p>
            <a:pPr marL="0" lvl="0" indent="0" algn="l" rtl="0">
              <a:lnSpc>
                <a:spcPct val="95000"/>
              </a:lnSpc>
              <a:spcBef>
                <a:spcPts val="1200"/>
              </a:spcBef>
              <a:spcAft>
                <a:spcPts val="1200"/>
              </a:spcAft>
              <a:buSzPts val="770"/>
              <a:buNone/>
            </a:pPr>
            <a:endParaRPr sz="98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sv" sz="2200" b="1"/>
              <a:t>Spelidé BD i Tv-pucken</a:t>
            </a:r>
            <a:endParaRPr sz="2900"/>
          </a:p>
        </p:txBody>
      </p:sp>
      <p:sp>
        <p:nvSpPr>
          <p:cNvPr id="123" name="Google Shape;123;p2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77500" lnSpcReduction="10000"/>
          </a:bodyPr>
          <a:lstStyle/>
          <a:p>
            <a:pPr marL="0" lvl="0" indent="0" algn="l" rtl="0">
              <a:spcBef>
                <a:spcPts val="0"/>
              </a:spcBef>
              <a:spcAft>
                <a:spcPts val="0"/>
              </a:spcAft>
              <a:buNone/>
            </a:pPr>
            <a:endParaRPr sz="2000">
              <a:solidFill>
                <a:srgbClr val="B7B7B7"/>
              </a:solidFill>
            </a:endParaRPr>
          </a:p>
          <a:p>
            <a:pPr marL="0" lvl="0" indent="0" algn="l" rtl="0">
              <a:spcBef>
                <a:spcPts val="0"/>
              </a:spcBef>
              <a:spcAft>
                <a:spcPts val="0"/>
              </a:spcAft>
              <a:buNone/>
            </a:pPr>
            <a:r>
              <a:rPr lang="sv" sz="2000">
                <a:solidFill>
                  <a:srgbClr val="B7B7B7"/>
                </a:solidFill>
              </a:rPr>
              <a:t>“Alla alltid”</a:t>
            </a:r>
            <a:endParaRPr sz="2000">
              <a:solidFill>
                <a:srgbClr val="B7B7B7"/>
              </a:solidFill>
            </a:endParaRPr>
          </a:p>
          <a:p>
            <a:pPr marL="457200" lvl="0" indent="-327025" algn="l" rtl="0">
              <a:spcBef>
                <a:spcPts val="0"/>
              </a:spcBef>
              <a:spcAft>
                <a:spcPts val="0"/>
              </a:spcAft>
              <a:buClr>
                <a:srgbClr val="B7B7B7"/>
              </a:buClr>
              <a:buSzPct val="100000"/>
              <a:buChar char="●"/>
            </a:pPr>
            <a:r>
              <a:rPr lang="sv" sz="2000">
                <a:solidFill>
                  <a:srgbClr val="B7B7B7"/>
                </a:solidFill>
              </a:rPr>
              <a:t>Alla backcheckar, skymmer målvakt, har bytesdisciplin, täcker skott etc</a:t>
            </a:r>
            <a:endParaRPr sz="2000">
              <a:solidFill>
                <a:srgbClr val="B7B7B7"/>
              </a:solidFill>
            </a:endParaRPr>
          </a:p>
          <a:p>
            <a:pPr marL="0" lvl="0" indent="0" algn="l" rtl="0">
              <a:spcBef>
                <a:spcPts val="0"/>
              </a:spcBef>
              <a:spcAft>
                <a:spcPts val="0"/>
              </a:spcAft>
              <a:buNone/>
            </a:pPr>
            <a:endParaRPr sz="2000">
              <a:solidFill>
                <a:srgbClr val="B7B7B7"/>
              </a:solidFill>
            </a:endParaRPr>
          </a:p>
          <a:p>
            <a:pPr marL="0" lvl="0" indent="0" algn="l" rtl="0">
              <a:spcBef>
                <a:spcPts val="0"/>
              </a:spcBef>
              <a:spcAft>
                <a:spcPts val="0"/>
              </a:spcAft>
              <a:buNone/>
            </a:pPr>
            <a:r>
              <a:rPr lang="sv" sz="2000">
                <a:solidFill>
                  <a:srgbClr val="B7B7B7"/>
                </a:solidFill>
              </a:rPr>
              <a:t>Försvara mitten tillsammans </a:t>
            </a:r>
            <a:endParaRPr sz="2000">
              <a:solidFill>
                <a:srgbClr val="B7B7B7"/>
              </a:solidFill>
            </a:endParaRPr>
          </a:p>
          <a:p>
            <a:pPr marL="457200" lvl="0" indent="-327025" algn="l" rtl="0">
              <a:spcBef>
                <a:spcPts val="0"/>
              </a:spcBef>
              <a:spcAft>
                <a:spcPts val="0"/>
              </a:spcAft>
              <a:buClr>
                <a:srgbClr val="B7B7B7"/>
              </a:buClr>
              <a:buSzPct val="100000"/>
              <a:buChar char="●"/>
            </a:pPr>
            <a:r>
              <a:rPr lang="sv" sz="2000">
                <a:solidFill>
                  <a:srgbClr val="B7B7B7"/>
                </a:solidFill>
              </a:rPr>
              <a:t>Vi håller motståndare på utsidan </a:t>
            </a:r>
            <a:endParaRPr sz="2000">
              <a:solidFill>
                <a:srgbClr val="B7B7B7"/>
              </a:solidFill>
            </a:endParaRPr>
          </a:p>
          <a:p>
            <a:pPr marL="0" lvl="0" indent="0" algn="l" rtl="0">
              <a:spcBef>
                <a:spcPts val="0"/>
              </a:spcBef>
              <a:spcAft>
                <a:spcPts val="0"/>
              </a:spcAft>
              <a:buNone/>
            </a:pPr>
            <a:endParaRPr sz="2000">
              <a:solidFill>
                <a:srgbClr val="B7B7B7"/>
              </a:solidFill>
            </a:endParaRPr>
          </a:p>
          <a:p>
            <a:pPr marL="0" lvl="0" indent="0" algn="l" rtl="0">
              <a:spcBef>
                <a:spcPts val="0"/>
              </a:spcBef>
              <a:spcAft>
                <a:spcPts val="0"/>
              </a:spcAft>
              <a:buNone/>
            </a:pPr>
            <a:r>
              <a:rPr lang="sv" sz="2000">
                <a:solidFill>
                  <a:srgbClr val="B7B7B7"/>
                </a:solidFill>
              </a:rPr>
              <a:t>Vända spelet snabbt och attackera målet</a:t>
            </a:r>
            <a:endParaRPr sz="2000">
              <a:solidFill>
                <a:srgbClr val="B7B7B7"/>
              </a:solidFill>
            </a:endParaRPr>
          </a:p>
          <a:p>
            <a:pPr marL="457200" lvl="0" indent="-327025" algn="l" rtl="0">
              <a:spcBef>
                <a:spcPts val="0"/>
              </a:spcBef>
              <a:spcAft>
                <a:spcPts val="0"/>
              </a:spcAft>
              <a:buClr>
                <a:srgbClr val="B7B7B7"/>
              </a:buClr>
              <a:buSzPct val="100000"/>
              <a:buChar char="●"/>
            </a:pPr>
            <a:r>
              <a:rPr lang="sv" sz="2000">
                <a:solidFill>
                  <a:srgbClr val="B7B7B7"/>
                </a:solidFill>
              </a:rPr>
              <a:t>Vi vänder spelet där vi vinner pucken </a:t>
            </a:r>
            <a:endParaRPr sz="2000">
              <a:solidFill>
                <a:srgbClr val="B7B7B7"/>
              </a:solidFill>
            </a:endParaRPr>
          </a:p>
          <a:p>
            <a:pPr marL="457200" lvl="0" indent="-327025" algn="l" rtl="0">
              <a:spcBef>
                <a:spcPts val="0"/>
              </a:spcBef>
              <a:spcAft>
                <a:spcPts val="0"/>
              </a:spcAft>
              <a:buClr>
                <a:srgbClr val="B7B7B7"/>
              </a:buClr>
              <a:buSzPct val="100000"/>
              <a:buChar char="●"/>
            </a:pPr>
            <a:r>
              <a:rPr lang="sv" sz="2000">
                <a:solidFill>
                  <a:srgbClr val="B7B7B7"/>
                </a:solidFill>
              </a:rPr>
              <a:t>Vi vinner insidan på motståndaren med och utan puck</a:t>
            </a:r>
            <a:endParaRPr sz="2000">
              <a:solidFill>
                <a:srgbClr val="B7B7B7"/>
              </a:solidFill>
            </a:endParaRPr>
          </a:p>
          <a:p>
            <a:pPr marL="0" lvl="0" indent="0" algn="l" rtl="0">
              <a:spcBef>
                <a:spcPts val="0"/>
              </a:spcBef>
              <a:spcAft>
                <a:spcPts val="0"/>
              </a:spcAft>
              <a:buNone/>
            </a:pPr>
            <a:endParaRPr sz="2000">
              <a:solidFill>
                <a:srgbClr val="B7B7B7"/>
              </a:solidFill>
            </a:endParaRPr>
          </a:p>
          <a:p>
            <a:pPr marL="0" lvl="0" indent="0" algn="l" rtl="0">
              <a:spcBef>
                <a:spcPts val="0"/>
              </a:spcBef>
              <a:spcAft>
                <a:spcPts val="0"/>
              </a:spcAft>
              <a:buNone/>
            </a:pPr>
            <a:endParaRPr sz="2000">
              <a:solidFill>
                <a:srgbClr val="B7B7B7"/>
              </a:solidFill>
            </a:endParaRPr>
          </a:p>
          <a:p>
            <a:pPr marL="0" lvl="0" indent="0" algn="l" rtl="0">
              <a:spcBef>
                <a:spcPts val="0"/>
              </a:spcBef>
              <a:spcAft>
                <a:spcPts val="0"/>
              </a:spcAft>
              <a:buNone/>
            </a:pPr>
            <a:endParaRPr sz="2000">
              <a:solidFill>
                <a:srgbClr val="B7B7B7"/>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3">
                                            <p:txEl>
                                              <p:pRg st="0" end="0"/>
                                            </p:txEl>
                                          </p:spTgt>
                                        </p:tgtEl>
                                        <p:attrNameLst>
                                          <p:attrName>style.visibility</p:attrName>
                                        </p:attrNameLst>
                                      </p:cBhvr>
                                      <p:to>
                                        <p:strVal val="visible"/>
                                      </p:to>
                                    </p:set>
                                    <p:animEffect transition="in" filter="fade">
                                      <p:cBhvr>
                                        <p:cTn id="7" dur="1000"/>
                                        <p:tgtEl>
                                          <p:spTgt spid="1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3">
                                            <p:txEl>
                                              <p:pRg st="1" end="1"/>
                                            </p:txEl>
                                          </p:spTgt>
                                        </p:tgtEl>
                                        <p:attrNameLst>
                                          <p:attrName>style.visibility</p:attrName>
                                        </p:attrNameLst>
                                      </p:cBhvr>
                                      <p:to>
                                        <p:strVal val="visible"/>
                                      </p:to>
                                    </p:set>
                                    <p:animEffect transition="in" filter="fade">
                                      <p:cBhvr>
                                        <p:cTn id="12" dur="1000"/>
                                        <p:tgtEl>
                                          <p:spTgt spid="1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3">
                                            <p:txEl>
                                              <p:pRg st="2" end="2"/>
                                            </p:txEl>
                                          </p:spTgt>
                                        </p:tgtEl>
                                        <p:attrNameLst>
                                          <p:attrName>style.visibility</p:attrName>
                                        </p:attrNameLst>
                                      </p:cBhvr>
                                      <p:to>
                                        <p:strVal val="visible"/>
                                      </p:to>
                                    </p:set>
                                    <p:animEffect transition="in" filter="fade">
                                      <p:cBhvr>
                                        <p:cTn id="17" dur="1000"/>
                                        <p:tgtEl>
                                          <p:spTgt spid="1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3">
                                            <p:txEl>
                                              <p:pRg st="3" end="3"/>
                                            </p:txEl>
                                          </p:spTgt>
                                        </p:tgtEl>
                                        <p:attrNameLst>
                                          <p:attrName>style.visibility</p:attrName>
                                        </p:attrNameLst>
                                      </p:cBhvr>
                                      <p:to>
                                        <p:strVal val="visible"/>
                                      </p:to>
                                    </p:set>
                                    <p:animEffect transition="in" filter="fade">
                                      <p:cBhvr>
                                        <p:cTn id="22" dur="1000"/>
                                        <p:tgtEl>
                                          <p:spTgt spid="1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3">
                                            <p:txEl>
                                              <p:pRg st="4" end="4"/>
                                            </p:txEl>
                                          </p:spTgt>
                                        </p:tgtEl>
                                        <p:attrNameLst>
                                          <p:attrName>style.visibility</p:attrName>
                                        </p:attrNameLst>
                                      </p:cBhvr>
                                      <p:to>
                                        <p:strVal val="visible"/>
                                      </p:to>
                                    </p:set>
                                    <p:animEffect transition="in" filter="fade">
                                      <p:cBhvr>
                                        <p:cTn id="27" dur="1000"/>
                                        <p:tgtEl>
                                          <p:spTgt spid="1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3">
                                            <p:txEl>
                                              <p:pRg st="5" end="5"/>
                                            </p:txEl>
                                          </p:spTgt>
                                        </p:tgtEl>
                                        <p:attrNameLst>
                                          <p:attrName>style.visibility</p:attrName>
                                        </p:attrNameLst>
                                      </p:cBhvr>
                                      <p:to>
                                        <p:strVal val="visible"/>
                                      </p:to>
                                    </p:set>
                                    <p:animEffect transition="in" filter="fade">
                                      <p:cBhvr>
                                        <p:cTn id="32" dur="1000"/>
                                        <p:tgtEl>
                                          <p:spTgt spid="12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3">
                                            <p:txEl>
                                              <p:pRg st="6" end="6"/>
                                            </p:txEl>
                                          </p:spTgt>
                                        </p:tgtEl>
                                        <p:attrNameLst>
                                          <p:attrName>style.visibility</p:attrName>
                                        </p:attrNameLst>
                                      </p:cBhvr>
                                      <p:to>
                                        <p:strVal val="visible"/>
                                      </p:to>
                                    </p:set>
                                    <p:animEffect transition="in" filter="fade">
                                      <p:cBhvr>
                                        <p:cTn id="37" dur="1000"/>
                                        <p:tgtEl>
                                          <p:spTgt spid="12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3">
                                            <p:txEl>
                                              <p:pRg st="7" end="7"/>
                                            </p:txEl>
                                          </p:spTgt>
                                        </p:tgtEl>
                                        <p:attrNameLst>
                                          <p:attrName>style.visibility</p:attrName>
                                        </p:attrNameLst>
                                      </p:cBhvr>
                                      <p:to>
                                        <p:strVal val="visible"/>
                                      </p:to>
                                    </p:set>
                                    <p:animEffect transition="in" filter="fade">
                                      <p:cBhvr>
                                        <p:cTn id="42" dur="1000"/>
                                        <p:tgtEl>
                                          <p:spTgt spid="12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3">
                                            <p:txEl>
                                              <p:pRg st="8" end="8"/>
                                            </p:txEl>
                                          </p:spTgt>
                                        </p:tgtEl>
                                        <p:attrNameLst>
                                          <p:attrName>style.visibility</p:attrName>
                                        </p:attrNameLst>
                                      </p:cBhvr>
                                      <p:to>
                                        <p:strVal val="visible"/>
                                      </p:to>
                                    </p:set>
                                    <p:animEffect transition="in" filter="fade">
                                      <p:cBhvr>
                                        <p:cTn id="47" dur="1000"/>
                                        <p:tgtEl>
                                          <p:spTgt spid="12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23">
                                            <p:txEl>
                                              <p:pRg st="9" end="9"/>
                                            </p:txEl>
                                          </p:spTgt>
                                        </p:tgtEl>
                                        <p:attrNameLst>
                                          <p:attrName>style.visibility</p:attrName>
                                        </p:attrNameLst>
                                      </p:cBhvr>
                                      <p:to>
                                        <p:strVal val="visible"/>
                                      </p:to>
                                    </p:set>
                                    <p:animEffect transition="in" filter="fade">
                                      <p:cBhvr>
                                        <p:cTn id="52" dur="1000"/>
                                        <p:tgtEl>
                                          <p:spTgt spid="12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23">
                                            <p:txEl>
                                              <p:pRg st="10" end="10"/>
                                            </p:txEl>
                                          </p:spTgt>
                                        </p:tgtEl>
                                        <p:attrNameLst>
                                          <p:attrName>style.visibility</p:attrName>
                                        </p:attrNameLst>
                                      </p:cBhvr>
                                      <p:to>
                                        <p:strVal val="visible"/>
                                      </p:to>
                                    </p:set>
                                    <p:animEffect transition="in" filter="fade">
                                      <p:cBhvr>
                                        <p:cTn id="57" dur="1000"/>
                                        <p:tgtEl>
                                          <p:spTgt spid="12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23">
                                            <p:txEl>
                                              <p:pRg st="11" end="11"/>
                                            </p:txEl>
                                          </p:spTgt>
                                        </p:tgtEl>
                                        <p:attrNameLst>
                                          <p:attrName>style.visibility</p:attrName>
                                        </p:attrNameLst>
                                      </p:cBhvr>
                                      <p:to>
                                        <p:strVal val="visible"/>
                                      </p:to>
                                    </p:set>
                                    <p:animEffect transition="in" filter="fade">
                                      <p:cBhvr>
                                        <p:cTn id="62" dur="1000"/>
                                        <p:tgtEl>
                                          <p:spTgt spid="12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23">
                                            <p:txEl>
                                              <p:pRg st="12" end="12"/>
                                            </p:txEl>
                                          </p:spTgt>
                                        </p:tgtEl>
                                        <p:attrNameLst>
                                          <p:attrName>style.visibility</p:attrName>
                                        </p:attrNameLst>
                                      </p:cBhvr>
                                      <p:to>
                                        <p:strVal val="visible"/>
                                      </p:to>
                                    </p:set>
                                    <p:animEffect transition="in" filter="fade">
                                      <p:cBhvr>
                                        <p:cTn id="67" dur="1000"/>
                                        <p:tgtEl>
                                          <p:spTgt spid="12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sv" sz="2200" b="1"/>
              <a:t>Träning</a:t>
            </a:r>
            <a:r>
              <a:rPr lang="sv" sz="2200"/>
              <a:t> </a:t>
            </a:r>
            <a:endParaRPr sz="3900"/>
          </a:p>
        </p:txBody>
      </p:sp>
      <p:sp>
        <p:nvSpPr>
          <p:cNvPr id="129" name="Google Shape;129;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a:solidFill>
                  <a:srgbClr val="B7B7B7"/>
                </a:solidFill>
              </a:rPr>
              <a:t>Blockträning </a:t>
            </a:r>
            <a:endParaRPr>
              <a:solidFill>
                <a:srgbClr val="B7B7B7"/>
              </a:solidFill>
            </a:endParaRPr>
          </a:p>
          <a:p>
            <a:pPr marL="457200" lvl="0" indent="-342900" algn="l" rtl="0">
              <a:spcBef>
                <a:spcPts val="0"/>
              </a:spcBef>
              <a:spcAft>
                <a:spcPts val="0"/>
              </a:spcAft>
              <a:buClr>
                <a:srgbClr val="B7B7B7"/>
              </a:buClr>
              <a:buSzPts val="1800"/>
              <a:buAutoNum type="arabicPeriod"/>
            </a:pPr>
            <a:r>
              <a:rPr lang="sv">
                <a:solidFill>
                  <a:srgbClr val="B7B7B7"/>
                </a:solidFill>
              </a:rPr>
              <a:t>Fys </a:t>
            </a:r>
            <a:endParaRPr>
              <a:solidFill>
                <a:srgbClr val="B7B7B7"/>
              </a:solidFill>
            </a:endParaRPr>
          </a:p>
          <a:p>
            <a:pPr marL="457200" lvl="0" indent="-342900" algn="l" rtl="0">
              <a:spcBef>
                <a:spcPts val="0"/>
              </a:spcBef>
              <a:spcAft>
                <a:spcPts val="0"/>
              </a:spcAft>
              <a:buClr>
                <a:srgbClr val="B7B7B7"/>
              </a:buClr>
              <a:buSzPts val="1800"/>
              <a:buAutoNum type="arabicPeriod"/>
            </a:pPr>
            <a:r>
              <a:rPr lang="sv">
                <a:solidFill>
                  <a:srgbClr val="B7B7B7"/>
                </a:solidFill>
              </a:rPr>
              <a:t>Teori/video </a:t>
            </a:r>
            <a:endParaRPr>
              <a:solidFill>
                <a:srgbClr val="B7B7B7"/>
              </a:solidFill>
            </a:endParaRPr>
          </a:p>
          <a:p>
            <a:pPr marL="457200" lvl="0" indent="-342900" algn="l" rtl="0">
              <a:spcBef>
                <a:spcPts val="0"/>
              </a:spcBef>
              <a:spcAft>
                <a:spcPts val="0"/>
              </a:spcAft>
              <a:buClr>
                <a:srgbClr val="B7B7B7"/>
              </a:buClr>
              <a:buSzPts val="1800"/>
              <a:buAutoNum type="arabicPeriod"/>
            </a:pPr>
            <a:r>
              <a:rPr lang="sv">
                <a:solidFill>
                  <a:srgbClr val="B7B7B7"/>
                </a:solidFill>
              </a:rPr>
              <a:t>Teknik/en mot en på is/tävling </a:t>
            </a:r>
            <a:endParaRPr>
              <a:solidFill>
                <a:srgbClr val="B7B7B7"/>
              </a:solidFill>
            </a:endParaRPr>
          </a:p>
          <a:p>
            <a:pPr marL="457200" lvl="0" indent="-342900" algn="l" rtl="0">
              <a:spcBef>
                <a:spcPts val="0"/>
              </a:spcBef>
              <a:spcAft>
                <a:spcPts val="0"/>
              </a:spcAft>
              <a:buClr>
                <a:srgbClr val="B7B7B7"/>
              </a:buClr>
              <a:buSzPts val="1800"/>
              <a:buAutoNum type="arabicPeriod"/>
            </a:pPr>
            <a:r>
              <a:rPr lang="sv">
                <a:solidFill>
                  <a:srgbClr val="B7B7B7"/>
                </a:solidFill>
              </a:rPr>
              <a:t>Struktur/spel på is/tävling </a:t>
            </a:r>
            <a:endParaRPr>
              <a:solidFill>
                <a:srgbClr val="B7B7B7"/>
              </a:solidFill>
            </a:endParaRPr>
          </a:p>
          <a:p>
            <a:pPr marL="457200" lvl="0" indent="-342900" algn="l" rtl="0">
              <a:spcBef>
                <a:spcPts val="0"/>
              </a:spcBef>
              <a:spcAft>
                <a:spcPts val="0"/>
              </a:spcAft>
              <a:buClr>
                <a:srgbClr val="B7B7B7"/>
              </a:buClr>
              <a:buSzPts val="1800"/>
              <a:buAutoNum type="arabicPeriod"/>
            </a:pPr>
            <a:r>
              <a:rPr lang="sv">
                <a:solidFill>
                  <a:srgbClr val="B7B7B7"/>
                </a:solidFill>
              </a:rPr>
              <a:t>Tävling/nedjogg</a:t>
            </a:r>
            <a:endParaRPr>
              <a:solidFill>
                <a:srgbClr val="B7B7B7"/>
              </a:solidFill>
            </a:endParaRPr>
          </a:p>
          <a:p>
            <a:pPr marL="0" lvl="0" indent="0" algn="l" rtl="0">
              <a:spcBef>
                <a:spcPts val="0"/>
              </a:spcBef>
              <a:spcAft>
                <a:spcPts val="0"/>
              </a:spcAft>
              <a:buNone/>
            </a:pPr>
            <a:endParaRPr sz="1100">
              <a:solidFill>
                <a:srgbClr val="B7B7B7"/>
              </a:solidFill>
            </a:endParaRPr>
          </a:p>
          <a:p>
            <a:pPr marL="0" lvl="0" indent="0" algn="l" rtl="0">
              <a:spcBef>
                <a:spcPts val="0"/>
              </a:spcBef>
              <a:spcAft>
                <a:spcPts val="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29">
                                            <p:txEl>
                                              <p:pRg st="0" end="0"/>
                                            </p:txEl>
                                          </p:spTgt>
                                        </p:tgtEl>
                                        <p:attrNameLst>
                                          <p:attrName>style.visibility</p:attrName>
                                        </p:attrNameLst>
                                      </p:cBhvr>
                                      <p:to>
                                        <p:strVal val="visible"/>
                                      </p:to>
                                    </p:set>
                                    <p:animEffect transition="in" filter="fade">
                                      <p:cBhvr>
                                        <p:cTn id="7" dur="1000"/>
                                        <p:tgtEl>
                                          <p:spTgt spid="12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29">
                                            <p:txEl>
                                              <p:pRg st="1" end="1"/>
                                            </p:txEl>
                                          </p:spTgt>
                                        </p:tgtEl>
                                        <p:attrNameLst>
                                          <p:attrName>style.visibility</p:attrName>
                                        </p:attrNameLst>
                                      </p:cBhvr>
                                      <p:to>
                                        <p:strVal val="visible"/>
                                      </p:to>
                                    </p:set>
                                    <p:animEffect transition="in" filter="fade">
                                      <p:cBhvr>
                                        <p:cTn id="12" dur="1000"/>
                                        <p:tgtEl>
                                          <p:spTgt spid="12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29">
                                            <p:txEl>
                                              <p:pRg st="2" end="2"/>
                                            </p:txEl>
                                          </p:spTgt>
                                        </p:tgtEl>
                                        <p:attrNameLst>
                                          <p:attrName>style.visibility</p:attrName>
                                        </p:attrNameLst>
                                      </p:cBhvr>
                                      <p:to>
                                        <p:strVal val="visible"/>
                                      </p:to>
                                    </p:set>
                                    <p:animEffect transition="in" filter="fade">
                                      <p:cBhvr>
                                        <p:cTn id="17" dur="1000"/>
                                        <p:tgtEl>
                                          <p:spTgt spid="12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29">
                                            <p:txEl>
                                              <p:pRg st="3" end="3"/>
                                            </p:txEl>
                                          </p:spTgt>
                                        </p:tgtEl>
                                        <p:attrNameLst>
                                          <p:attrName>style.visibility</p:attrName>
                                        </p:attrNameLst>
                                      </p:cBhvr>
                                      <p:to>
                                        <p:strVal val="visible"/>
                                      </p:to>
                                    </p:set>
                                    <p:animEffect transition="in" filter="fade">
                                      <p:cBhvr>
                                        <p:cTn id="22" dur="1000"/>
                                        <p:tgtEl>
                                          <p:spTgt spid="12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29">
                                            <p:txEl>
                                              <p:pRg st="4" end="4"/>
                                            </p:txEl>
                                          </p:spTgt>
                                        </p:tgtEl>
                                        <p:attrNameLst>
                                          <p:attrName>style.visibility</p:attrName>
                                        </p:attrNameLst>
                                      </p:cBhvr>
                                      <p:to>
                                        <p:strVal val="visible"/>
                                      </p:to>
                                    </p:set>
                                    <p:animEffect transition="in" filter="fade">
                                      <p:cBhvr>
                                        <p:cTn id="27" dur="1000"/>
                                        <p:tgtEl>
                                          <p:spTgt spid="12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29">
                                            <p:txEl>
                                              <p:pRg st="5" end="5"/>
                                            </p:txEl>
                                          </p:spTgt>
                                        </p:tgtEl>
                                        <p:attrNameLst>
                                          <p:attrName>style.visibility</p:attrName>
                                        </p:attrNameLst>
                                      </p:cBhvr>
                                      <p:to>
                                        <p:strVal val="visible"/>
                                      </p:to>
                                    </p:set>
                                    <p:animEffect transition="in" filter="fade">
                                      <p:cBhvr>
                                        <p:cTn id="32" dur="1000"/>
                                        <p:tgtEl>
                                          <p:spTgt spid="12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29">
                                            <p:txEl>
                                              <p:pRg st="6" end="6"/>
                                            </p:txEl>
                                          </p:spTgt>
                                        </p:tgtEl>
                                        <p:attrNameLst>
                                          <p:attrName>style.visibility</p:attrName>
                                        </p:attrNameLst>
                                      </p:cBhvr>
                                      <p:to>
                                        <p:strVal val="visible"/>
                                      </p:to>
                                    </p:set>
                                    <p:animEffect transition="in" filter="fade">
                                      <p:cBhvr>
                                        <p:cTn id="37" dur="1000"/>
                                        <p:tgtEl>
                                          <p:spTgt spid="12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29">
                                            <p:txEl>
                                              <p:pRg st="7" end="7"/>
                                            </p:txEl>
                                          </p:spTgt>
                                        </p:tgtEl>
                                        <p:attrNameLst>
                                          <p:attrName>style.visibility</p:attrName>
                                        </p:attrNameLst>
                                      </p:cBhvr>
                                      <p:to>
                                        <p:strVal val="visible"/>
                                      </p:to>
                                    </p:set>
                                    <p:animEffect transition="in" filter="fade">
                                      <p:cBhvr>
                                        <p:cTn id="42" dur="1000"/>
                                        <p:tgtEl>
                                          <p:spTgt spid="129">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2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sv" sz="2200" b="1"/>
              <a:t>Träning</a:t>
            </a:r>
            <a:r>
              <a:rPr lang="sv" sz="2200"/>
              <a:t> </a:t>
            </a:r>
            <a:endParaRPr sz="3900"/>
          </a:p>
        </p:txBody>
      </p:sp>
      <p:sp>
        <p:nvSpPr>
          <p:cNvPr id="135" name="Google Shape;135;p2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688"/>
              <a:buNone/>
            </a:pPr>
            <a:r>
              <a:rPr lang="sv" sz="1262">
                <a:solidFill>
                  <a:srgbClr val="B7B7B7"/>
                </a:solidFill>
              </a:rPr>
              <a:t>Skillsfokus: tävling </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Pass och mottag ex hårda pass, våga backhand, ögonkontakt, skrik, facea puck </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Närkamper ex möta rättvänd/felvänd, skottlinjen, utbox </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Målskytte ex direktskott, skymning, bortre ytan/retur etc</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En mot en, off och def ex urspel/press, mittzon, hörn och runt mål i y-zon</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Hemma, individuell utveckling: skott, åkning, puckföring </a:t>
            </a:r>
            <a:endParaRPr sz="1262">
              <a:solidFill>
                <a:srgbClr val="B7B7B7"/>
              </a:solidFill>
            </a:endParaRPr>
          </a:p>
          <a:p>
            <a:pPr marL="0" lvl="0" indent="0" algn="l" rtl="0">
              <a:lnSpc>
                <a:spcPct val="95000"/>
              </a:lnSpc>
              <a:spcBef>
                <a:spcPts val="0"/>
              </a:spcBef>
              <a:spcAft>
                <a:spcPts val="0"/>
              </a:spcAft>
              <a:buSzPts val="688"/>
              <a:buNone/>
            </a:pPr>
            <a:endParaRPr sz="1262">
              <a:solidFill>
                <a:srgbClr val="FF0000"/>
              </a:solidFill>
            </a:endParaRPr>
          </a:p>
          <a:p>
            <a:pPr marL="0" lvl="0" indent="0" algn="l" rtl="0">
              <a:lnSpc>
                <a:spcPct val="95000"/>
              </a:lnSpc>
              <a:spcBef>
                <a:spcPts val="0"/>
              </a:spcBef>
              <a:spcAft>
                <a:spcPts val="0"/>
              </a:spcAft>
              <a:buSzPts val="688"/>
              <a:buNone/>
            </a:pPr>
            <a:r>
              <a:rPr lang="sv" sz="1262">
                <a:solidFill>
                  <a:srgbClr val="B7B7B7"/>
                </a:solidFill>
              </a:rPr>
              <a:t>Strukturfokus: enkla riktlinjer</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Struktur i urspel och spelvändning</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Attack i ingång vid läge</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Byta kontrollerat</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Triangelspel i anfallszon (HÖG TREA)</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Press på puckförare och starka i mitten försvarsmässigt</a:t>
            </a:r>
            <a:endParaRPr sz="1262">
              <a:solidFill>
                <a:srgbClr val="B7B7B7"/>
              </a:solidFill>
            </a:endParaRPr>
          </a:p>
          <a:p>
            <a:pPr marL="0" lvl="0" indent="0" algn="l" rtl="0">
              <a:lnSpc>
                <a:spcPct val="95000"/>
              </a:lnSpc>
              <a:spcBef>
                <a:spcPts val="0"/>
              </a:spcBef>
              <a:spcAft>
                <a:spcPts val="0"/>
              </a:spcAft>
              <a:buSzPts val="688"/>
              <a:buNone/>
            </a:pPr>
            <a:endParaRPr sz="1262">
              <a:solidFill>
                <a:srgbClr val="B7B7B7"/>
              </a:solidFill>
            </a:endParaRPr>
          </a:p>
          <a:p>
            <a:pPr marL="0" lvl="0" indent="0" algn="l" rtl="0">
              <a:lnSpc>
                <a:spcPct val="95000"/>
              </a:lnSpc>
              <a:spcBef>
                <a:spcPts val="0"/>
              </a:spcBef>
              <a:spcAft>
                <a:spcPts val="0"/>
              </a:spcAft>
              <a:buSzPts val="688"/>
              <a:buNone/>
            </a:pPr>
            <a:r>
              <a:rPr lang="sv" sz="1262">
                <a:solidFill>
                  <a:srgbClr val="B7B7B7"/>
                </a:solidFill>
              </a:rPr>
              <a:t>Fysfokus</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Grundstyrka ex pistolsquats/enbensböj, good mornings, armhävningar, chins, rodd/omvänd bänk, axelpress, dips</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Grundkondition ex intervaller</a:t>
            </a:r>
            <a:endParaRPr sz="1262">
              <a:solidFill>
                <a:srgbClr val="B7B7B7"/>
              </a:solidFill>
            </a:endParaRPr>
          </a:p>
          <a:p>
            <a:pPr marL="457200" lvl="0" indent="-308768" algn="l" rtl="0">
              <a:lnSpc>
                <a:spcPct val="95000"/>
              </a:lnSpc>
              <a:spcBef>
                <a:spcPts val="0"/>
              </a:spcBef>
              <a:spcAft>
                <a:spcPts val="0"/>
              </a:spcAft>
              <a:buClr>
                <a:srgbClr val="B7B7B7"/>
              </a:buClr>
              <a:buSzPts val="1263"/>
              <a:buChar char="●"/>
            </a:pPr>
            <a:r>
              <a:rPr lang="sv" sz="1262">
                <a:solidFill>
                  <a:srgbClr val="B7B7B7"/>
                </a:solidFill>
              </a:rPr>
              <a:t>Balans, koordination, snabbhet, explosivitet, rörlighet</a:t>
            </a:r>
            <a:endParaRPr sz="1262">
              <a:solidFill>
                <a:srgbClr val="B7B7B7"/>
              </a:solidFill>
            </a:endParaRPr>
          </a:p>
          <a:p>
            <a:pPr marL="0" lvl="0" indent="0" algn="l" rtl="0">
              <a:lnSpc>
                <a:spcPct val="95000"/>
              </a:lnSpc>
              <a:spcBef>
                <a:spcPts val="0"/>
              </a:spcBef>
              <a:spcAft>
                <a:spcPts val="1200"/>
              </a:spcAft>
              <a:buSzPts val="688"/>
              <a:buNone/>
            </a:pPr>
            <a:endParaRPr sz="17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5">
                                            <p:txEl>
                                              <p:pRg st="0" end="0"/>
                                            </p:txEl>
                                          </p:spTgt>
                                        </p:tgtEl>
                                        <p:attrNameLst>
                                          <p:attrName>style.visibility</p:attrName>
                                        </p:attrNameLst>
                                      </p:cBhvr>
                                      <p:to>
                                        <p:strVal val="visible"/>
                                      </p:to>
                                    </p:set>
                                    <p:animEffect transition="in" filter="fade">
                                      <p:cBhvr>
                                        <p:cTn id="7" dur="1000"/>
                                        <p:tgtEl>
                                          <p:spTgt spid="1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35">
                                            <p:txEl>
                                              <p:pRg st="1" end="1"/>
                                            </p:txEl>
                                          </p:spTgt>
                                        </p:tgtEl>
                                        <p:attrNameLst>
                                          <p:attrName>style.visibility</p:attrName>
                                        </p:attrNameLst>
                                      </p:cBhvr>
                                      <p:to>
                                        <p:strVal val="visible"/>
                                      </p:to>
                                    </p:set>
                                    <p:animEffect transition="in" filter="fade">
                                      <p:cBhvr>
                                        <p:cTn id="12" dur="1000"/>
                                        <p:tgtEl>
                                          <p:spTgt spid="1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35">
                                            <p:txEl>
                                              <p:pRg st="2" end="2"/>
                                            </p:txEl>
                                          </p:spTgt>
                                        </p:tgtEl>
                                        <p:attrNameLst>
                                          <p:attrName>style.visibility</p:attrName>
                                        </p:attrNameLst>
                                      </p:cBhvr>
                                      <p:to>
                                        <p:strVal val="visible"/>
                                      </p:to>
                                    </p:set>
                                    <p:animEffect transition="in" filter="fade">
                                      <p:cBhvr>
                                        <p:cTn id="17" dur="1000"/>
                                        <p:tgtEl>
                                          <p:spTgt spid="1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35">
                                            <p:txEl>
                                              <p:pRg st="3" end="3"/>
                                            </p:txEl>
                                          </p:spTgt>
                                        </p:tgtEl>
                                        <p:attrNameLst>
                                          <p:attrName>style.visibility</p:attrName>
                                        </p:attrNameLst>
                                      </p:cBhvr>
                                      <p:to>
                                        <p:strVal val="visible"/>
                                      </p:to>
                                    </p:set>
                                    <p:animEffect transition="in" filter="fade">
                                      <p:cBhvr>
                                        <p:cTn id="22" dur="1000"/>
                                        <p:tgtEl>
                                          <p:spTgt spid="1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35">
                                            <p:txEl>
                                              <p:pRg st="4" end="4"/>
                                            </p:txEl>
                                          </p:spTgt>
                                        </p:tgtEl>
                                        <p:attrNameLst>
                                          <p:attrName>style.visibility</p:attrName>
                                        </p:attrNameLst>
                                      </p:cBhvr>
                                      <p:to>
                                        <p:strVal val="visible"/>
                                      </p:to>
                                    </p:set>
                                    <p:animEffect transition="in" filter="fade">
                                      <p:cBhvr>
                                        <p:cTn id="27" dur="1000"/>
                                        <p:tgtEl>
                                          <p:spTgt spid="13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35">
                                            <p:txEl>
                                              <p:pRg st="5" end="5"/>
                                            </p:txEl>
                                          </p:spTgt>
                                        </p:tgtEl>
                                        <p:attrNameLst>
                                          <p:attrName>style.visibility</p:attrName>
                                        </p:attrNameLst>
                                      </p:cBhvr>
                                      <p:to>
                                        <p:strVal val="visible"/>
                                      </p:to>
                                    </p:set>
                                    <p:animEffect transition="in" filter="fade">
                                      <p:cBhvr>
                                        <p:cTn id="32" dur="1000"/>
                                        <p:tgtEl>
                                          <p:spTgt spid="13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35">
                                            <p:txEl>
                                              <p:pRg st="6" end="6"/>
                                            </p:txEl>
                                          </p:spTgt>
                                        </p:tgtEl>
                                        <p:attrNameLst>
                                          <p:attrName>style.visibility</p:attrName>
                                        </p:attrNameLst>
                                      </p:cBhvr>
                                      <p:to>
                                        <p:strVal val="visible"/>
                                      </p:to>
                                    </p:set>
                                    <p:animEffect transition="in" filter="fade">
                                      <p:cBhvr>
                                        <p:cTn id="37" dur="1000"/>
                                        <p:tgtEl>
                                          <p:spTgt spid="13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35">
                                            <p:txEl>
                                              <p:pRg st="7" end="7"/>
                                            </p:txEl>
                                          </p:spTgt>
                                        </p:tgtEl>
                                        <p:attrNameLst>
                                          <p:attrName>style.visibility</p:attrName>
                                        </p:attrNameLst>
                                      </p:cBhvr>
                                      <p:to>
                                        <p:strVal val="visible"/>
                                      </p:to>
                                    </p:set>
                                    <p:animEffect transition="in" filter="fade">
                                      <p:cBhvr>
                                        <p:cTn id="42" dur="1000"/>
                                        <p:tgtEl>
                                          <p:spTgt spid="13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35">
                                            <p:txEl>
                                              <p:pRg st="8" end="8"/>
                                            </p:txEl>
                                          </p:spTgt>
                                        </p:tgtEl>
                                        <p:attrNameLst>
                                          <p:attrName>style.visibility</p:attrName>
                                        </p:attrNameLst>
                                      </p:cBhvr>
                                      <p:to>
                                        <p:strVal val="visible"/>
                                      </p:to>
                                    </p:set>
                                    <p:animEffect transition="in" filter="fade">
                                      <p:cBhvr>
                                        <p:cTn id="47" dur="1000"/>
                                        <p:tgtEl>
                                          <p:spTgt spid="13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35">
                                            <p:txEl>
                                              <p:pRg st="9" end="9"/>
                                            </p:txEl>
                                          </p:spTgt>
                                        </p:tgtEl>
                                        <p:attrNameLst>
                                          <p:attrName>style.visibility</p:attrName>
                                        </p:attrNameLst>
                                      </p:cBhvr>
                                      <p:to>
                                        <p:strVal val="visible"/>
                                      </p:to>
                                    </p:set>
                                    <p:animEffect transition="in" filter="fade">
                                      <p:cBhvr>
                                        <p:cTn id="52" dur="1000"/>
                                        <p:tgtEl>
                                          <p:spTgt spid="135">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35">
                                            <p:txEl>
                                              <p:pRg st="10" end="10"/>
                                            </p:txEl>
                                          </p:spTgt>
                                        </p:tgtEl>
                                        <p:attrNameLst>
                                          <p:attrName>style.visibility</p:attrName>
                                        </p:attrNameLst>
                                      </p:cBhvr>
                                      <p:to>
                                        <p:strVal val="visible"/>
                                      </p:to>
                                    </p:set>
                                    <p:animEffect transition="in" filter="fade">
                                      <p:cBhvr>
                                        <p:cTn id="57" dur="1000"/>
                                        <p:tgtEl>
                                          <p:spTgt spid="135">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35">
                                            <p:txEl>
                                              <p:pRg st="11" end="11"/>
                                            </p:txEl>
                                          </p:spTgt>
                                        </p:tgtEl>
                                        <p:attrNameLst>
                                          <p:attrName>style.visibility</p:attrName>
                                        </p:attrNameLst>
                                      </p:cBhvr>
                                      <p:to>
                                        <p:strVal val="visible"/>
                                      </p:to>
                                    </p:set>
                                    <p:animEffect transition="in" filter="fade">
                                      <p:cBhvr>
                                        <p:cTn id="62" dur="1000"/>
                                        <p:tgtEl>
                                          <p:spTgt spid="135">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35">
                                            <p:txEl>
                                              <p:pRg st="12" end="12"/>
                                            </p:txEl>
                                          </p:spTgt>
                                        </p:tgtEl>
                                        <p:attrNameLst>
                                          <p:attrName>style.visibility</p:attrName>
                                        </p:attrNameLst>
                                      </p:cBhvr>
                                      <p:to>
                                        <p:strVal val="visible"/>
                                      </p:to>
                                    </p:set>
                                    <p:animEffect transition="in" filter="fade">
                                      <p:cBhvr>
                                        <p:cTn id="67" dur="1000"/>
                                        <p:tgtEl>
                                          <p:spTgt spid="135">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35">
                                            <p:txEl>
                                              <p:pRg st="13" end="13"/>
                                            </p:txEl>
                                          </p:spTgt>
                                        </p:tgtEl>
                                        <p:attrNameLst>
                                          <p:attrName>style.visibility</p:attrName>
                                        </p:attrNameLst>
                                      </p:cBhvr>
                                      <p:to>
                                        <p:strVal val="visible"/>
                                      </p:to>
                                    </p:set>
                                    <p:animEffect transition="in" filter="fade">
                                      <p:cBhvr>
                                        <p:cTn id="72" dur="1000"/>
                                        <p:tgtEl>
                                          <p:spTgt spid="135">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35">
                                            <p:txEl>
                                              <p:pRg st="14" end="14"/>
                                            </p:txEl>
                                          </p:spTgt>
                                        </p:tgtEl>
                                        <p:attrNameLst>
                                          <p:attrName>style.visibility</p:attrName>
                                        </p:attrNameLst>
                                      </p:cBhvr>
                                      <p:to>
                                        <p:strVal val="visible"/>
                                      </p:to>
                                    </p:set>
                                    <p:animEffect transition="in" filter="fade">
                                      <p:cBhvr>
                                        <p:cTn id="77" dur="1000"/>
                                        <p:tgtEl>
                                          <p:spTgt spid="135">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35">
                                            <p:txEl>
                                              <p:pRg st="15" end="15"/>
                                            </p:txEl>
                                          </p:spTgt>
                                        </p:tgtEl>
                                        <p:attrNameLst>
                                          <p:attrName>style.visibility</p:attrName>
                                        </p:attrNameLst>
                                      </p:cBhvr>
                                      <p:to>
                                        <p:strVal val="visible"/>
                                      </p:to>
                                    </p:set>
                                    <p:animEffect transition="in" filter="fade">
                                      <p:cBhvr>
                                        <p:cTn id="82" dur="1000"/>
                                        <p:tgtEl>
                                          <p:spTgt spid="135">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35">
                                            <p:txEl>
                                              <p:pRg st="16" end="16"/>
                                            </p:txEl>
                                          </p:spTgt>
                                        </p:tgtEl>
                                        <p:attrNameLst>
                                          <p:attrName>style.visibility</p:attrName>
                                        </p:attrNameLst>
                                      </p:cBhvr>
                                      <p:to>
                                        <p:strVal val="visible"/>
                                      </p:to>
                                    </p:set>
                                    <p:animEffect transition="in" filter="fade">
                                      <p:cBhvr>
                                        <p:cTn id="87" dur="1000"/>
                                        <p:tgtEl>
                                          <p:spTgt spid="135">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35">
                                            <p:txEl>
                                              <p:pRg st="17" end="17"/>
                                            </p:txEl>
                                          </p:spTgt>
                                        </p:tgtEl>
                                        <p:attrNameLst>
                                          <p:attrName>style.visibility</p:attrName>
                                        </p:attrNameLst>
                                      </p:cBhvr>
                                      <p:to>
                                        <p:strVal val="visible"/>
                                      </p:to>
                                    </p:set>
                                    <p:animEffect transition="in" filter="fade">
                                      <p:cBhvr>
                                        <p:cTn id="92" dur="1000"/>
                                        <p:tgtEl>
                                          <p:spTgt spid="135">
                                            <p:txEl>
                                              <p:pRg st="17" end="17"/>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35">
                                            <p:txEl>
                                              <p:pRg st="18" end="18"/>
                                            </p:txEl>
                                          </p:spTgt>
                                        </p:tgtEl>
                                        <p:attrNameLst>
                                          <p:attrName>style.visibility</p:attrName>
                                        </p:attrNameLst>
                                      </p:cBhvr>
                                      <p:to>
                                        <p:strVal val="visible"/>
                                      </p:to>
                                    </p:set>
                                    <p:animEffect transition="in" filter="fade">
                                      <p:cBhvr>
                                        <p:cTn id="97" dur="1000"/>
                                        <p:tgtEl>
                                          <p:spTgt spid="135">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2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sv" sz="2200" b="1"/>
              <a:t>Träning</a:t>
            </a:r>
            <a:r>
              <a:rPr lang="sv" sz="2200"/>
              <a:t> </a:t>
            </a:r>
            <a:endParaRPr sz="3900"/>
          </a:p>
        </p:txBody>
      </p:sp>
      <p:sp>
        <p:nvSpPr>
          <p:cNvPr id="141" name="Google Shape;141;p2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105000"/>
              </a:lnSpc>
              <a:spcBef>
                <a:spcPts val="0"/>
              </a:spcBef>
              <a:spcAft>
                <a:spcPts val="0"/>
              </a:spcAft>
              <a:buNone/>
            </a:pPr>
            <a:r>
              <a:rPr lang="sv">
                <a:solidFill>
                  <a:srgbClr val="B7B7B7"/>
                </a:solidFill>
              </a:rPr>
              <a:t>Tävling, ex spel med krav, tävling i övning </a:t>
            </a:r>
            <a:endParaRPr>
              <a:solidFill>
                <a:srgbClr val="B7B7B7"/>
              </a:solidFill>
            </a:endParaRPr>
          </a:p>
          <a:p>
            <a:pPr marL="0" lvl="0" indent="0" algn="l" rtl="0">
              <a:lnSpc>
                <a:spcPct val="105000"/>
              </a:lnSpc>
              <a:spcBef>
                <a:spcPts val="0"/>
              </a:spcBef>
              <a:spcAft>
                <a:spcPts val="0"/>
              </a:spcAft>
              <a:buNone/>
            </a:pPr>
            <a:endParaRPr>
              <a:solidFill>
                <a:srgbClr val="B7B7B7"/>
              </a:solidFill>
            </a:endParaRPr>
          </a:p>
          <a:p>
            <a:pPr marL="0" lvl="0" indent="0" algn="l" rtl="0">
              <a:lnSpc>
                <a:spcPct val="105000"/>
              </a:lnSpc>
              <a:spcBef>
                <a:spcPts val="0"/>
              </a:spcBef>
              <a:spcAft>
                <a:spcPts val="0"/>
              </a:spcAft>
              <a:buNone/>
            </a:pPr>
            <a:r>
              <a:rPr lang="sv">
                <a:solidFill>
                  <a:srgbClr val="B7B7B7"/>
                </a:solidFill>
              </a:rPr>
              <a:t>Fysutbildning ex lära dem övningar de kan köra själva, köra tester, förklara eget ansvar off-ice samt aktivitetsgrad och tävling på is </a:t>
            </a:r>
            <a:endParaRPr>
              <a:solidFill>
                <a:srgbClr val="B7B7B7"/>
              </a:solidFill>
            </a:endParaRPr>
          </a:p>
          <a:p>
            <a:pPr marL="0" lvl="0" indent="0" algn="l" rtl="0">
              <a:lnSpc>
                <a:spcPct val="105000"/>
              </a:lnSpc>
              <a:spcBef>
                <a:spcPts val="0"/>
              </a:spcBef>
              <a:spcAft>
                <a:spcPts val="0"/>
              </a:spcAft>
              <a:buNone/>
            </a:pPr>
            <a:endParaRPr>
              <a:solidFill>
                <a:srgbClr val="B7B7B7"/>
              </a:solidFill>
            </a:endParaRPr>
          </a:p>
          <a:p>
            <a:pPr marL="0" lvl="0" indent="0" algn="l" rtl="0">
              <a:lnSpc>
                <a:spcPct val="105000"/>
              </a:lnSpc>
              <a:spcBef>
                <a:spcPts val="0"/>
              </a:spcBef>
              <a:spcAft>
                <a:spcPts val="0"/>
              </a:spcAft>
              <a:buNone/>
            </a:pPr>
            <a:r>
              <a:rPr lang="sv">
                <a:solidFill>
                  <a:srgbClr val="B7B7B7"/>
                </a:solidFill>
              </a:rPr>
              <a:t>Kostutbildning, ex regler kring godis och å-mål</a:t>
            </a:r>
            <a:endParaRPr>
              <a:solidFill>
                <a:srgbClr val="B7B7B7"/>
              </a:solidFill>
            </a:endParaRPr>
          </a:p>
          <a:p>
            <a:pPr marL="0" lvl="0" indent="0" algn="l" rtl="0">
              <a:lnSpc>
                <a:spcPct val="105000"/>
              </a:lnSpc>
              <a:spcBef>
                <a:spcPts val="0"/>
              </a:spcBef>
              <a:spcAft>
                <a:spcPts val="0"/>
              </a:spcAft>
              <a:buNone/>
            </a:pPr>
            <a:endParaRPr>
              <a:solidFill>
                <a:srgbClr val="B7B7B7"/>
              </a:solidFill>
            </a:endParaRPr>
          </a:p>
          <a:p>
            <a:pPr marL="0" lvl="0" indent="0" algn="l" rtl="0">
              <a:lnSpc>
                <a:spcPct val="105000"/>
              </a:lnSpc>
              <a:spcBef>
                <a:spcPts val="0"/>
              </a:spcBef>
              <a:spcAft>
                <a:spcPts val="0"/>
              </a:spcAft>
              <a:buNone/>
            </a:pPr>
            <a:r>
              <a:rPr lang="sv">
                <a:solidFill>
                  <a:srgbClr val="B7B7B7"/>
                </a:solidFill>
              </a:rPr>
              <a:t>Mentalt bygga dem ex tävling, förberedd fysiskt, tekniskt, taktiskt </a:t>
            </a:r>
            <a:endParaRPr>
              <a:solidFill>
                <a:srgbClr val="B7B7B7"/>
              </a:solidFill>
            </a:endParaRPr>
          </a:p>
          <a:p>
            <a:pPr marL="0" lvl="0" indent="0" algn="l" rtl="0">
              <a:lnSpc>
                <a:spcPct val="105000"/>
              </a:lnSpc>
              <a:spcBef>
                <a:spcPts val="0"/>
              </a:spcBef>
              <a:spcAft>
                <a:spcPts val="1200"/>
              </a:spcAft>
              <a:buNone/>
            </a:pP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1">
                                            <p:txEl>
                                              <p:pRg st="0" end="0"/>
                                            </p:txEl>
                                          </p:spTgt>
                                        </p:tgtEl>
                                        <p:attrNameLst>
                                          <p:attrName>style.visibility</p:attrName>
                                        </p:attrNameLst>
                                      </p:cBhvr>
                                      <p:to>
                                        <p:strVal val="visible"/>
                                      </p:to>
                                    </p:set>
                                    <p:animEffect transition="in" filter="fade">
                                      <p:cBhvr>
                                        <p:cTn id="7" dur="1000"/>
                                        <p:tgtEl>
                                          <p:spTgt spid="14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1">
                                            <p:txEl>
                                              <p:pRg st="1" end="1"/>
                                            </p:txEl>
                                          </p:spTgt>
                                        </p:tgtEl>
                                        <p:attrNameLst>
                                          <p:attrName>style.visibility</p:attrName>
                                        </p:attrNameLst>
                                      </p:cBhvr>
                                      <p:to>
                                        <p:strVal val="visible"/>
                                      </p:to>
                                    </p:set>
                                    <p:animEffect transition="in" filter="fade">
                                      <p:cBhvr>
                                        <p:cTn id="12" dur="1000"/>
                                        <p:tgtEl>
                                          <p:spTgt spid="14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41">
                                            <p:txEl>
                                              <p:pRg st="2" end="2"/>
                                            </p:txEl>
                                          </p:spTgt>
                                        </p:tgtEl>
                                        <p:attrNameLst>
                                          <p:attrName>style.visibility</p:attrName>
                                        </p:attrNameLst>
                                      </p:cBhvr>
                                      <p:to>
                                        <p:strVal val="visible"/>
                                      </p:to>
                                    </p:set>
                                    <p:animEffect transition="in" filter="fade">
                                      <p:cBhvr>
                                        <p:cTn id="17" dur="1000"/>
                                        <p:tgtEl>
                                          <p:spTgt spid="14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41">
                                            <p:txEl>
                                              <p:pRg st="3" end="3"/>
                                            </p:txEl>
                                          </p:spTgt>
                                        </p:tgtEl>
                                        <p:attrNameLst>
                                          <p:attrName>style.visibility</p:attrName>
                                        </p:attrNameLst>
                                      </p:cBhvr>
                                      <p:to>
                                        <p:strVal val="visible"/>
                                      </p:to>
                                    </p:set>
                                    <p:animEffect transition="in" filter="fade">
                                      <p:cBhvr>
                                        <p:cTn id="22" dur="1000"/>
                                        <p:tgtEl>
                                          <p:spTgt spid="14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41">
                                            <p:txEl>
                                              <p:pRg st="4" end="4"/>
                                            </p:txEl>
                                          </p:spTgt>
                                        </p:tgtEl>
                                        <p:attrNameLst>
                                          <p:attrName>style.visibility</p:attrName>
                                        </p:attrNameLst>
                                      </p:cBhvr>
                                      <p:to>
                                        <p:strVal val="visible"/>
                                      </p:to>
                                    </p:set>
                                    <p:animEffect transition="in" filter="fade">
                                      <p:cBhvr>
                                        <p:cTn id="27" dur="1000"/>
                                        <p:tgtEl>
                                          <p:spTgt spid="14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41">
                                            <p:txEl>
                                              <p:pRg st="5" end="5"/>
                                            </p:txEl>
                                          </p:spTgt>
                                        </p:tgtEl>
                                        <p:attrNameLst>
                                          <p:attrName>style.visibility</p:attrName>
                                        </p:attrNameLst>
                                      </p:cBhvr>
                                      <p:to>
                                        <p:strVal val="visible"/>
                                      </p:to>
                                    </p:set>
                                    <p:animEffect transition="in" filter="fade">
                                      <p:cBhvr>
                                        <p:cTn id="32" dur="1000"/>
                                        <p:tgtEl>
                                          <p:spTgt spid="14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41">
                                            <p:txEl>
                                              <p:pRg st="6" end="6"/>
                                            </p:txEl>
                                          </p:spTgt>
                                        </p:tgtEl>
                                        <p:attrNameLst>
                                          <p:attrName>style.visibility</p:attrName>
                                        </p:attrNameLst>
                                      </p:cBhvr>
                                      <p:to>
                                        <p:strVal val="visible"/>
                                      </p:to>
                                    </p:set>
                                    <p:animEffect transition="in" filter="fade">
                                      <p:cBhvr>
                                        <p:cTn id="37" dur="1000"/>
                                        <p:tgtEl>
                                          <p:spTgt spid="141">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41">
                                            <p:txEl>
                                              <p:pRg st="7" end="7"/>
                                            </p:txEl>
                                          </p:spTgt>
                                        </p:tgtEl>
                                        <p:attrNameLst>
                                          <p:attrName>style.visibility</p:attrName>
                                        </p:attrNameLst>
                                      </p:cBhvr>
                                      <p:to>
                                        <p:strVal val="visible"/>
                                      </p:to>
                                    </p:set>
                                    <p:animEffect transition="in" filter="fade">
                                      <p:cBhvr>
                                        <p:cTn id="42" dur="1000"/>
                                        <p:tgtEl>
                                          <p:spTgt spid="14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Träning - medskick</a:t>
            </a:r>
            <a:endParaRPr/>
          </a:p>
        </p:txBody>
      </p:sp>
      <p:sp>
        <p:nvSpPr>
          <p:cNvPr id="147" name="Google Shape;147;p28"/>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b="1" u="sng"/>
              <a:t>Tävla</a:t>
            </a:r>
            <a:endParaRPr b="1" u="sng"/>
          </a:p>
          <a:p>
            <a:pPr marL="0" lvl="0" indent="0" algn="l" rtl="0">
              <a:spcBef>
                <a:spcPts val="1200"/>
              </a:spcBef>
              <a:spcAft>
                <a:spcPts val="0"/>
              </a:spcAft>
              <a:buNone/>
            </a:pPr>
            <a:r>
              <a:rPr lang="sv"/>
              <a:t>Skapa moment där spelare går på max</a:t>
            </a:r>
            <a:endParaRPr/>
          </a:p>
          <a:p>
            <a:pPr marL="0" lvl="0" indent="0" algn="l" rtl="0">
              <a:spcBef>
                <a:spcPts val="1200"/>
              </a:spcBef>
              <a:spcAft>
                <a:spcPts val="0"/>
              </a:spcAft>
              <a:buNone/>
            </a:pPr>
            <a:r>
              <a:rPr lang="sv"/>
              <a:t>Utmana spelare genom att de får träna med äldre</a:t>
            </a:r>
            <a:endParaRPr/>
          </a:p>
          <a:p>
            <a:pPr marL="0" lvl="0" indent="0" algn="l" rtl="0">
              <a:spcBef>
                <a:spcPts val="1200"/>
              </a:spcBef>
              <a:spcAft>
                <a:spcPts val="0"/>
              </a:spcAft>
              <a:buNone/>
            </a:pPr>
            <a:r>
              <a:rPr lang="sv"/>
              <a:t>Para ihop jämbördiga ofta (inte alltid)</a:t>
            </a:r>
            <a:endParaRPr/>
          </a:p>
          <a:p>
            <a:pPr marL="0" lvl="0" indent="0" algn="l" rtl="0">
              <a:spcBef>
                <a:spcPts val="1200"/>
              </a:spcBef>
              <a:spcAft>
                <a:spcPts val="0"/>
              </a:spcAft>
              <a:buNone/>
            </a:pPr>
            <a:r>
              <a:rPr lang="sv"/>
              <a:t>Träna på att hålla max länge</a:t>
            </a:r>
            <a:endParaRPr/>
          </a:p>
          <a:p>
            <a:pPr marL="0" lvl="0" indent="0" algn="l" rtl="0">
              <a:spcBef>
                <a:spcPts val="1200"/>
              </a:spcBef>
              <a:spcAft>
                <a:spcPts val="1200"/>
              </a:spcAft>
              <a:buNone/>
            </a:pPr>
            <a:endParaRPr/>
          </a:p>
        </p:txBody>
      </p:sp>
      <p:sp>
        <p:nvSpPr>
          <p:cNvPr id="148" name="Google Shape;148;p28"/>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fontScale="85000" lnSpcReduction="20000"/>
          </a:bodyPr>
          <a:lstStyle/>
          <a:p>
            <a:pPr marL="0" lvl="0" indent="0" algn="l" rtl="0">
              <a:spcBef>
                <a:spcPts val="0"/>
              </a:spcBef>
              <a:spcAft>
                <a:spcPts val="0"/>
              </a:spcAft>
              <a:buNone/>
            </a:pPr>
            <a:r>
              <a:rPr lang="sv" b="1" u="sng"/>
              <a:t>Fys</a:t>
            </a:r>
            <a:endParaRPr b="1" u="sng"/>
          </a:p>
          <a:p>
            <a:pPr marL="0" lvl="0" indent="0" algn="l" rtl="0">
              <a:spcBef>
                <a:spcPts val="1200"/>
              </a:spcBef>
              <a:spcAft>
                <a:spcPts val="0"/>
              </a:spcAft>
              <a:buNone/>
            </a:pPr>
            <a:r>
              <a:rPr lang="sv"/>
              <a:t>Bygga ork för att kunna träna mycket</a:t>
            </a:r>
            <a:endParaRPr/>
          </a:p>
          <a:p>
            <a:pPr marL="0" lvl="0" indent="0" algn="l" rtl="0">
              <a:spcBef>
                <a:spcPts val="1200"/>
              </a:spcBef>
              <a:spcAft>
                <a:spcPts val="0"/>
              </a:spcAft>
              <a:buNone/>
            </a:pPr>
            <a:r>
              <a:rPr lang="sv"/>
              <a:t>Bygga ork för att återhämta sig snabbare</a:t>
            </a:r>
            <a:endParaRPr/>
          </a:p>
          <a:p>
            <a:pPr marL="0" lvl="0" indent="0" algn="l" rtl="0">
              <a:spcBef>
                <a:spcPts val="1200"/>
              </a:spcBef>
              <a:spcAft>
                <a:spcPts val="0"/>
              </a:spcAft>
              <a:buNone/>
            </a:pPr>
            <a:r>
              <a:rPr lang="sv"/>
              <a:t>Bygga ork för att klara att hålla fokus</a:t>
            </a:r>
            <a:endParaRPr/>
          </a:p>
          <a:p>
            <a:pPr marL="0" lvl="0" indent="0" algn="l" rtl="0">
              <a:spcBef>
                <a:spcPts val="1200"/>
              </a:spcBef>
              <a:spcAft>
                <a:spcPts val="0"/>
              </a:spcAft>
              <a:buNone/>
            </a:pPr>
            <a:r>
              <a:rPr lang="sv"/>
              <a:t>Börja bygga styrka på rätt sätt</a:t>
            </a:r>
            <a:endParaRPr/>
          </a:p>
          <a:p>
            <a:pPr marL="0" lvl="0" indent="0" algn="l" rtl="0">
              <a:spcBef>
                <a:spcPts val="1200"/>
              </a:spcBef>
              <a:spcAft>
                <a:spcPts val="0"/>
              </a:spcAft>
              <a:buNone/>
            </a:pPr>
            <a:endParaRPr/>
          </a:p>
          <a:p>
            <a:pPr marL="0" lvl="0" indent="0" algn="l" rtl="0">
              <a:spcBef>
                <a:spcPts val="1200"/>
              </a:spcBef>
              <a:spcAft>
                <a:spcPts val="0"/>
              </a:spcAft>
              <a:buNone/>
            </a:pPr>
            <a:r>
              <a:rPr lang="sv" u="sng"/>
              <a:t>Miniminivå kondition</a:t>
            </a:r>
            <a:endParaRPr u="sng"/>
          </a:p>
          <a:p>
            <a:pPr marL="0" lvl="0" indent="0" algn="l" rtl="0">
              <a:spcBef>
                <a:spcPts val="1200"/>
              </a:spcBef>
              <a:spcAft>
                <a:spcPts val="0"/>
              </a:spcAft>
              <a:buNone/>
            </a:pPr>
            <a:r>
              <a:rPr lang="sv"/>
              <a:t>Cooper: under 12 min (bra under 11,15)</a:t>
            </a:r>
            <a:endParaRPr/>
          </a:p>
          <a:p>
            <a:pPr marL="0" lvl="0" indent="0" algn="l" rtl="0">
              <a:spcBef>
                <a:spcPts val="1200"/>
              </a:spcBef>
              <a:spcAft>
                <a:spcPts val="0"/>
              </a:spcAft>
              <a:buNone/>
            </a:pPr>
            <a:r>
              <a:rPr lang="sv"/>
              <a:t>Beep: nivå 12 eller högre (bra över 14)</a:t>
            </a:r>
            <a:endParaRPr/>
          </a:p>
          <a:p>
            <a:pPr marL="0" lvl="0" indent="0" algn="l" rtl="0">
              <a:spcBef>
                <a:spcPts val="1200"/>
              </a:spcBef>
              <a:spcAft>
                <a:spcPts val="1200"/>
              </a:spcAft>
              <a:buNone/>
            </a:pPr>
            <a:r>
              <a:rPr lang="sv"/>
              <a:t>Fler referenser kommer inom kort</a:t>
            </a:r>
            <a:endParaRPr>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7"/>
                                        </p:tgtEl>
                                        <p:attrNameLst>
                                          <p:attrName>style.visibility</p:attrName>
                                        </p:attrNameLst>
                                      </p:cBhvr>
                                      <p:to>
                                        <p:strVal val="visible"/>
                                      </p:to>
                                    </p:set>
                                    <p:animEffect transition="in" filter="fade">
                                      <p:cBhvr>
                                        <p:cTn id="7" dur="1000"/>
                                        <p:tgtEl>
                                          <p:spTgt spid="14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48"/>
                                        </p:tgtEl>
                                        <p:attrNameLst>
                                          <p:attrName>style.visibility</p:attrName>
                                        </p:attrNameLst>
                                      </p:cBhvr>
                                      <p:to>
                                        <p:strVal val="visible"/>
                                      </p:to>
                                    </p:set>
                                    <p:animEffect transition="in" filter="fade">
                                      <p:cBhvr>
                                        <p:cTn id="12" dur="1000"/>
                                        <p:tgtEl>
                                          <p:spTgt spid="1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Google Shape;153;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p>
            <a:pPr marL="0" lvl="0" indent="0" algn="l" rtl="0">
              <a:lnSpc>
                <a:spcPct val="115000"/>
              </a:lnSpc>
              <a:spcBef>
                <a:spcPts val="0"/>
              </a:spcBef>
              <a:spcAft>
                <a:spcPts val="0"/>
              </a:spcAft>
              <a:buNone/>
            </a:pPr>
            <a:r>
              <a:rPr lang="sv" sz="2200" b="1"/>
              <a:t>Matchning och uttagning</a:t>
            </a:r>
            <a:r>
              <a:rPr lang="sv" sz="1100"/>
              <a:t> </a:t>
            </a:r>
            <a:endParaRPr/>
          </a:p>
        </p:txBody>
      </p:sp>
      <p:sp>
        <p:nvSpPr>
          <p:cNvPr id="154" name="Google Shape;154;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a:solidFill>
                  <a:srgbClr val="B7B7B7"/>
                </a:solidFill>
              </a:rPr>
              <a:t>Match:</a:t>
            </a:r>
            <a:endParaRPr>
              <a:solidFill>
                <a:srgbClr val="B7B7B7"/>
              </a:solidFill>
            </a:endParaRPr>
          </a:p>
          <a:p>
            <a:pPr marL="0" lvl="0" indent="0" algn="l" rtl="0">
              <a:spcBef>
                <a:spcPts val="0"/>
              </a:spcBef>
              <a:spcAft>
                <a:spcPts val="0"/>
              </a:spcAft>
              <a:buNone/>
            </a:pPr>
            <a:r>
              <a:rPr lang="sv">
                <a:solidFill>
                  <a:srgbClr val="B7B7B7"/>
                </a:solidFill>
              </a:rPr>
              <a:t>Tre femmor som spelar och två målvakter, det bästa laget oavsett ålder. </a:t>
            </a:r>
            <a:endParaRPr>
              <a:solidFill>
                <a:srgbClr val="B7B7B7"/>
              </a:solidFill>
            </a:endParaRPr>
          </a:p>
          <a:p>
            <a:pPr marL="0" lvl="0" indent="0" algn="l" rtl="0">
              <a:spcBef>
                <a:spcPts val="0"/>
              </a:spcBef>
              <a:spcAft>
                <a:spcPts val="0"/>
              </a:spcAft>
              <a:buNone/>
            </a:pPr>
            <a:endParaRPr>
              <a:solidFill>
                <a:srgbClr val="B7B7B7"/>
              </a:solidFill>
            </a:endParaRPr>
          </a:p>
          <a:p>
            <a:pPr marL="0" lvl="0" indent="0" algn="l" rtl="0">
              <a:spcBef>
                <a:spcPts val="0"/>
              </a:spcBef>
              <a:spcAft>
                <a:spcPts val="0"/>
              </a:spcAft>
              <a:buNone/>
            </a:pPr>
            <a:r>
              <a:rPr lang="sv">
                <a:solidFill>
                  <a:srgbClr val="B7B7B7"/>
                </a:solidFill>
              </a:rPr>
              <a:t>Träning: </a:t>
            </a:r>
            <a:endParaRPr>
              <a:solidFill>
                <a:srgbClr val="B7B7B7"/>
              </a:solidFill>
            </a:endParaRPr>
          </a:p>
          <a:p>
            <a:pPr marL="0" lvl="0" indent="0" algn="l" rtl="0">
              <a:spcBef>
                <a:spcPts val="0"/>
              </a:spcBef>
              <a:spcAft>
                <a:spcPts val="0"/>
              </a:spcAft>
              <a:buNone/>
            </a:pPr>
            <a:r>
              <a:rPr lang="sv">
                <a:solidFill>
                  <a:srgbClr val="B7B7B7"/>
                </a:solidFill>
              </a:rPr>
              <a:t>Ca fyra-fem femmor och 3-4 keeprar i träning, rullar runt lite på sista gubbarna för att inte missa någon</a:t>
            </a:r>
            <a:endParaRPr>
              <a:solidFill>
                <a:srgbClr val="B7B7B7"/>
              </a:solidFill>
            </a:endParaRPr>
          </a:p>
          <a:p>
            <a:pPr marL="0" lvl="0" indent="0" algn="l" rtl="0">
              <a:spcBef>
                <a:spcPts val="0"/>
              </a:spcBef>
              <a:spcAft>
                <a:spcPts val="0"/>
              </a:spcAft>
              <a:buNone/>
            </a:pPr>
            <a:endParaRPr sz="1500">
              <a:solidFill>
                <a:srgbClr val="CCCCCC"/>
              </a:solidFill>
            </a:endParaRPr>
          </a:p>
          <a:p>
            <a:pPr marL="0" lvl="0" indent="0" algn="l" rtl="0">
              <a:spcBef>
                <a:spcPts val="1200"/>
              </a:spcBef>
              <a:spcAft>
                <a:spcPts val="1200"/>
              </a:spcAft>
              <a:buNone/>
            </a:pPr>
            <a:r>
              <a:rPr lang="sv">
                <a:solidFill>
                  <a:srgbClr val="CCCCCC"/>
                </a:solidFill>
              </a:rPr>
              <a:t>Internmatch ca 6 femmor och 4 målvakter</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4">
                                            <p:txEl>
                                              <p:pRg st="0" end="0"/>
                                            </p:txEl>
                                          </p:spTgt>
                                        </p:tgtEl>
                                        <p:attrNameLst>
                                          <p:attrName>style.visibility</p:attrName>
                                        </p:attrNameLst>
                                      </p:cBhvr>
                                      <p:to>
                                        <p:strVal val="visible"/>
                                      </p:to>
                                    </p:set>
                                    <p:animEffect transition="in" filter="fade">
                                      <p:cBhvr>
                                        <p:cTn id="7" dur="1000"/>
                                        <p:tgtEl>
                                          <p:spTgt spid="1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4">
                                            <p:txEl>
                                              <p:pRg st="1" end="1"/>
                                            </p:txEl>
                                          </p:spTgt>
                                        </p:tgtEl>
                                        <p:attrNameLst>
                                          <p:attrName>style.visibility</p:attrName>
                                        </p:attrNameLst>
                                      </p:cBhvr>
                                      <p:to>
                                        <p:strVal val="visible"/>
                                      </p:to>
                                    </p:set>
                                    <p:animEffect transition="in" filter="fade">
                                      <p:cBhvr>
                                        <p:cTn id="12" dur="1000"/>
                                        <p:tgtEl>
                                          <p:spTgt spid="1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4">
                                            <p:txEl>
                                              <p:pRg st="2" end="2"/>
                                            </p:txEl>
                                          </p:spTgt>
                                        </p:tgtEl>
                                        <p:attrNameLst>
                                          <p:attrName>style.visibility</p:attrName>
                                        </p:attrNameLst>
                                      </p:cBhvr>
                                      <p:to>
                                        <p:strVal val="visible"/>
                                      </p:to>
                                    </p:set>
                                    <p:animEffect transition="in" filter="fade">
                                      <p:cBhvr>
                                        <p:cTn id="17" dur="1000"/>
                                        <p:tgtEl>
                                          <p:spTgt spid="1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54">
                                            <p:txEl>
                                              <p:pRg st="3" end="3"/>
                                            </p:txEl>
                                          </p:spTgt>
                                        </p:tgtEl>
                                        <p:attrNameLst>
                                          <p:attrName>style.visibility</p:attrName>
                                        </p:attrNameLst>
                                      </p:cBhvr>
                                      <p:to>
                                        <p:strVal val="visible"/>
                                      </p:to>
                                    </p:set>
                                    <p:animEffect transition="in" filter="fade">
                                      <p:cBhvr>
                                        <p:cTn id="22" dur="1000"/>
                                        <p:tgtEl>
                                          <p:spTgt spid="15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54">
                                            <p:txEl>
                                              <p:pRg st="4" end="4"/>
                                            </p:txEl>
                                          </p:spTgt>
                                        </p:tgtEl>
                                        <p:attrNameLst>
                                          <p:attrName>style.visibility</p:attrName>
                                        </p:attrNameLst>
                                      </p:cBhvr>
                                      <p:to>
                                        <p:strVal val="visible"/>
                                      </p:to>
                                    </p:set>
                                    <p:animEffect transition="in" filter="fade">
                                      <p:cBhvr>
                                        <p:cTn id="27" dur="1000"/>
                                        <p:tgtEl>
                                          <p:spTgt spid="15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54">
                                            <p:txEl>
                                              <p:pRg st="5" end="5"/>
                                            </p:txEl>
                                          </p:spTgt>
                                        </p:tgtEl>
                                        <p:attrNameLst>
                                          <p:attrName>style.visibility</p:attrName>
                                        </p:attrNameLst>
                                      </p:cBhvr>
                                      <p:to>
                                        <p:strVal val="visible"/>
                                      </p:to>
                                    </p:set>
                                    <p:animEffect transition="in" filter="fade">
                                      <p:cBhvr>
                                        <p:cTn id="32" dur="1000"/>
                                        <p:tgtEl>
                                          <p:spTgt spid="15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54">
                                            <p:txEl>
                                              <p:pRg st="6" end="6"/>
                                            </p:txEl>
                                          </p:spTgt>
                                        </p:tgtEl>
                                        <p:attrNameLst>
                                          <p:attrName>style.visibility</p:attrName>
                                        </p:attrNameLst>
                                      </p:cBhvr>
                                      <p:to>
                                        <p:strVal val="visible"/>
                                      </p:to>
                                    </p:set>
                                    <p:animEffect transition="in" filter="fade">
                                      <p:cBhvr>
                                        <p:cTn id="37" dur="1000"/>
                                        <p:tgtEl>
                                          <p:spTgt spid="15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Kommunikation		</a:t>
            </a:r>
            <a:endParaRPr/>
          </a:p>
        </p:txBody>
      </p:sp>
      <p:sp>
        <p:nvSpPr>
          <p:cNvPr id="160" name="Google Shape;160;p3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a:t>Bra dialog viktigt</a:t>
            </a:r>
            <a:endParaRPr/>
          </a:p>
          <a:p>
            <a:pPr marL="0" lvl="0" indent="0" algn="l" rtl="0">
              <a:spcBef>
                <a:spcPts val="1200"/>
              </a:spcBef>
              <a:spcAft>
                <a:spcPts val="0"/>
              </a:spcAft>
              <a:buNone/>
            </a:pPr>
            <a:endParaRPr/>
          </a:p>
          <a:p>
            <a:pPr marL="0" lvl="0" indent="0" algn="l" rtl="0">
              <a:spcBef>
                <a:spcPts val="1200"/>
              </a:spcBef>
              <a:spcAft>
                <a:spcPts val="0"/>
              </a:spcAft>
              <a:buNone/>
            </a:pPr>
            <a:r>
              <a:rPr lang="sv"/>
              <a:t>En kontaktperson per klubb kommunicerar med tränare</a:t>
            </a:r>
            <a:endParaRPr/>
          </a:p>
          <a:p>
            <a:pPr marL="0" lvl="0" indent="0" algn="l" rtl="0">
              <a:spcBef>
                <a:spcPts val="1200"/>
              </a:spcBef>
              <a:spcAft>
                <a:spcPts val="0"/>
              </a:spcAft>
              <a:buNone/>
            </a:pPr>
            <a:endParaRPr/>
          </a:p>
          <a:p>
            <a:pPr marL="0" lvl="0" indent="0" algn="l" rtl="0">
              <a:spcBef>
                <a:spcPts val="1200"/>
              </a:spcBef>
              <a:spcAft>
                <a:spcPts val="0"/>
              </a:spcAft>
              <a:buNone/>
            </a:pPr>
            <a:r>
              <a:rPr lang="sv"/>
              <a:t>Övrig kommunikation sker med lagledare eller distriktslagsansvarig, ej direkt med någon tränare</a:t>
            </a:r>
            <a:endParaRPr/>
          </a:p>
          <a:p>
            <a:pPr marL="0" lvl="0" indent="0" algn="l" rtl="0">
              <a:spcBef>
                <a:spcPts val="1200"/>
              </a:spcBef>
              <a:spcAft>
                <a:spcPts val="1200"/>
              </a:spcAft>
              <a:buNone/>
            </a:pPr>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Head coach</a:t>
            </a:r>
            <a:endParaRPr/>
          </a:p>
        </p:txBody>
      </p:sp>
      <p:sp>
        <p:nvSpPr>
          <p:cNvPr id="61" name="Google Shape;61;p1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358"/>
              <a:buNone/>
            </a:pPr>
            <a:r>
              <a:rPr lang="sv" sz="1400">
                <a:solidFill>
                  <a:srgbClr val="B7B7B7"/>
                </a:solidFill>
              </a:rPr>
              <a:t>Richard Andersson</a:t>
            </a:r>
            <a:endParaRPr sz="1400">
              <a:solidFill>
                <a:srgbClr val="B7B7B7"/>
              </a:solidFill>
            </a:endParaRPr>
          </a:p>
          <a:p>
            <a:pPr marL="0" lvl="0" indent="0" algn="l" rtl="0">
              <a:lnSpc>
                <a:spcPct val="95000"/>
              </a:lnSpc>
              <a:spcBef>
                <a:spcPts val="1200"/>
              </a:spcBef>
              <a:spcAft>
                <a:spcPts val="0"/>
              </a:spcAft>
              <a:buSzPts val="358"/>
              <a:buNone/>
            </a:pPr>
            <a:r>
              <a:rPr lang="sv" sz="1400">
                <a:solidFill>
                  <a:srgbClr val="B7B7B7"/>
                </a:solidFill>
              </a:rPr>
              <a:t>Född och uppvuxen i Munkedal </a:t>
            </a:r>
            <a:endParaRPr sz="1400">
              <a:solidFill>
                <a:srgbClr val="B7B7B7"/>
              </a:solidFill>
            </a:endParaRPr>
          </a:p>
          <a:p>
            <a:pPr marL="0" lvl="0" indent="0" algn="l" rtl="0">
              <a:lnSpc>
                <a:spcPct val="95000"/>
              </a:lnSpc>
              <a:spcBef>
                <a:spcPts val="1200"/>
              </a:spcBef>
              <a:spcAft>
                <a:spcPts val="0"/>
              </a:spcAft>
              <a:buSzPts val="358"/>
              <a:buNone/>
            </a:pPr>
            <a:r>
              <a:rPr lang="sv" sz="1400">
                <a:solidFill>
                  <a:srgbClr val="B7B7B7"/>
                </a:solidFill>
              </a:rPr>
              <a:t>Haft basen i Göteborg senaste 15 åren med avstickare till Borås, Halmstad och Karlstad</a:t>
            </a:r>
            <a:endParaRPr sz="1400">
              <a:solidFill>
                <a:srgbClr val="B7B7B7"/>
              </a:solidFill>
            </a:endParaRPr>
          </a:p>
          <a:p>
            <a:pPr marL="0" lvl="0" indent="0" algn="l" rtl="0">
              <a:lnSpc>
                <a:spcPct val="95000"/>
              </a:lnSpc>
              <a:spcBef>
                <a:spcPts val="1200"/>
              </a:spcBef>
              <a:spcAft>
                <a:spcPts val="0"/>
              </a:spcAft>
              <a:buSzPts val="358"/>
              <a:buNone/>
            </a:pPr>
            <a:r>
              <a:rPr lang="sv" sz="1400">
                <a:solidFill>
                  <a:srgbClr val="B7B7B7"/>
                </a:solidFill>
              </a:rPr>
              <a:t>Har försörjt mig helt eller delvis som tränare och sportchef i femton år med Kungälv, Borås, Troja-Ljungby och Frölunda som destinationer. Jag har också varit med två svängar som assisterande tränare för Göteborgs distriktslag i tv-pucken och spelade själv för Bohuslän-Dal. Detta blir andra rundan som huvudtränare för distriktslaget i Bohsulän-Dal då jag hade 06orna året som var.</a:t>
            </a:r>
            <a:endParaRPr sz="1400">
              <a:solidFill>
                <a:srgbClr val="B7B7B7"/>
              </a:solidFill>
            </a:endParaRPr>
          </a:p>
          <a:p>
            <a:pPr marL="0" lvl="0" indent="0" algn="l" rtl="0">
              <a:lnSpc>
                <a:spcPct val="95000"/>
              </a:lnSpc>
              <a:spcBef>
                <a:spcPts val="1200"/>
              </a:spcBef>
              <a:spcAft>
                <a:spcPts val="0"/>
              </a:spcAft>
              <a:buSzPts val="358"/>
              <a:buNone/>
            </a:pPr>
            <a:r>
              <a:rPr lang="sv" sz="1400">
                <a:solidFill>
                  <a:srgbClr val="B7B7B7"/>
                </a:solidFill>
              </a:rPr>
              <a:t>Utbildningsmässigt har jag en kandidatexamen i idrottsvetenskap, kurser i idrottspsykologi från högskolan och har gått svenska ishockeyförbundets elittränarutbildning. Jobbar numera civilt som HR-ansvarig på en redovisningsbyrå i Göteborg.</a:t>
            </a:r>
            <a:endParaRPr sz="1400">
              <a:solidFill>
                <a:srgbClr val="B7B7B7"/>
              </a:solidFill>
            </a:endParaRPr>
          </a:p>
          <a:p>
            <a:pPr marL="0" lvl="0" indent="0" algn="l" rtl="0">
              <a:lnSpc>
                <a:spcPct val="95000"/>
              </a:lnSpc>
              <a:spcBef>
                <a:spcPts val="1200"/>
              </a:spcBef>
              <a:spcAft>
                <a:spcPts val="1200"/>
              </a:spcAft>
              <a:buSzPts val="358"/>
              <a:buNone/>
            </a:pPr>
            <a:r>
              <a:rPr lang="sv" sz="1400">
                <a:solidFill>
                  <a:srgbClr val="B7B7B7"/>
                </a:solidFill>
              </a:rPr>
              <a:t>Nu ser jag fram emot att lära känna nya förmågor från distriktet och hjälpa dem en bit på vägen i sin utveckling.</a:t>
            </a:r>
            <a:endParaRPr sz="1400">
              <a:solidFill>
                <a:srgbClr val="B7B7B7"/>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1">
                                            <p:txEl>
                                              <p:pRg st="0" end="0"/>
                                            </p:txEl>
                                          </p:spTgt>
                                        </p:tgtEl>
                                        <p:attrNameLst>
                                          <p:attrName>style.visibility</p:attrName>
                                        </p:attrNameLst>
                                      </p:cBhvr>
                                      <p:to>
                                        <p:strVal val="visible"/>
                                      </p:to>
                                    </p:set>
                                    <p:animEffect transition="in" filter="fade">
                                      <p:cBhvr>
                                        <p:cTn id="7" dur="1000"/>
                                        <p:tgtEl>
                                          <p:spTgt spid="6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1">
                                            <p:txEl>
                                              <p:pRg st="1" end="1"/>
                                            </p:txEl>
                                          </p:spTgt>
                                        </p:tgtEl>
                                        <p:attrNameLst>
                                          <p:attrName>style.visibility</p:attrName>
                                        </p:attrNameLst>
                                      </p:cBhvr>
                                      <p:to>
                                        <p:strVal val="visible"/>
                                      </p:to>
                                    </p:set>
                                    <p:animEffect transition="in" filter="fade">
                                      <p:cBhvr>
                                        <p:cTn id="12" dur="1000"/>
                                        <p:tgtEl>
                                          <p:spTgt spid="6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1">
                                            <p:txEl>
                                              <p:pRg st="2" end="2"/>
                                            </p:txEl>
                                          </p:spTgt>
                                        </p:tgtEl>
                                        <p:attrNameLst>
                                          <p:attrName>style.visibility</p:attrName>
                                        </p:attrNameLst>
                                      </p:cBhvr>
                                      <p:to>
                                        <p:strVal val="visible"/>
                                      </p:to>
                                    </p:set>
                                    <p:animEffect transition="in" filter="fade">
                                      <p:cBhvr>
                                        <p:cTn id="17" dur="1000"/>
                                        <p:tgtEl>
                                          <p:spTgt spid="6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1">
                                            <p:txEl>
                                              <p:pRg st="3" end="3"/>
                                            </p:txEl>
                                          </p:spTgt>
                                        </p:tgtEl>
                                        <p:attrNameLst>
                                          <p:attrName>style.visibility</p:attrName>
                                        </p:attrNameLst>
                                      </p:cBhvr>
                                      <p:to>
                                        <p:strVal val="visible"/>
                                      </p:to>
                                    </p:set>
                                    <p:animEffect transition="in" filter="fade">
                                      <p:cBhvr>
                                        <p:cTn id="22" dur="1000"/>
                                        <p:tgtEl>
                                          <p:spTgt spid="6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1">
                                            <p:txEl>
                                              <p:pRg st="4" end="4"/>
                                            </p:txEl>
                                          </p:spTgt>
                                        </p:tgtEl>
                                        <p:attrNameLst>
                                          <p:attrName>style.visibility</p:attrName>
                                        </p:attrNameLst>
                                      </p:cBhvr>
                                      <p:to>
                                        <p:strVal val="visible"/>
                                      </p:to>
                                    </p:set>
                                    <p:animEffect transition="in" filter="fade">
                                      <p:cBhvr>
                                        <p:cTn id="27" dur="1000"/>
                                        <p:tgtEl>
                                          <p:spTgt spid="6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1">
                                            <p:txEl>
                                              <p:pRg st="5" end="5"/>
                                            </p:txEl>
                                          </p:spTgt>
                                        </p:tgtEl>
                                        <p:attrNameLst>
                                          <p:attrName>style.visibility</p:attrName>
                                        </p:attrNameLst>
                                      </p:cBhvr>
                                      <p:to>
                                        <p:strVal val="visible"/>
                                      </p:to>
                                    </p:set>
                                    <p:animEffect transition="in" filter="fade">
                                      <p:cBhvr>
                                        <p:cTn id="32" dur="1000"/>
                                        <p:tgtEl>
                                          <p:spTgt spid="6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Assisterande coach</a:t>
            </a:r>
            <a:endParaRPr/>
          </a:p>
        </p:txBody>
      </p:sp>
      <p:sp>
        <p:nvSpPr>
          <p:cNvPr id="67" name="Google Shape;67;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lnSpcReduction="20000"/>
          </a:bodyPr>
          <a:lstStyle/>
          <a:p>
            <a:pPr marL="0" lvl="0" indent="0" algn="l" rtl="0">
              <a:spcBef>
                <a:spcPts val="0"/>
              </a:spcBef>
              <a:spcAft>
                <a:spcPts val="0"/>
              </a:spcAft>
              <a:buNone/>
            </a:pPr>
            <a:r>
              <a:rPr lang="sv" sz="1400"/>
              <a:t>Jesper Eckers</a:t>
            </a:r>
            <a:endParaRPr sz="1400"/>
          </a:p>
          <a:p>
            <a:pPr marL="0" lvl="0" indent="0" algn="l" rtl="0">
              <a:spcBef>
                <a:spcPts val="1200"/>
              </a:spcBef>
              <a:spcAft>
                <a:spcPts val="0"/>
              </a:spcAft>
              <a:buNone/>
            </a:pPr>
            <a:r>
              <a:rPr lang="sv" sz="1400"/>
              <a:t>Född i Kumla, flyttade till Uddevalla vid fyra års ålder.</a:t>
            </a:r>
            <a:endParaRPr sz="1400"/>
          </a:p>
          <a:p>
            <a:pPr marL="0" lvl="0" indent="0" algn="l" rtl="0">
              <a:spcBef>
                <a:spcPts val="1200"/>
              </a:spcBef>
              <a:spcAft>
                <a:spcPts val="0"/>
              </a:spcAft>
              <a:buNone/>
            </a:pPr>
            <a:r>
              <a:rPr lang="sv" sz="1400"/>
              <a:t>Aktiv hockeyspelare fram till 2018. Representerat bland annat Borås, Vänersborg, Vetlanda och Uddevalla. </a:t>
            </a:r>
            <a:endParaRPr sz="1400"/>
          </a:p>
          <a:p>
            <a:pPr marL="0" lvl="0" indent="0" algn="l" rtl="0">
              <a:spcBef>
                <a:spcPts val="1200"/>
              </a:spcBef>
              <a:spcAft>
                <a:spcPts val="0"/>
              </a:spcAft>
              <a:buNone/>
            </a:pPr>
            <a:r>
              <a:rPr lang="sv" sz="1400"/>
              <a:t>Numera huvudansvarig för Uddevallas seniorlag. Utbildningsmässigt grundutbildning och JS1.</a:t>
            </a:r>
            <a:endParaRPr sz="1400"/>
          </a:p>
          <a:p>
            <a:pPr marL="0" lvl="0" indent="0" algn="l" rtl="0">
              <a:spcBef>
                <a:spcPts val="1200"/>
              </a:spcBef>
              <a:spcAft>
                <a:spcPts val="0"/>
              </a:spcAft>
              <a:buNone/>
            </a:pPr>
            <a:r>
              <a:rPr lang="sv" sz="1400"/>
              <a:t>Arbetar till vardags som projektledare på ett företag i Stenungsund som sysslar med tillverkning och montage av större cisterner och rörarbeten. </a:t>
            </a:r>
            <a:endParaRPr sz="1400"/>
          </a:p>
          <a:p>
            <a:pPr marL="0" lvl="0" indent="0" algn="l" rtl="0">
              <a:spcBef>
                <a:spcPts val="1200"/>
              </a:spcBef>
              <a:spcAft>
                <a:spcPts val="0"/>
              </a:spcAft>
              <a:buNone/>
            </a:pPr>
            <a:r>
              <a:rPr lang="sv" sz="1400"/>
              <a:t>Har själv representerat Bohuslän-Dal i både min åldersklass och de som är var ett år äldre. Ser fram emot att få vara en del av den härliga gemenskapen jag själv minns från denna tiden och att coacha nya förmågor efter min bästa förmåga.</a:t>
            </a:r>
            <a:endParaRPr sz="1400"/>
          </a:p>
          <a:p>
            <a:pPr marL="0" lvl="0" indent="0" algn="l" rtl="0">
              <a:spcBef>
                <a:spcPts val="1200"/>
              </a:spcBef>
              <a:spcAft>
                <a:spcPts val="1200"/>
              </a:spcAft>
              <a:buNone/>
            </a:pPr>
            <a:endParaRPr sz="14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7">
                                            <p:txEl>
                                              <p:pRg st="0" end="0"/>
                                            </p:txEl>
                                          </p:spTgt>
                                        </p:tgtEl>
                                        <p:attrNameLst>
                                          <p:attrName>style.visibility</p:attrName>
                                        </p:attrNameLst>
                                      </p:cBhvr>
                                      <p:to>
                                        <p:strVal val="visible"/>
                                      </p:to>
                                    </p:set>
                                    <p:animEffect transition="in" filter="fade">
                                      <p:cBhvr>
                                        <p:cTn id="7" dur="1000"/>
                                        <p:tgtEl>
                                          <p:spTgt spid="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7">
                                            <p:txEl>
                                              <p:pRg st="1" end="1"/>
                                            </p:txEl>
                                          </p:spTgt>
                                        </p:tgtEl>
                                        <p:attrNameLst>
                                          <p:attrName>style.visibility</p:attrName>
                                        </p:attrNameLst>
                                      </p:cBhvr>
                                      <p:to>
                                        <p:strVal val="visible"/>
                                      </p:to>
                                    </p:set>
                                    <p:animEffect transition="in" filter="fade">
                                      <p:cBhvr>
                                        <p:cTn id="12" dur="1000"/>
                                        <p:tgtEl>
                                          <p:spTgt spid="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7">
                                            <p:txEl>
                                              <p:pRg st="2" end="2"/>
                                            </p:txEl>
                                          </p:spTgt>
                                        </p:tgtEl>
                                        <p:attrNameLst>
                                          <p:attrName>style.visibility</p:attrName>
                                        </p:attrNameLst>
                                      </p:cBhvr>
                                      <p:to>
                                        <p:strVal val="visible"/>
                                      </p:to>
                                    </p:set>
                                    <p:animEffect transition="in" filter="fade">
                                      <p:cBhvr>
                                        <p:cTn id="17" dur="1000"/>
                                        <p:tgtEl>
                                          <p:spTgt spid="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7">
                                            <p:txEl>
                                              <p:pRg st="3" end="3"/>
                                            </p:txEl>
                                          </p:spTgt>
                                        </p:tgtEl>
                                        <p:attrNameLst>
                                          <p:attrName>style.visibility</p:attrName>
                                        </p:attrNameLst>
                                      </p:cBhvr>
                                      <p:to>
                                        <p:strVal val="visible"/>
                                      </p:to>
                                    </p:set>
                                    <p:animEffect transition="in" filter="fade">
                                      <p:cBhvr>
                                        <p:cTn id="22" dur="1000"/>
                                        <p:tgtEl>
                                          <p:spTgt spid="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7">
                                            <p:txEl>
                                              <p:pRg st="4" end="4"/>
                                            </p:txEl>
                                          </p:spTgt>
                                        </p:tgtEl>
                                        <p:attrNameLst>
                                          <p:attrName>style.visibility</p:attrName>
                                        </p:attrNameLst>
                                      </p:cBhvr>
                                      <p:to>
                                        <p:strVal val="visible"/>
                                      </p:to>
                                    </p:set>
                                    <p:animEffect transition="in" filter="fade">
                                      <p:cBhvr>
                                        <p:cTn id="27" dur="1000"/>
                                        <p:tgtEl>
                                          <p:spTgt spid="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67">
                                            <p:txEl>
                                              <p:pRg st="5" end="5"/>
                                            </p:txEl>
                                          </p:spTgt>
                                        </p:tgtEl>
                                        <p:attrNameLst>
                                          <p:attrName>style.visibility</p:attrName>
                                        </p:attrNameLst>
                                      </p:cBhvr>
                                      <p:to>
                                        <p:strVal val="visible"/>
                                      </p:to>
                                    </p:set>
                                    <p:animEffect transition="in" filter="fade">
                                      <p:cBhvr>
                                        <p:cTn id="32" dur="1000"/>
                                        <p:tgtEl>
                                          <p:spTgt spid="6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67">
                                            <p:txEl>
                                              <p:pRg st="6" end="6"/>
                                            </p:txEl>
                                          </p:spTgt>
                                        </p:tgtEl>
                                        <p:attrNameLst>
                                          <p:attrName>style.visibility</p:attrName>
                                        </p:attrNameLst>
                                      </p:cBhvr>
                                      <p:to>
                                        <p:strVal val="visible"/>
                                      </p:to>
                                    </p:set>
                                    <p:animEffect transition="in" filter="fade">
                                      <p:cBhvr>
                                        <p:cTn id="37" dur="1000"/>
                                        <p:tgtEl>
                                          <p:spTgt spid="6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1"/>
        <p:cNvGrpSpPr/>
        <p:nvPr/>
      </p:nvGrpSpPr>
      <p:grpSpPr>
        <a:xfrm>
          <a:off x="0" y="0"/>
          <a:ext cx="0" cy="0"/>
          <a:chOff x="0" y="0"/>
          <a:chExt cx="0" cy="0"/>
        </a:xfrm>
      </p:grpSpPr>
      <p:sp>
        <p:nvSpPr>
          <p:cNvPr id="72" name="Google Shape;72;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Assisterande coach</a:t>
            </a:r>
            <a:endParaRPr/>
          </a:p>
        </p:txBody>
      </p:sp>
      <p:sp>
        <p:nvSpPr>
          <p:cNvPr id="73" name="Google Shape;73;p16"/>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a:t>Anders Friberg</a:t>
            </a:r>
            <a:endParaRPr/>
          </a:p>
          <a:p>
            <a:pPr marL="0" marR="381000" lvl="0" indent="0" algn="l" rtl="0">
              <a:spcBef>
                <a:spcPts val="1200"/>
              </a:spcBef>
              <a:spcAft>
                <a:spcPts val="0"/>
              </a:spcAft>
              <a:buNone/>
            </a:pPr>
            <a:r>
              <a:rPr lang="sv" sz="1400"/>
              <a:t>Född i Tyringe och flyttade till Lysekil -00</a:t>
            </a:r>
            <a:endParaRPr sz="1400"/>
          </a:p>
          <a:p>
            <a:pPr marL="381000" marR="381000" lvl="0" indent="0" algn="l" rtl="0">
              <a:spcBef>
                <a:spcPts val="0"/>
              </a:spcBef>
              <a:spcAft>
                <a:spcPts val="0"/>
              </a:spcAft>
              <a:buNone/>
            </a:pPr>
            <a:endParaRPr sz="1400"/>
          </a:p>
          <a:p>
            <a:pPr marL="0" marR="381000" lvl="0" indent="0" algn="l" rtl="0">
              <a:spcBef>
                <a:spcPts val="0"/>
              </a:spcBef>
              <a:spcAft>
                <a:spcPts val="0"/>
              </a:spcAft>
              <a:buNone/>
            </a:pPr>
            <a:r>
              <a:rPr lang="sv" sz="1400"/>
              <a:t>Spelade aktivt fram till 2008. Spelat med Leksand, Osby, Tyringe och Lysekil. </a:t>
            </a:r>
            <a:endParaRPr sz="1400"/>
          </a:p>
          <a:p>
            <a:pPr marL="381000" marR="381000" lvl="0" indent="0" algn="l" rtl="0">
              <a:spcBef>
                <a:spcPts val="0"/>
              </a:spcBef>
              <a:spcAft>
                <a:spcPts val="0"/>
              </a:spcAft>
              <a:buNone/>
            </a:pPr>
            <a:endParaRPr sz="1400"/>
          </a:p>
          <a:p>
            <a:pPr marL="0" marR="381000" lvl="0" indent="0" algn="l" rtl="0">
              <a:spcBef>
                <a:spcPts val="0"/>
              </a:spcBef>
              <a:spcAft>
                <a:spcPts val="0"/>
              </a:spcAft>
              <a:buNone/>
            </a:pPr>
            <a:r>
              <a:rPr lang="sv" sz="1400"/>
              <a:t>Assisterande tränare i Lysekils A-lag och har JS2 utbildning. Varit aktiv som tränare i A-lag och ungdomslag sedan -08</a:t>
            </a:r>
            <a:endParaRPr sz="1400"/>
          </a:p>
          <a:p>
            <a:pPr marL="381000" marR="381000" lvl="0" indent="0" algn="l" rtl="0">
              <a:spcBef>
                <a:spcPts val="0"/>
              </a:spcBef>
              <a:spcAft>
                <a:spcPts val="0"/>
              </a:spcAft>
              <a:buNone/>
            </a:pPr>
            <a:endParaRPr sz="1400"/>
          </a:p>
          <a:p>
            <a:pPr marL="0" marR="381000" lvl="0" indent="0" algn="l" rtl="0">
              <a:spcBef>
                <a:spcPts val="0"/>
              </a:spcBef>
              <a:spcAft>
                <a:spcPts val="0"/>
              </a:spcAft>
              <a:buNone/>
            </a:pPr>
            <a:r>
              <a:rPr lang="sv" sz="1400"/>
              <a:t>Arbetar inom skolan och ska studera till lärare med start januari 2022.</a:t>
            </a:r>
            <a:endParaRPr sz="1400"/>
          </a:p>
          <a:p>
            <a:pPr marL="381000" marR="381000" lvl="0" indent="0" algn="l" rtl="0">
              <a:spcBef>
                <a:spcPts val="0"/>
              </a:spcBef>
              <a:spcAft>
                <a:spcPts val="0"/>
              </a:spcAft>
              <a:buNone/>
            </a:pPr>
            <a:endParaRPr sz="1400"/>
          </a:p>
          <a:p>
            <a:pPr marL="0" marR="381000" lvl="0" indent="0" algn="l" rtl="0">
              <a:spcBef>
                <a:spcPts val="0"/>
              </a:spcBef>
              <a:spcAft>
                <a:spcPts val="0"/>
              </a:spcAft>
              <a:buNone/>
            </a:pPr>
            <a:r>
              <a:rPr lang="sv" sz="1400"/>
              <a:t>Representerade Skåne i TV-Pucken 1993</a:t>
            </a:r>
            <a:endParaRPr sz="1400"/>
          </a:p>
          <a:p>
            <a:pPr marL="0" lvl="0" indent="0" algn="l" rtl="0">
              <a:spcBef>
                <a:spcPts val="0"/>
              </a:spcBef>
              <a:spcAft>
                <a:spcPts val="120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Fyscoach</a:t>
            </a:r>
            <a:endParaRPr/>
          </a:p>
        </p:txBody>
      </p:sp>
      <p:sp>
        <p:nvSpPr>
          <p:cNvPr id="79" name="Google Shape;79;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sv" sz="1400"/>
              <a:t>Marcus Sköld, 37 år</a:t>
            </a:r>
            <a:endParaRPr sz="1400"/>
          </a:p>
          <a:p>
            <a:pPr marL="0" lvl="0" indent="0" algn="l" rtl="0">
              <a:spcBef>
                <a:spcPts val="0"/>
              </a:spcBef>
              <a:spcAft>
                <a:spcPts val="0"/>
              </a:spcAft>
              <a:buNone/>
            </a:pPr>
            <a:endParaRPr sz="1200"/>
          </a:p>
          <a:p>
            <a:pPr marL="0" lvl="0" indent="0" algn="l" rtl="0">
              <a:spcBef>
                <a:spcPts val="0"/>
              </a:spcBef>
              <a:spcAft>
                <a:spcPts val="0"/>
              </a:spcAft>
              <a:buNone/>
            </a:pPr>
            <a:r>
              <a:rPr lang="sv" sz="1200"/>
              <a:t>Till vardags driver jag ett bolag inom byggbranschen.</a:t>
            </a:r>
            <a:endParaRPr sz="1200"/>
          </a:p>
          <a:p>
            <a:pPr marL="0" lvl="0" indent="0" algn="l" rtl="0">
              <a:spcBef>
                <a:spcPts val="0"/>
              </a:spcBef>
              <a:spcAft>
                <a:spcPts val="0"/>
              </a:spcAft>
              <a:buNone/>
            </a:pPr>
            <a:r>
              <a:rPr lang="sv" sz="1200"/>
              <a:t>Ursprungligen från Växjö, där jag spelade fotboll i Östers IF från knattelag till A-lag.</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sv" sz="1200"/>
              <a:t>Är idag aktiv som fysansvarig i Stenungsunds HF, fystränare för A-lag och junior. Fystränare på hockeycamper sommartid, ex WestCoastHockey. </a:t>
            </a:r>
            <a:endParaRPr sz="1200"/>
          </a:p>
          <a:p>
            <a:pPr marL="0" lvl="0" indent="0" algn="l" rtl="0">
              <a:spcBef>
                <a:spcPts val="0"/>
              </a:spcBef>
              <a:spcAft>
                <a:spcPts val="0"/>
              </a:spcAft>
              <a:buNone/>
            </a:pPr>
            <a:r>
              <a:rPr lang="sv" sz="1200"/>
              <a:t>Utöver det arbetar jag på individuell nivå med spelare som vill utvecklas och satsa på hockey.</a:t>
            </a:r>
            <a:endParaRPr sz="1200"/>
          </a:p>
          <a:p>
            <a:pPr marL="0" lvl="0" indent="0" algn="l" rtl="0">
              <a:spcBef>
                <a:spcPts val="0"/>
              </a:spcBef>
              <a:spcAft>
                <a:spcPts val="0"/>
              </a:spcAft>
              <a:buNone/>
            </a:pPr>
            <a:r>
              <a:rPr lang="sv" sz="1200"/>
              <a:t>Mina specialområden är snabbhet och explosivitet. </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sv" sz="1200"/>
              <a:t>Min drivkraft är att kunna ge varje individ rätt förutsättningar både innan och under säsong att prestera optimalt och maximera sin utveckling</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sv" sz="1200"/>
              <a:t>Utbildad fystränare</a:t>
            </a:r>
            <a:endParaRPr sz="1200"/>
          </a:p>
          <a:p>
            <a:pPr marL="0" lvl="0" indent="0" algn="l" rtl="0">
              <a:spcBef>
                <a:spcPts val="0"/>
              </a:spcBef>
              <a:spcAft>
                <a:spcPts val="0"/>
              </a:spcAft>
              <a:buNone/>
            </a:pPr>
            <a:r>
              <a:rPr lang="sv" sz="1200"/>
              <a:t>Utbildning hos AO Performance (Andreas Öhgren) inom power &amp; performance.</a:t>
            </a:r>
            <a:endParaRPr sz="1200"/>
          </a:p>
          <a:p>
            <a:pPr marL="0" lvl="0" indent="0" algn="l" rtl="0">
              <a:spcBef>
                <a:spcPts val="0"/>
              </a:spcBef>
              <a:spcAft>
                <a:spcPts val="0"/>
              </a:spcAft>
              <a:buNone/>
            </a:pPr>
            <a:r>
              <a:rPr lang="sv" sz="1200"/>
              <a:t>Utbildning inom idrottsskador</a:t>
            </a:r>
            <a:endParaRPr sz="1200"/>
          </a:p>
          <a:p>
            <a:pPr marL="0" lvl="0" indent="0" algn="l" rtl="0">
              <a:spcBef>
                <a:spcPts val="0"/>
              </a:spcBef>
              <a:spcAft>
                <a:spcPts val="0"/>
              </a:spcAft>
              <a:buNone/>
            </a:pPr>
            <a:r>
              <a:rPr lang="sv" sz="1200"/>
              <a:t>Pågående utbildning som lic.pt med idrottsprofil, kostrådgivare samt idrottsmassör.</a:t>
            </a:r>
            <a:endParaRPr sz="1200"/>
          </a:p>
          <a:p>
            <a:pPr marL="0" lvl="0" indent="0" algn="l" rtl="0">
              <a:lnSpc>
                <a:spcPct val="95000"/>
              </a:lnSpc>
              <a:spcBef>
                <a:spcPts val="0"/>
              </a:spcBef>
              <a:spcAft>
                <a:spcPts val="0"/>
              </a:spcAft>
              <a:buNone/>
            </a:pPr>
            <a:endParaRPr sz="1100"/>
          </a:p>
          <a:p>
            <a:pPr marL="0" lvl="0" indent="0" algn="l" rtl="0">
              <a:lnSpc>
                <a:spcPct val="95000"/>
              </a:lnSpc>
              <a:spcBef>
                <a:spcPts val="1200"/>
              </a:spcBef>
              <a:spcAft>
                <a:spcPts val="1200"/>
              </a:spcAft>
              <a:buNone/>
            </a:pPr>
            <a:endParaRPr sz="110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9">
                                            <p:txEl>
                                              <p:pRg st="0" end="0"/>
                                            </p:txEl>
                                          </p:spTgt>
                                        </p:tgtEl>
                                        <p:attrNameLst>
                                          <p:attrName>style.visibility</p:attrName>
                                        </p:attrNameLst>
                                      </p:cBhvr>
                                      <p:to>
                                        <p:strVal val="visible"/>
                                      </p:to>
                                    </p:set>
                                    <p:animEffect transition="in" filter="fade">
                                      <p:cBhvr>
                                        <p:cTn id="7" dur="1000"/>
                                        <p:tgtEl>
                                          <p:spTgt spid="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79">
                                            <p:txEl>
                                              <p:pRg st="1" end="1"/>
                                            </p:txEl>
                                          </p:spTgt>
                                        </p:tgtEl>
                                        <p:attrNameLst>
                                          <p:attrName>style.visibility</p:attrName>
                                        </p:attrNameLst>
                                      </p:cBhvr>
                                      <p:to>
                                        <p:strVal val="visible"/>
                                      </p:to>
                                    </p:set>
                                    <p:animEffect transition="in" filter="fade">
                                      <p:cBhvr>
                                        <p:cTn id="12" dur="1000"/>
                                        <p:tgtEl>
                                          <p:spTgt spid="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79">
                                            <p:txEl>
                                              <p:pRg st="2" end="2"/>
                                            </p:txEl>
                                          </p:spTgt>
                                        </p:tgtEl>
                                        <p:attrNameLst>
                                          <p:attrName>style.visibility</p:attrName>
                                        </p:attrNameLst>
                                      </p:cBhvr>
                                      <p:to>
                                        <p:strVal val="visible"/>
                                      </p:to>
                                    </p:set>
                                    <p:animEffect transition="in" filter="fade">
                                      <p:cBhvr>
                                        <p:cTn id="17" dur="1000"/>
                                        <p:tgtEl>
                                          <p:spTgt spid="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9">
                                            <p:txEl>
                                              <p:pRg st="3" end="3"/>
                                            </p:txEl>
                                          </p:spTgt>
                                        </p:tgtEl>
                                        <p:attrNameLst>
                                          <p:attrName>style.visibility</p:attrName>
                                        </p:attrNameLst>
                                      </p:cBhvr>
                                      <p:to>
                                        <p:strVal val="visible"/>
                                      </p:to>
                                    </p:set>
                                    <p:animEffect transition="in" filter="fade">
                                      <p:cBhvr>
                                        <p:cTn id="22" dur="1000"/>
                                        <p:tgtEl>
                                          <p:spTgt spid="7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79">
                                            <p:txEl>
                                              <p:pRg st="4" end="4"/>
                                            </p:txEl>
                                          </p:spTgt>
                                        </p:tgtEl>
                                        <p:attrNameLst>
                                          <p:attrName>style.visibility</p:attrName>
                                        </p:attrNameLst>
                                      </p:cBhvr>
                                      <p:to>
                                        <p:strVal val="visible"/>
                                      </p:to>
                                    </p:set>
                                    <p:animEffect transition="in" filter="fade">
                                      <p:cBhvr>
                                        <p:cTn id="27" dur="1000"/>
                                        <p:tgtEl>
                                          <p:spTgt spid="7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79">
                                            <p:txEl>
                                              <p:pRg st="5" end="5"/>
                                            </p:txEl>
                                          </p:spTgt>
                                        </p:tgtEl>
                                        <p:attrNameLst>
                                          <p:attrName>style.visibility</p:attrName>
                                        </p:attrNameLst>
                                      </p:cBhvr>
                                      <p:to>
                                        <p:strVal val="visible"/>
                                      </p:to>
                                    </p:set>
                                    <p:animEffect transition="in" filter="fade">
                                      <p:cBhvr>
                                        <p:cTn id="32" dur="1000"/>
                                        <p:tgtEl>
                                          <p:spTgt spid="7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79">
                                            <p:txEl>
                                              <p:pRg st="6" end="6"/>
                                            </p:txEl>
                                          </p:spTgt>
                                        </p:tgtEl>
                                        <p:attrNameLst>
                                          <p:attrName>style.visibility</p:attrName>
                                        </p:attrNameLst>
                                      </p:cBhvr>
                                      <p:to>
                                        <p:strVal val="visible"/>
                                      </p:to>
                                    </p:set>
                                    <p:animEffect transition="in" filter="fade">
                                      <p:cBhvr>
                                        <p:cTn id="37" dur="1000"/>
                                        <p:tgtEl>
                                          <p:spTgt spid="79">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79">
                                            <p:txEl>
                                              <p:pRg st="7" end="7"/>
                                            </p:txEl>
                                          </p:spTgt>
                                        </p:tgtEl>
                                        <p:attrNameLst>
                                          <p:attrName>style.visibility</p:attrName>
                                        </p:attrNameLst>
                                      </p:cBhvr>
                                      <p:to>
                                        <p:strVal val="visible"/>
                                      </p:to>
                                    </p:set>
                                    <p:animEffect transition="in" filter="fade">
                                      <p:cBhvr>
                                        <p:cTn id="42" dur="1000"/>
                                        <p:tgtEl>
                                          <p:spTgt spid="79">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79">
                                            <p:txEl>
                                              <p:pRg st="8" end="8"/>
                                            </p:txEl>
                                          </p:spTgt>
                                        </p:tgtEl>
                                        <p:attrNameLst>
                                          <p:attrName>style.visibility</p:attrName>
                                        </p:attrNameLst>
                                      </p:cBhvr>
                                      <p:to>
                                        <p:strVal val="visible"/>
                                      </p:to>
                                    </p:set>
                                    <p:animEffect transition="in" filter="fade">
                                      <p:cBhvr>
                                        <p:cTn id="47" dur="1000"/>
                                        <p:tgtEl>
                                          <p:spTgt spid="79">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79">
                                            <p:txEl>
                                              <p:pRg st="9" end="9"/>
                                            </p:txEl>
                                          </p:spTgt>
                                        </p:tgtEl>
                                        <p:attrNameLst>
                                          <p:attrName>style.visibility</p:attrName>
                                        </p:attrNameLst>
                                      </p:cBhvr>
                                      <p:to>
                                        <p:strVal val="visible"/>
                                      </p:to>
                                    </p:set>
                                    <p:animEffect transition="in" filter="fade">
                                      <p:cBhvr>
                                        <p:cTn id="52" dur="1000"/>
                                        <p:tgtEl>
                                          <p:spTgt spid="79">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79">
                                            <p:txEl>
                                              <p:pRg st="10" end="10"/>
                                            </p:txEl>
                                          </p:spTgt>
                                        </p:tgtEl>
                                        <p:attrNameLst>
                                          <p:attrName>style.visibility</p:attrName>
                                        </p:attrNameLst>
                                      </p:cBhvr>
                                      <p:to>
                                        <p:strVal val="visible"/>
                                      </p:to>
                                    </p:set>
                                    <p:animEffect transition="in" filter="fade">
                                      <p:cBhvr>
                                        <p:cTn id="57" dur="1000"/>
                                        <p:tgtEl>
                                          <p:spTgt spid="79">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79">
                                            <p:txEl>
                                              <p:pRg st="11" end="11"/>
                                            </p:txEl>
                                          </p:spTgt>
                                        </p:tgtEl>
                                        <p:attrNameLst>
                                          <p:attrName>style.visibility</p:attrName>
                                        </p:attrNameLst>
                                      </p:cBhvr>
                                      <p:to>
                                        <p:strVal val="visible"/>
                                      </p:to>
                                    </p:set>
                                    <p:animEffect transition="in" filter="fade">
                                      <p:cBhvr>
                                        <p:cTn id="62" dur="1000"/>
                                        <p:tgtEl>
                                          <p:spTgt spid="79">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79">
                                            <p:txEl>
                                              <p:pRg st="12" end="12"/>
                                            </p:txEl>
                                          </p:spTgt>
                                        </p:tgtEl>
                                        <p:attrNameLst>
                                          <p:attrName>style.visibility</p:attrName>
                                        </p:attrNameLst>
                                      </p:cBhvr>
                                      <p:to>
                                        <p:strVal val="visible"/>
                                      </p:to>
                                    </p:set>
                                    <p:animEffect transition="in" filter="fade">
                                      <p:cBhvr>
                                        <p:cTn id="67" dur="1000"/>
                                        <p:tgtEl>
                                          <p:spTgt spid="79">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79">
                                            <p:txEl>
                                              <p:pRg st="13" end="13"/>
                                            </p:txEl>
                                          </p:spTgt>
                                        </p:tgtEl>
                                        <p:attrNameLst>
                                          <p:attrName>style.visibility</p:attrName>
                                        </p:attrNameLst>
                                      </p:cBhvr>
                                      <p:to>
                                        <p:strVal val="visible"/>
                                      </p:to>
                                    </p:set>
                                    <p:animEffect transition="in" filter="fade">
                                      <p:cBhvr>
                                        <p:cTn id="72" dur="1000"/>
                                        <p:tgtEl>
                                          <p:spTgt spid="79">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79">
                                            <p:txEl>
                                              <p:pRg st="14" end="14"/>
                                            </p:txEl>
                                          </p:spTgt>
                                        </p:tgtEl>
                                        <p:attrNameLst>
                                          <p:attrName>style.visibility</p:attrName>
                                        </p:attrNameLst>
                                      </p:cBhvr>
                                      <p:to>
                                        <p:strVal val="visible"/>
                                      </p:to>
                                    </p:set>
                                    <p:animEffect transition="in" filter="fade">
                                      <p:cBhvr>
                                        <p:cTn id="77" dur="1000"/>
                                        <p:tgtEl>
                                          <p:spTgt spid="79">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79">
                                            <p:txEl>
                                              <p:pRg st="15" end="15"/>
                                            </p:txEl>
                                          </p:spTgt>
                                        </p:tgtEl>
                                        <p:attrNameLst>
                                          <p:attrName>style.visibility</p:attrName>
                                        </p:attrNameLst>
                                      </p:cBhvr>
                                      <p:to>
                                        <p:strVal val="visible"/>
                                      </p:to>
                                    </p:set>
                                    <p:animEffect transition="in" filter="fade">
                                      <p:cBhvr>
                                        <p:cTn id="82" dur="1000"/>
                                        <p:tgtEl>
                                          <p:spTgt spid="79">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79">
                                            <p:txEl>
                                              <p:pRg st="16" end="16"/>
                                            </p:txEl>
                                          </p:spTgt>
                                        </p:tgtEl>
                                        <p:attrNameLst>
                                          <p:attrName>style.visibility</p:attrName>
                                        </p:attrNameLst>
                                      </p:cBhvr>
                                      <p:to>
                                        <p:strVal val="visible"/>
                                      </p:to>
                                    </p:set>
                                    <p:animEffect transition="in" filter="fade">
                                      <p:cBhvr>
                                        <p:cTn id="87" dur="1000"/>
                                        <p:tgtEl>
                                          <p:spTgt spid="79">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Materialare</a:t>
            </a:r>
            <a:endParaRPr/>
          </a:p>
        </p:txBody>
      </p:sp>
      <p:sp>
        <p:nvSpPr>
          <p:cNvPr id="85" name="Google Shape;85;p1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sv"/>
              <a:t>Björn Berggren - till vardags materialare i Munkedals A-lag</a:t>
            </a:r>
            <a:endParaRPr/>
          </a:p>
          <a:p>
            <a:pPr marL="0" lvl="0" indent="0" algn="l" rtl="0">
              <a:spcBef>
                <a:spcPts val="1200"/>
              </a:spcBef>
              <a:spcAft>
                <a:spcPts val="0"/>
              </a:spcAft>
              <a:buNone/>
            </a:pPr>
            <a:r>
              <a:rPr lang="sv"/>
              <a:t>Sigge Blomqvist - till vardags materialare i Munkedals A-lag</a:t>
            </a:r>
            <a:endParaRPr/>
          </a:p>
          <a:p>
            <a:pPr marL="0" lvl="0" indent="0" algn="l" rtl="0">
              <a:spcBef>
                <a:spcPts val="1200"/>
              </a:spcBef>
              <a:spcAft>
                <a:spcPts val="120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1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Lagledare</a:t>
            </a:r>
            <a:endParaRPr/>
          </a:p>
        </p:txBody>
      </p:sp>
      <p:sp>
        <p:nvSpPr>
          <p:cNvPr id="91" name="Google Shape;91;p1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sv"/>
              <a:t>Eddie Hansson - ordförande i BDIF</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sv"/>
              <a:t>Ledarpresentation - Övergripande</a:t>
            </a:r>
            <a:endParaRPr/>
          </a:p>
        </p:txBody>
      </p:sp>
      <p:sp>
        <p:nvSpPr>
          <p:cNvPr id="97" name="Google Shape;97;p20"/>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1200"/>
              </a:spcAft>
              <a:buNone/>
            </a:pPr>
            <a:r>
              <a:rPr lang="sv"/>
              <a:t>Stefan Johansson - Breddansvarig i BDIFs styrelse med ansvar för killarnas distrikslag</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1"/>
        <p:cNvGrpSpPr/>
        <p:nvPr/>
      </p:nvGrpSpPr>
      <p:grpSpPr>
        <a:xfrm>
          <a:off x="0" y="0"/>
          <a:ext cx="0" cy="0"/>
          <a:chOff x="0" y="0"/>
          <a:chExt cx="0" cy="0"/>
        </a:xfrm>
      </p:grpSpPr>
      <p:sp>
        <p:nvSpPr>
          <p:cNvPr id="102" name="Google Shape;102;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lnSpc>
                <a:spcPct val="115000"/>
              </a:lnSpc>
              <a:spcBef>
                <a:spcPts val="0"/>
              </a:spcBef>
              <a:spcAft>
                <a:spcPts val="0"/>
              </a:spcAft>
              <a:buClr>
                <a:schemeClr val="dk1"/>
              </a:buClr>
              <a:buSzPct val="50000"/>
              <a:buFont typeface="Arial"/>
              <a:buNone/>
            </a:pPr>
            <a:r>
              <a:rPr lang="sv" sz="2200" b="1"/>
              <a:t>Ledarroller</a:t>
            </a:r>
            <a:endParaRPr/>
          </a:p>
        </p:txBody>
      </p:sp>
      <p:sp>
        <p:nvSpPr>
          <p:cNvPr id="103" name="Google Shape;103;p21"/>
          <p:cNvSpPr txBox="1">
            <a:spLocks noGrp="1"/>
          </p:cNvSpPr>
          <p:nvPr>
            <p:ph type="body" idx="1"/>
          </p:nvPr>
        </p:nvSpPr>
        <p:spPr>
          <a:xfrm>
            <a:off x="311700" y="1031275"/>
            <a:ext cx="3999900" cy="3658800"/>
          </a:xfrm>
          <a:prstGeom prst="rect">
            <a:avLst/>
          </a:prstGeom>
        </p:spPr>
        <p:txBody>
          <a:bodyPr spcFirstLastPara="1" wrap="square" lIns="91425" tIns="91425" rIns="91425" bIns="91425" anchor="t" anchorCtr="0">
            <a:normAutofit fontScale="55000"/>
          </a:bodyPr>
          <a:lstStyle/>
          <a:p>
            <a:pPr marL="0" lvl="0" indent="0" algn="l" rtl="0">
              <a:lnSpc>
                <a:spcPct val="100000"/>
              </a:lnSpc>
              <a:spcBef>
                <a:spcPts val="0"/>
              </a:spcBef>
              <a:spcAft>
                <a:spcPts val="0"/>
              </a:spcAft>
              <a:buNone/>
            </a:pPr>
            <a:r>
              <a:rPr lang="sv" sz="2060">
                <a:solidFill>
                  <a:srgbClr val="B7B7B7"/>
                </a:solidFill>
              </a:rPr>
              <a:t>Richard Andersson: </a:t>
            </a:r>
            <a:endParaRPr sz="2060">
              <a:solidFill>
                <a:srgbClr val="B7B7B7"/>
              </a:solidFill>
            </a:endParaRPr>
          </a:p>
          <a:p>
            <a:pPr marL="457200" lvl="0" indent="-300564" algn="l" rtl="0">
              <a:lnSpc>
                <a:spcPct val="100000"/>
              </a:lnSpc>
              <a:spcBef>
                <a:spcPts val="0"/>
              </a:spcBef>
              <a:spcAft>
                <a:spcPts val="0"/>
              </a:spcAft>
              <a:buClr>
                <a:srgbClr val="B7B7B7"/>
              </a:buClr>
              <a:buSzPct val="100000"/>
              <a:buChar char="●"/>
            </a:pPr>
            <a:r>
              <a:rPr lang="sv" sz="2060">
                <a:solidFill>
                  <a:srgbClr val="B7B7B7"/>
                </a:solidFill>
              </a:rPr>
              <a:t>övergripande ansvarig, struktur i träning</a:t>
            </a:r>
            <a:endParaRPr sz="2060">
              <a:solidFill>
                <a:srgbClr val="B7B7B7"/>
              </a:solidFill>
            </a:endParaRPr>
          </a:p>
          <a:p>
            <a:pPr marL="457200" lvl="0" indent="-300564" algn="l" rtl="0">
              <a:lnSpc>
                <a:spcPct val="100000"/>
              </a:lnSpc>
              <a:spcBef>
                <a:spcPts val="0"/>
              </a:spcBef>
              <a:spcAft>
                <a:spcPts val="0"/>
              </a:spcAft>
              <a:buClr>
                <a:srgbClr val="B7B7B7"/>
              </a:buClr>
              <a:buSzPct val="100000"/>
              <a:buChar char="●"/>
            </a:pPr>
            <a:r>
              <a:rPr lang="sv" sz="2060">
                <a:solidFill>
                  <a:srgbClr val="B7B7B7"/>
                </a:solidFill>
              </a:rPr>
              <a:t>coachar och matchar fw i match</a:t>
            </a:r>
            <a:endParaRPr sz="2060">
              <a:solidFill>
                <a:srgbClr val="B7B7B7"/>
              </a:solidFill>
            </a:endParaRPr>
          </a:p>
          <a:p>
            <a:pPr marL="457200" lvl="0" indent="-300564" algn="l" rtl="0">
              <a:lnSpc>
                <a:spcPct val="100000"/>
              </a:lnSpc>
              <a:spcBef>
                <a:spcPts val="0"/>
              </a:spcBef>
              <a:spcAft>
                <a:spcPts val="0"/>
              </a:spcAft>
              <a:buClr>
                <a:srgbClr val="B7B7B7"/>
              </a:buClr>
              <a:buSzPct val="100000"/>
              <a:buChar char="●"/>
            </a:pPr>
            <a:r>
              <a:rPr lang="sv" sz="2060">
                <a:solidFill>
                  <a:srgbClr val="B7B7B7"/>
                </a:solidFill>
              </a:rPr>
              <a:t>huvudansvarig PP och PK</a:t>
            </a:r>
            <a:endParaRPr sz="2060">
              <a:solidFill>
                <a:srgbClr val="B7B7B7"/>
              </a:solidFill>
            </a:endParaRPr>
          </a:p>
          <a:p>
            <a:pPr marL="0" lvl="0" indent="0" algn="l" rtl="0">
              <a:lnSpc>
                <a:spcPct val="100000"/>
              </a:lnSpc>
              <a:spcBef>
                <a:spcPts val="0"/>
              </a:spcBef>
              <a:spcAft>
                <a:spcPts val="0"/>
              </a:spcAft>
              <a:buNone/>
            </a:pPr>
            <a:endParaRPr sz="2060">
              <a:solidFill>
                <a:srgbClr val="B7B7B7"/>
              </a:solidFill>
            </a:endParaRPr>
          </a:p>
          <a:p>
            <a:pPr marL="0" lvl="0" indent="0" algn="l" rtl="0">
              <a:lnSpc>
                <a:spcPct val="100000"/>
              </a:lnSpc>
              <a:spcBef>
                <a:spcPts val="0"/>
              </a:spcBef>
              <a:spcAft>
                <a:spcPts val="0"/>
              </a:spcAft>
              <a:buNone/>
            </a:pPr>
            <a:r>
              <a:rPr lang="sv" sz="2060">
                <a:solidFill>
                  <a:srgbClr val="B7B7B7"/>
                </a:solidFill>
              </a:rPr>
              <a:t>Jesper Eckers: </a:t>
            </a:r>
            <a:endParaRPr sz="2060">
              <a:solidFill>
                <a:srgbClr val="B7B7B7"/>
              </a:solidFill>
            </a:endParaRPr>
          </a:p>
          <a:p>
            <a:pPr marL="457200" lvl="0" indent="-300564" algn="l" rtl="0">
              <a:lnSpc>
                <a:spcPct val="100000"/>
              </a:lnSpc>
              <a:spcBef>
                <a:spcPts val="0"/>
              </a:spcBef>
              <a:spcAft>
                <a:spcPts val="0"/>
              </a:spcAft>
              <a:buClr>
                <a:srgbClr val="B7B7B7"/>
              </a:buClr>
              <a:buSzPct val="100000"/>
              <a:buChar char="●"/>
            </a:pPr>
            <a:r>
              <a:rPr lang="sv" sz="2060">
                <a:solidFill>
                  <a:srgbClr val="B7B7B7"/>
                </a:solidFill>
              </a:rPr>
              <a:t>coachar fw, anfallsspel  samt PP i träning</a:t>
            </a:r>
            <a:endParaRPr sz="2060">
              <a:solidFill>
                <a:srgbClr val="B7B7B7"/>
              </a:solidFill>
            </a:endParaRPr>
          </a:p>
          <a:p>
            <a:pPr marL="457200" lvl="0" indent="-300564" algn="l" rtl="0">
              <a:lnSpc>
                <a:spcPct val="100000"/>
              </a:lnSpc>
              <a:spcBef>
                <a:spcPts val="0"/>
              </a:spcBef>
              <a:spcAft>
                <a:spcPts val="0"/>
              </a:spcAft>
              <a:buClr>
                <a:srgbClr val="B7B7B7"/>
              </a:buClr>
              <a:buSzPct val="100000"/>
              <a:buChar char="●"/>
            </a:pPr>
            <a:r>
              <a:rPr lang="sv" sz="2060">
                <a:solidFill>
                  <a:srgbClr val="B7B7B7"/>
                </a:solidFill>
              </a:rPr>
              <a:t>pratar med killarna, särskilt nya</a:t>
            </a:r>
            <a:endParaRPr sz="2060">
              <a:solidFill>
                <a:srgbClr val="B7B7B7"/>
              </a:solidFill>
            </a:endParaRPr>
          </a:p>
          <a:p>
            <a:pPr marL="457200" lvl="0" indent="-300564" algn="l" rtl="0">
              <a:lnSpc>
                <a:spcPct val="100000"/>
              </a:lnSpc>
              <a:spcBef>
                <a:spcPts val="0"/>
              </a:spcBef>
              <a:spcAft>
                <a:spcPts val="0"/>
              </a:spcAft>
              <a:buClr>
                <a:srgbClr val="B7B7B7"/>
              </a:buClr>
              <a:buSzPct val="100000"/>
              <a:buChar char="●"/>
            </a:pPr>
            <a:r>
              <a:rPr lang="sv" sz="2060">
                <a:solidFill>
                  <a:srgbClr val="B7B7B7"/>
                </a:solidFill>
              </a:rPr>
              <a:t>överblick i båset och analys samt coachar fw i match</a:t>
            </a:r>
            <a:endParaRPr sz="2060">
              <a:solidFill>
                <a:srgbClr val="B7B7B7"/>
              </a:solidFill>
            </a:endParaRPr>
          </a:p>
          <a:p>
            <a:pPr marL="0" lvl="0" indent="0" algn="l" rtl="0">
              <a:lnSpc>
                <a:spcPct val="100000"/>
              </a:lnSpc>
              <a:spcBef>
                <a:spcPts val="0"/>
              </a:spcBef>
              <a:spcAft>
                <a:spcPts val="0"/>
              </a:spcAft>
              <a:buNone/>
            </a:pPr>
            <a:endParaRPr sz="2060">
              <a:solidFill>
                <a:srgbClr val="FF0000"/>
              </a:solidFill>
            </a:endParaRPr>
          </a:p>
          <a:p>
            <a:pPr marL="0" lvl="0" indent="0" algn="l" rtl="0">
              <a:lnSpc>
                <a:spcPct val="100000"/>
              </a:lnSpc>
              <a:spcBef>
                <a:spcPts val="0"/>
              </a:spcBef>
              <a:spcAft>
                <a:spcPts val="0"/>
              </a:spcAft>
              <a:buNone/>
            </a:pPr>
            <a:r>
              <a:rPr lang="sv" sz="2060"/>
              <a:t>Anders Friberg:</a:t>
            </a:r>
            <a:endParaRPr sz="2060"/>
          </a:p>
          <a:p>
            <a:pPr marL="457200" lvl="0" indent="-300564" algn="l" rtl="0">
              <a:lnSpc>
                <a:spcPct val="100000"/>
              </a:lnSpc>
              <a:spcBef>
                <a:spcPts val="0"/>
              </a:spcBef>
              <a:spcAft>
                <a:spcPts val="0"/>
              </a:spcAft>
              <a:buSzPct val="100000"/>
              <a:buChar char="●"/>
            </a:pPr>
            <a:r>
              <a:rPr lang="sv" sz="2060"/>
              <a:t>coachar backarna, försvarsspel  samt PK i träning</a:t>
            </a:r>
            <a:endParaRPr sz="2060"/>
          </a:p>
          <a:p>
            <a:pPr marL="457200" lvl="0" indent="-300564" algn="l" rtl="0">
              <a:lnSpc>
                <a:spcPct val="100000"/>
              </a:lnSpc>
              <a:spcBef>
                <a:spcPts val="0"/>
              </a:spcBef>
              <a:spcAft>
                <a:spcPts val="0"/>
              </a:spcAft>
              <a:buSzPct val="100000"/>
              <a:buChar char="●"/>
            </a:pPr>
            <a:r>
              <a:rPr lang="sv" sz="2060"/>
              <a:t>matchning av backar i match </a:t>
            </a:r>
            <a:endParaRPr sz="2060"/>
          </a:p>
          <a:p>
            <a:pPr marL="0" lvl="0" indent="0" algn="l" rtl="0">
              <a:lnSpc>
                <a:spcPct val="100000"/>
              </a:lnSpc>
              <a:spcBef>
                <a:spcPts val="0"/>
              </a:spcBef>
              <a:spcAft>
                <a:spcPts val="0"/>
              </a:spcAft>
              <a:buNone/>
            </a:pPr>
            <a:endParaRPr sz="2060">
              <a:solidFill>
                <a:srgbClr val="FF0000"/>
              </a:solidFill>
            </a:endParaRPr>
          </a:p>
          <a:p>
            <a:pPr marL="0" lvl="0" indent="0" algn="l" rtl="0">
              <a:spcBef>
                <a:spcPts val="0"/>
              </a:spcBef>
              <a:spcAft>
                <a:spcPts val="1200"/>
              </a:spcAft>
              <a:buNone/>
            </a:pPr>
            <a:endParaRPr/>
          </a:p>
        </p:txBody>
      </p:sp>
      <p:sp>
        <p:nvSpPr>
          <p:cNvPr id="104" name="Google Shape;104;p21"/>
          <p:cNvSpPr txBox="1">
            <a:spLocks noGrp="1"/>
          </p:cNvSpPr>
          <p:nvPr>
            <p:ph type="body" idx="2"/>
          </p:nvPr>
        </p:nvSpPr>
        <p:spPr>
          <a:xfrm>
            <a:off x="4832400" y="1031275"/>
            <a:ext cx="3999900" cy="3416400"/>
          </a:xfrm>
          <a:prstGeom prst="rect">
            <a:avLst/>
          </a:prstGeom>
        </p:spPr>
        <p:txBody>
          <a:bodyPr spcFirstLastPara="1" wrap="square" lIns="91425" tIns="91425" rIns="91425" bIns="91425" anchor="t" anchorCtr="0">
            <a:noAutofit/>
          </a:bodyPr>
          <a:lstStyle/>
          <a:p>
            <a:pPr marL="0" lvl="0" indent="0" algn="l" rtl="0">
              <a:lnSpc>
                <a:spcPct val="95000"/>
              </a:lnSpc>
              <a:spcBef>
                <a:spcPts val="0"/>
              </a:spcBef>
              <a:spcAft>
                <a:spcPts val="0"/>
              </a:spcAft>
              <a:buSzPts val="770"/>
              <a:buNone/>
            </a:pPr>
            <a:r>
              <a:rPr lang="sv" sz="1100">
                <a:solidFill>
                  <a:srgbClr val="FF0000"/>
                </a:solidFill>
              </a:rPr>
              <a:t>Vakant </a:t>
            </a:r>
            <a:endParaRPr sz="1100">
              <a:solidFill>
                <a:srgbClr val="FF0000"/>
              </a:solidFill>
            </a:endParaRPr>
          </a:p>
          <a:p>
            <a:pPr marL="457200" lvl="0" indent="-298450" algn="l" rtl="0">
              <a:lnSpc>
                <a:spcPct val="95000"/>
              </a:lnSpc>
              <a:spcBef>
                <a:spcPts val="0"/>
              </a:spcBef>
              <a:spcAft>
                <a:spcPts val="0"/>
              </a:spcAft>
              <a:buClr>
                <a:srgbClr val="FF0000"/>
              </a:buClr>
              <a:buSzPts val="1100"/>
              <a:buChar char="●"/>
            </a:pPr>
            <a:r>
              <a:rPr lang="sv" sz="1100">
                <a:solidFill>
                  <a:srgbClr val="FF0000"/>
                </a:solidFill>
              </a:rPr>
              <a:t>målvaktscoach</a:t>
            </a:r>
            <a:endParaRPr sz="1100">
              <a:solidFill>
                <a:srgbClr val="FF0000"/>
              </a:solidFill>
            </a:endParaRPr>
          </a:p>
          <a:p>
            <a:pPr marL="0" lvl="0" indent="0" algn="l" rtl="0">
              <a:lnSpc>
                <a:spcPct val="95000"/>
              </a:lnSpc>
              <a:spcBef>
                <a:spcPts val="0"/>
              </a:spcBef>
              <a:spcAft>
                <a:spcPts val="0"/>
              </a:spcAft>
              <a:buNone/>
            </a:pPr>
            <a:endParaRPr sz="1100">
              <a:solidFill>
                <a:srgbClr val="FF0000"/>
              </a:solidFill>
            </a:endParaRPr>
          </a:p>
          <a:p>
            <a:pPr marL="0" lvl="0" indent="0" algn="l" rtl="0">
              <a:lnSpc>
                <a:spcPct val="95000"/>
              </a:lnSpc>
              <a:spcBef>
                <a:spcPts val="0"/>
              </a:spcBef>
              <a:spcAft>
                <a:spcPts val="0"/>
              </a:spcAft>
              <a:buNone/>
            </a:pPr>
            <a:r>
              <a:rPr lang="sv" sz="1100"/>
              <a:t>Marcus Sköld</a:t>
            </a:r>
            <a:endParaRPr sz="1100"/>
          </a:p>
          <a:p>
            <a:pPr marL="457200" lvl="0" indent="-298450" algn="l" rtl="0">
              <a:lnSpc>
                <a:spcPct val="95000"/>
              </a:lnSpc>
              <a:spcBef>
                <a:spcPts val="0"/>
              </a:spcBef>
              <a:spcAft>
                <a:spcPts val="0"/>
              </a:spcAft>
              <a:buSzPts val="1100"/>
              <a:buChar char="●"/>
            </a:pPr>
            <a:r>
              <a:rPr lang="sv" sz="1100"/>
              <a:t>fyscoach</a:t>
            </a:r>
            <a:endParaRPr sz="1100"/>
          </a:p>
          <a:p>
            <a:pPr marL="0" lvl="0" indent="0" algn="l" rtl="0">
              <a:lnSpc>
                <a:spcPct val="95000"/>
              </a:lnSpc>
              <a:spcBef>
                <a:spcPts val="0"/>
              </a:spcBef>
              <a:spcAft>
                <a:spcPts val="0"/>
              </a:spcAft>
              <a:buSzPts val="770"/>
              <a:buNone/>
            </a:pPr>
            <a:endParaRPr sz="1100">
              <a:solidFill>
                <a:srgbClr val="FF0000"/>
              </a:solidFill>
            </a:endParaRPr>
          </a:p>
          <a:p>
            <a:pPr marL="0" lvl="0" indent="0" algn="l" rtl="0">
              <a:lnSpc>
                <a:spcPct val="95000"/>
              </a:lnSpc>
              <a:spcBef>
                <a:spcPts val="0"/>
              </a:spcBef>
              <a:spcAft>
                <a:spcPts val="0"/>
              </a:spcAft>
              <a:buSzPts val="770"/>
              <a:buNone/>
            </a:pPr>
            <a:r>
              <a:rPr lang="sv" sz="1100">
                <a:solidFill>
                  <a:srgbClr val="FF0000"/>
                </a:solidFill>
              </a:rPr>
              <a:t>Vakant</a:t>
            </a:r>
            <a:endParaRPr sz="1100">
              <a:solidFill>
                <a:srgbClr val="FF0000"/>
              </a:solidFill>
            </a:endParaRPr>
          </a:p>
          <a:p>
            <a:pPr marL="457200" lvl="0" indent="-298450" algn="l" rtl="0">
              <a:lnSpc>
                <a:spcPct val="95000"/>
              </a:lnSpc>
              <a:spcBef>
                <a:spcPts val="0"/>
              </a:spcBef>
              <a:spcAft>
                <a:spcPts val="0"/>
              </a:spcAft>
              <a:buClr>
                <a:srgbClr val="FF0000"/>
              </a:buClr>
              <a:buSzPts val="1100"/>
              <a:buChar char="●"/>
            </a:pPr>
            <a:r>
              <a:rPr lang="sv" sz="1100">
                <a:solidFill>
                  <a:srgbClr val="FF0000"/>
                </a:solidFill>
              </a:rPr>
              <a:t>Video i träning och match</a:t>
            </a:r>
            <a:endParaRPr sz="1100">
              <a:solidFill>
                <a:srgbClr val="FF0000"/>
              </a:solidFill>
            </a:endParaRPr>
          </a:p>
          <a:p>
            <a:pPr marL="0" lvl="0" indent="0" algn="l" rtl="0">
              <a:lnSpc>
                <a:spcPct val="95000"/>
              </a:lnSpc>
              <a:spcBef>
                <a:spcPts val="0"/>
              </a:spcBef>
              <a:spcAft>
                <a:spcPts val="0"/>
              </a:spcAft>
              <a:buSzPts val="770"/>
              <a:buNone/>
            </a:pPr>
            <a:endParaRPr sz="1100"/>
          </a:p>
          <a:p>
            <a:pPr marL="0" lvl="0" indent="0" algn="l" rtl="0">
              <a:lnSpc>
                <a:spcPct val="85000"/>
              </a:lnSpc>
              <a:spcBef>
                <a:spcPts val="1200"/>
              </a:spcBef>
              <a:spcAft>
                <a:spcPts val="0"/>
              </a:spcAft>
              <a:buSzPts val="770"/>
              <a:buNone/>
            </a:pPr>
            <a:r>
              <a:rPr lang="sv" sz="1100"/>
              <a:t>Björn Berggren och Sigge Blomqvist</a:t>
            </a:r>
            <a:endParaRPr sz="1100"/>
          </a:p>
          <a:p>
            <a:pPr marL="457200" lvl="0" indent="-298450" algn="l" rtl="0">
              <a:lnSpc>
                <a:spcPct val="85000"/>
              </a:lnSpc>
              <a:spcBef>
                <a:spcPts val="1200"/>
              </a:spcBef>
              <a:spcAft>
                <a:spcPts val="0"/>
              </a:spcAft>
              <a:buSzPts val="1100"/>
              <a:buChar char="●"/>
            </a:pPr>
            <a:r>
              <a:rPr lang="sv" sz="1100"/>
              <a:t>Material vid träning, läger och matcher</a:t>
            </a:r>
            <a:endParaRPr sz="1100"/>
          </a:p>
          <a:p>
            <a:pPr marL="0" lvl="0" indent="0" algn="l" rtl="0">
              <a:lnSpc>
                <a:spcPct val="85000"/>
              </a:lnSpc>
              <a:spcBef>
                <a:spcPts val="1200"/>
              </a:spcBef>
              <a:spcAft>
                <a:spcPts val="0"/>
              </a:spcAft>
              <a:buSzPts val="770"/>
              <a:buNone/>
            </a:pPr>
            <a:r>
              <a:rPr lang="sv" sz="1100"/>
              <a:t>Eddie Hansson </a:t>
            </a:r>
            <a:endParaRPr sz="1100">
              <a:solidFill>
                <a:srgbClr val="FF0000"/>
              </a:solidFill>
            </a:endParaRPr>
          </a:p>
          <a:p>
            <a:pPr marL="457200" lvl="0" indent="-298450" algn="l" rtl="0">
              <a:lnSpc>
                <a:spcPct val="85000"/>
              </a:lnSpc>
              <a:spcBef>
                <a:spcPts val="1200"/>
              </a:spcBef>
              <a:spcAft>
                <a:spcPts val="0"/>
              </a:spcAft>
              <a:buSzPts val="1100"/>
              <a:buChar char="●"/>
            </a:pPr>
            <a:r>
              <a:rPr lang="sv" sz="1100"/>
              <a:t>Admin och kommunikation, cuper och resor</a:t>
            </a:r>
            <a:endParaRPr sz="1100"/>
          </a:p>
          <a:p>
            <a:pPr marL="0" lvl="0" indent="0" algn="l" rtl="0">
              <a:lnSpc>
                <a:spcPct val="85000"/>
              </a:lnSpc>
              <a:spcBef>
                <a:spcPts val="1200"/>
              </a:spcBef>
              <a:spcAft>
                <a:spcPts val="0"/>
              </a:spcAft>
              <a:buSzPts val="770"/>
              <a:buNone/>
            </a:pPr>
            <a:r>
              <a:rPr lang="sv" sz="1100"/>
              <a:t>Stefan Johansson</a:t>
            </a:r>
            <a:endParaRPr sz="1100"/>
          </a:p>
          <a:p>
            <a:pPr marL="457200" lvl="0" indent="-298450" algn="l" rtl="0">
              <a:lnSpc>
                <a:spcPct val="85000"/>
              </a:lnSpc>
              <a:spcBef>
                <a:spcPts val="1200"/>
              </a:spcBef>
              <a:spcAft>
                <a:spcPts val="0"/>
              </a:spcAft>
              <a:buSzPts val="1100"/>
              <a:buChar char="●"/>
            </a:pPr>
            <a:r>
              <a:rPr lang="sv" sz="1100"/>
              <a:t>Övergripande, cuper och resor</a:t>
            </a:r>
            <a:endParaRPr sz="1100"/>
          </a:p>
          <a:p>
            <a:pPr marL="0" lvl="0" indent="0" algn="l" rtl="0">
              <a:lnSpc>
                <a:spcPct val="85000"/>
              </a:lnSpc>
              <a:spcBef>
                <a:spcPts val="1200"/>
              </a:spcBef>
              <a:spcAft>
                <a:spcPts val="1200"/>
              </a:spcAft>
              <a:buSzPts val="770"/>
              <a:buNone/>
            </a:pPr>
            <a:endParaRPr sz="98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03">
                                            <p:txEl>
                                              <p:pRg st="0" end="0"/>
                                            </p:txEl>
                                          </p:spTgt>
                                        </p:tgtEl>
                                        <p:attrNameLst>
                                          <p:attrName>style.visibility</p:attrName>
                                        </p:attrNameLst>
                                      </p:cBhvr>
                                      <p:to>
                                        <p:strVal val="visible"/>
                                      </p:to>
                                    </p:set>
                                    <p:animEffect transition="in" filter="fade">
                                      <p:cBhvr>
                                        <p:cTn id="7" dur="1000"/>
                                        <p:tgtEl>
                                          <p:spTgt spid="10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03">
                                            <p:txEl>
                                              <p:pRg st="1" end="1"/>
                                            </p:txEl>
                                          </p:spTgt>
                                        </p:tgtEl>
                                        <p:attrNameLst>
                                          <p:attrName>style.visibility</p:attrName>
                                        </p:attrNameLst>
                                      </p:cBhvr>
                                      <p:to>
                                        <p:strVal val="visible"/>
                                      </p:to>
                                    </p:set>
                                    <p:animEffect transition="in" filter="fade">
                                      <p:cBhvr>
                                        <p:cTn id="12" dur="1000"/>
                                        <p:tgtEl>
                                          <p:spTgt spid="10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03">
                                            <p:txEl>
                                              <p:pRg st="2" end="2"/>
                                            </p:txEl>
                                          </p:spTgt>
                                        </p:tgtEl>
                                        <p:attrNameLst>
                                          <p:attrName>style.visibility</p:attrName>
                                        </p:attrNameLst>
                                      </p:cBhvr>
                                      <p:to>
                                        <p:strVal val="visible"/>
                                      </p:to>
                                    </p:set>
                                    <p:animEffect transition="in" filter="fade">
                                      <p:cBhvr>
                                        <p:cTn id="17" dur="1000"/>
                                        <p:tgtEl>
                                          <p:spTgt spid="10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03">
                                            <p:txEl>
                                              <p:pRg st="3" end="3"/>
                                            </p:txEl>
                                          </p:spTgt>
                                        </p:tgtEl>
                                        <p:attrNameLst>
                                          <p:attrName>style.visibility</p:attrName>
                                        </p:attrNameLst>
                                      </p:cBhvr>
                                      <p:to>
                                        <p:strVal val="visible"/>
                                      </p:to>
                                    </p:set>
                                    <p:animEffect transition="in" filter="fade">
                                      <p:cBhvr>
                                        <p:cTn id="22" dur="1000"/>
                                        <p:tgtEl>
                                          <p:spTgt spid="10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103">
                                            <p:txEl>
                                              <p:pRg st="4" end="4"/>
                                            </p:txEl>
                                          </p:spTgt>
                                        </p:tgtEl>
                                        <p:attrNameLst>
                                          <p:attrName>style.visibility</p:attrName>
                                        </p:attrNameLst>
                                      </p:cBhvr>
                                      <p:to>
                                        <p:strVal val="visible"/>
                                      </p:to>
                                    </p:set>
                                    <p:animEffect transition="in" filter="fade">
                                      <p:cBhvr>
                                        <p:cTn id="27" dur="1000"/>
                                        <p:tgtEl>
                                          <p:spTgt spid="10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3">
                                            <p:txEl>
                                              <p:pRg st="5" end="5"/>
                                            </p:txEl>
                                          </p:spTgt>
                                        </p:tgtEl>
                                        <p:attrNameLst>
                                          <p:attrName>style.visibility</p:attrName>
                                        </p:attrNameLst>
                                      </p:cBhvr>
                                      <p:to>
                                        <p:strVal val="visible"/>
                                      </p:to>
                                    </p:set>
                                    <p:animEffect transition="in" filter="fade">
                                      <p:cBhvr>
                                        <p:cTn id="32" dur="1000"/>
                                        <p:tgtEl>
                                          <p:spTgt spid="10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103">
                                            <p:txEl>
                                              <p:pRg st="6" end="6"/>
                                            </p:txEl>
                                          </p:spTgt>
                                        </p:tgtEl>
                                        <p:attrNameLst>
                                          <p:attrName>style.visibility</p:attrName>
                                        </p:attrNameLst>
                                      </p:cBhvr>
                                      <p:to>
                                        <p:strVal val="visible"/>
                                      </p:to>
                                    </p:set>
                                    <p:animEffect transition="in" filter="fade">
                                      <p:cBhvr>
                                        <p:cTn id="37" dur="1000"/>
                                        <p:tgtEl>
                                          <p:spTgt spid="10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03">
                                            <p:txEl>
                                              <p:pRg st="7" end="7"/>
                                            </p:txEl>
                                          </p:spTgt>
                                        </p:tgtEl>
                                        <p:attrNameLst>
                                          <p:attrName>style.visibility</p:attrName>
                                        </p:attrNameLst>
                                      </p:cBhvr>
                                      <p:to>
                                        <p:strVal val="visible"/>
                                      </p:to>
                                    </p:set>
                                    <p:animEffect transition="in" filter="fade">
                                      <p:cBhvr>
                                        <p:cTn id="42" dur="1000"/>
                                        <p:tgtEl>
                                          <p:spTgt spid="10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03">
                                            <p:txEl>
                                              <p:pRg st="8" end="8"/>
                                            </p:txEl>
                                          </p:spTgt>
                                        </p:tgtEl>
                                        <p:attrNameLst>
                                          <p:attrName>style.visibility</p:attrName>
                                        </p:attrNameLst>
                                      </p:cBhvr>
                                      <p:to>
                                        <p:strVal val="visible"/>
                                      </p:to>
                                    </p:set>
                                    <p:animEffect transition="in" filter="fade">
                                      <p:cBhvr>
                                        <p:cTn id="47" dur="1000"/>
                                        <p:tgtEl>
                                          <p:spTgt spid="10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03">
                                            <p:txEl>
                                              <p:pRg st="9" end="9"/>
                                            </p:txEl>
                                          </p:spTgt>
                                        </p:tgtEl>
                                        <p:attrNameLst>
                                          <p:attrName>style.visibility</p:attrName>
                                        </p:attrNameLst>
                                      </p:cBhvr>
                                      <p:to>
                                        <p:strVal val="visible"/>
                                      </p:to>
                                    </p:set>
                                    <p:animEffect transition="in" filter="fade">
                                      <p:cBhvr>
                                        <p:cTn id="52" dur="1000"/>
                                        <p:tgtEl>
                                          <p:spTgt spid="10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03">
                                            <p:txEl>
                                              <p:pRg st="10" end="10"/>
                                            </p:txEl>
                                          </p:spTgt>
                                        </p:tgtEl>
                                        <p:attrNameLst>
                                          <p:attrName>style.visibility</p:attrName>
                                        </p:attrNameLst>
                                      </p:cBhvr>
                                      <p:to>
                                        <p:strVal val="visible"/>
                                      </p:to>
                                    </p:set>
                                    <p:animEffect transition="in" filter="fade">
                                      <p:cBhvr>
                                        <p:cTn id="57" dur="1000"/>
                                        <p:tgtEl>
                                          <p:spTgt spid="103">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03">
                                            <p:txEl>
                                              <p:pRg st="11" end="11"/>
                                            </p:txEl>
                                          </p:spTgt>
                                        </p:tgtEl>
                                        <p:attrNameLst>
                                          <p:attrName>style.visibility</p:attrName>
                                        </p:attrNameLst>
                                      </p:cBhvr>
                                      <p:to>
                                        <p:strVal val="visible"/>
                                      </p:to>
                                    </p:set>
                                    <p:animEffect transition="in" filter="fade">
                                      <p:cBhvr>
                                        <p:cTn id="62" dur="1000"/>
                                        <p:tgtEl>
                                          <p:spTgt spid="103">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nodeType="clickEffect">
                                  <p:stCondLst>
                                    <p:cond delay="0"/>
                                  </p:stCondLst>
                                  <p:childTnLst>
                                    <p:set>
                                      <p:cBhvr>
                                        <p:cTn id="66" dur="1" fill="hold">
                                          <p:stCondLst>
                                            <p:cond delay="0"/>
                                          </p:stCondLst>
                                        </p:cTn>
                                        <p:tgtEl>
                                          <p:spTgt spid="103">
                                            <p:txEl>
                                              <p:pRg st="12" end="12"/>
                                            </p:txEl>
                                          </p:spTgt>
                                        </p:tgtEl>
                                        <p:attrNameLst>
                                          <p:attrName>style.visibility</p:attrName>
                                        </p:attrNameLst>
                                      </p:cBhvr>
                                      <p:to>
                                        <p:strVal val="visible"/>
                                      </p:to>
                                    </p:set>
                                    <p:animEffect transition="in" filter="fade">
                                      <p:cBhvr>
                                        <p:cTn id="67" dur="1000"/>
                                        <p:tgtEl>
                                          <p:spTgt spid="103">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nodeType="clickEffect">
                                  <p:stCondLst>
                                    <p:cond delay="0"/>
                                  </p:stCondLst>
                                  <p:childTnLst>
                                    <p:set>
                                      <p:cBhvr>
                                        <p:cTn id="71" dur="1" fill="hold">
                                          <p:stCondLst>
                                            <p:cond delay="0"/>
                                          </p:stCondLst>
                                        </p:cTn>
                                        <p:tgtEl>
                                          <p:spTgt spid="103">
                                            <p:txEl>
                                              <p:pRg st="13" end="13"/>
                                            </p:txEl>
                                          </p:spTgt>
                                        </p:tgtEl>
                                        <p:attrNameLst>
                                          <p:attrName>style.visibility</p:attrName>
                                        </p:attrNameLst>
                                      </p:cBhvr>
                                      <p:to>
                                        <p:strVal val="visible"/>
                                      </p:to>
                                    </p:set>
                                    <p:animEffect transition="in" filter="fade">
                                      <p:cBhvr>
                                        <p:cTn id="72" dur="1000"/>
                                        <p:tgtEl>
                                          <p:spTgt spid="103">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nodeType="clickEffect">
                                  <p:stCondLst>
                                    <p:cond delay="0"/>
                                  </p:stCondLst>
                                  <p:childTnLst>
                                    <p:set>
                                      <p:cBhvr>
                                        <p:cTn id="76" dur="1" fill="hold">
                                          <p:stCondLst>
                                            <p:cond delay="0"/>
                                          </p:stCondLst>
                                        </p:cTn>
                                        <p:tgtEl>
                                          <p:spTgt spid="103">
                                            <p:txEl>
                                              <p:pRg st="14" end="14"/>
                                            </p:txEl>
                                          </p:spTgt>
                                        </p:tgtEl>
                                        <p:attrNameLst>
                                          <p:attrName>style.visibility</p:attrName>
                                        </p:attrNameLst>
                                      </p:cBhvr>
                                      <p:to>
                                        <p:strVal val="visible"/>
                                      </p:to>
                                    </p:set>
                                    <p:animEffect transition="in" filter="fade">
                                      <p:cBhvr>
                                        <p:cTn id="77" dur="1000"/>
                                        <p:tgtEl>
                                          <p:spTgt spid="103">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nodeType="clickEffect">
                                  <p:stCondLst>
                                    <p:cond delay="0"/>
                                  </p:stCondLst>
                                  <p:childTnLst>
                                    <p:set>
                                      <p:cBhvr>
                                        <p:cTn id="81" dur="1" fill="hold">
                                          <p:stCondLst>
                                            <p:cond delay="0"/>
                                          </p:stCondLst>
                                        </p:cTn>
                                        <p:tgtEl>
                                          <p:spTgt spid="104">
                                            <p:txEl>
                                              <p:pRg st="0" end="0"/>
                                            </p:txEl>
                                          </p:spTgt>
                                        </p:tgtEl>
                                        <p:attrNameLst>
                                          <p:attrName>style.visibility</p:attrName>
                                        </p:attrNameLst>
                                      </p:cBhvr>
                                      <p:to>
                                        <p:strVal val="visible"/>
                                      </p:to>
                                    </p:set>
                                    <p:animEffect transition="in" filter="fade">
                                      <p:cBhvr>
                                        <p:cTn id="82" dur="1000"/>
                                        <p:tgtEl>
                                          <p:spTgt spid="104">
                                            <p:txEl>
                                              <p:pRg st="0" end="0"/>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nodeType="clickEffect">
                                  <p:stCondLst>
                                    <p:cond delay="0"/>
                                  </p:stCondLst>
                                  <p:childTnLst>
                                    <p:set>
                                      <p:cBhvr>
                                        <p:cTn id="86" dur="1" fill="hold">
                                          <p:stCondLst>
                                            <p:cond delay="0"/>
                                          </p:stCondLst>
                                        </p:cTn>
                                        <p:tgtEl>
                                          <p:spTgt spid="104">
                                            <p:txEl>
                                              <p:pRg st="1" end="1"/>
                                            </p:txEl>
                                          </p:spTgt>
                                        </p:tgtEl>
                                        <p:attrNameLst>
                                          <p:attrName>style.visibility</p:attrName>
                                        </p:attrNameLst>
                                      </p:cBhvr>
                                      <p:to>
                                        <p:strVal val="visible"/>
                                      </p:to>
                                    </p:set>
                                    <p:animEffect transition="in" filter="fade">
                                      <p:cBhvr>
                                        <p:cTn id="87" dur="1000"/>
                                        <p:tgtEl>
                                          <p:spTgt spid="104">
                                            <p:txEl>
                                              <p:pRg st="1" end="1"/>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nodeType="clickEffect">
                                  <p:stCondLst>
                                    <p:cond delay="0"/>
                                  </p:stCondLst>
                                  <p:childTnLst>
                                    <p:set>
                                      <p:cBhvr>
                                        <p:cTn id="91" dur="1" fill="hold">
                                          <p:stCondLst>
                                            <p:cond delay="0"/>
                                          </p:stCondLst>
                                        </p:cTn>
                                        <p:tgtEl>
                                          <p:spTgt spid="104">
                                            <p:txEl>
                                              <p:pRg st="2" end="2"/>
                                            </p:txEl>
                                          </p:spTgt>
                                        </p:tgtEl>
                                        <p:attrNameLst>
                                          <p:attrName>style.visibility</p:attrName>
                                        </p:attrNameLst>
                                      </p:cBhvr>
                                      <p:to>
                                        <p:strVal val="visible"/>
                                      </p:to>
                                    </p:set>
                                    <p:animEffect transition="in" filter="fade">
                                      <p:cBhvr>
                                        <p:cTn id="92" dur="1000"/>
                                        <p:tgtEl>
                                          <p:spTgt spid="104">
                                            <p:txEl>
                                              <p:pRg st="2" end="2"/>
                                            </p:txEl>
                                          </p:spTgt>
                                        </p:tgtEl>
                                      </p:cBhvr>
                                    </p:animEffect>
                                  </p:childTnLst>
                                </p:cTn>
                              </p:par>
                            </p:childTnLst>
                          </p:cTn>
                        </p:par>
                      </p:childTnLst>
                    </p:cTn>
                  </p:par>
                  <p:par>
                    <p:cTn id="93" fill="hold">
                      <p:stCondLst>
                        <p:cond delay="indefinite"/>
                      </p:stCondLst>
                      <p:childTnLst>
                        <p:par>
                          <p:cTn id="94" fill="hold">
                            <p:stCondLst>
                              <p:cond delay="0"/>
                            </p:stCondLst>
                            <p:childTnLst>
                              <p:par>
                                <p:cTn id="95" presetID="10" presetClass="entr" presetSubtype="0" fill="hold" nodeType="clickEffect">
                                  <p:stCondLst>
                                    <p:cond delay="0"/>
                                  </p:stCondLst>
                                  <p:childTnLst>
                                    <p:set>
                                      <p:cBhvr>
                                        <p:cTn id="96" dur="1" fill="hold">
                                          <p:stCondLst>
                                            <p:cond delay="0"/>
                                          </p:stCondLst>
                                        </p:cTn>
                                        <p:tgtEl>
                                          <p:spTgt spid="104">
                                            <p:txEl>
                                              <p:pRg st="3" end="3"/>
                                            </p:txEl>
                                          </p:spTgt>
                                        </p:tgtEl>
                                        <p:attrNameLst>
                                          <p:attrName>style.visibility</p:attrName>
                                        </p:attrNameLst>
                                      </p:cBhvr>
                                      <p:to>
                                        <p:strVal val="visible"/>
                                      </p:to>
                                    </p:set>
                                    <p:animEffect transition="in" filter="fade">
                                      <p:cBhvr>
                                        <p:cTn id="97" dur="1000"/>
                                        <p:tgtEl>
                                          <p:spTgt spid="104">
                                            <p:txEl>
                                              <p:pRg st="3" end="3"/>
                                            </p:txEl>
                                          </p:spTgt>
                                        </p:tgtEl>
                                      </p:cBhvr>
                                    </p:animEffect>
                                  </p:childTnLst>
                                </p:cTn>
                              </p:par>
                            </p:childTnLst>
                          </p:cTn>
                        </p:par>
                      </p:childTnLst>
                    </p:cTn>
                  </p:par>
                  <p:par>
                    <p:cTn id="98" fill="hold">
                      <p:stCondLst>
                        <p:cond delay="indefinite"/>
                      </p:stCondLst>
                      <p:childTnLst>
                        <p:par>
                          <p:cTn id="99" fill="hold">
                            <p:stCondLst>
                              <p:cond delay="0"/>
                            </p:stCondLst>
                            <p:childTnLst>
                              <p:par>
                                <p:cTn id="100" presetID="10" presetClass="entr" presetSubtype="0" fill="hold" nodeType="clickEffect">
                                  <p:stCondLst>
                                    <p:cond delay="0"/>
                                  </p:stCondLst>
                                  <p:childTnLst>
                                    <p:set>
                                      <p:cBhvr>
                                        <p:cTn id="101" dur="1" fill="hold">
                                          <p:stCondLst>
                                            <p:cond delay="0"/>
                                          </p:stCondLst>
                                        </p:cTn>
                                        <p:tgtEl>
                                          <p:spTgt spid="104">
                                            <p:txEl>
                                              <p:pRg st="4" end="4"/>
                                            </p:txEl>
                                          </p:spTgt>
                                        </p:tgtEl>
                                        <p:attrNameLst>
                                          <p:attrName>style.visibility</p:attrName>
                                        </p:attrNameLst>
                                      </p:cBhvr>
                                      <p:to>
                                        <p:strVal val="visible"/>
                                      </p:to>
                                    </p:set>
                                    <p:animEffect transition="in" filter="fade">
                                      <p:cBhvr>
                                        <p:cTn id="102" dur="1000"/>
                                        <p:tgtEl>
                                          <p:spTgt spid="104">
                                            <p:txEl>
                                              <p:pRg st="4" end="4"/>
                                            </p:txEl>
                                          </p:spTgt>
                                        </p:tgtEl>
                                      </p:cBhvr>
                                    </p:animEffect>
                                  </p:childTnLst>
                                </p:cTn>
                              </p:par>
                            </p:childTnLst>
                          </p:cTn>
                        </p:par>
                      </p:childTnLst>
                    </p:cTn>
                  </p:par>
                  <p:par>
                    <p:cTn id="103" fill="hold">
                      <p:stCondLst>
                        <p:cond delay="indefinite"/>
                      </p:stCondLst>
                      <p:childTnLst>
                        <p:par>
                          <p:cTn id="104" fill="hold">
                            <p:stCondLst>
                              <p:cond delay="0"/>
                            </p:stCondLst>
                            <p:childTnLst>
                              <p:par>
                                <p:cTn id="105" presetID="10" presetClass="entr" presetSubtype="0" fill="hold" nodeType="clickEffect">
                                  <p:stCondLst>
                                    <p:cond delay="0"/>
                                  </p:stCondLst>
                                  <p:childTnLst>
                                    <p:set>
                                      <p:cBhvr>
                                        <p:cTn id="106" dur="1" fill="hold">
                                          <p:stCondLst>
                                            <p:cond delay="0"/>
                                          </p:stCondLst>
                                        </p:cTn>
                                        <p:tgtEl>
                                          <p:spTgt spid="104">
                                            <p:txEl>
                                              <p:pRg st="5" end="5"/>
                                            </p:txEl>
                                          </p:spTgt>
                                        </p:tgtEl>
                                        <p:attrNameLst>
                                          <p:attrName>style.visibility</p:attrName>
                                        </p:attrNameLst>
                                      </p:cBhvr>
                                      <p:to>
                                        <p:strVal val="visible"/>
                                      </p:to>
                                    </p:set>
                                    <p:animEffect transition="in" filter="fade">
                                      <p:cBhvr>
                                        <p:cTn id="107" dur="1000"/>
                                        <p:tgtEl>
                                          <p:spTgt spid="104">
                                            <p:txEl>
                                              <p:pRg st="5" end="5"/>
                                            </p:txEl>
                                          </p:spTgt>
                                        </p:tgtEl>
                                      </p:cBhvr>
                                    </p:animEffect>
                                  </p:childTnLst>
                                </p:cTn>
                              </p:par>
                            </p:childTnLst>
                          </p:cTn>
                        </p:par>
                      </p:childTnLst>
                    </p:cTn>
                  </p:par>
                  <p:par>
                    <p:cTn id="108" fill="hold">
                      <p:stCondLst>
                        <p:cond delay="indefinite"/>
                      </p:stCondLst>
                      <p:childTnLst>
                        <p:par>
                          <p:cTn id="109" fill="hold">
                            <p:stCondLst>
                              <p:cond delay="0"/>
                            </p:stCondLst>
                            <p:childTnLst>
                              <p:par>
                                <p:cTn id="110" presetID="10" presetClass="entr" presetSubtype="0" fill="hold" nodeType="clickEffect">
                                  <p:stCondLst>
                                    <p:cond delay="0"/>
                                  </p:stCondLst>
                                  <p:childTnLst>
                                    <p:set>
                                      <p:cBhvr>
                                        <p:cTn id="111" dur="1" fill="hold">
                                          <p:stCondLst>
                                            <p:cond delay="0"/>
                                          </p:stCondLst>
                                        </p:cTn>
                                        <p:tgtEl>
                                          <p:spTgt spid="104">
                                            <p:txEl>
                                              <p:pRg st="6" end="6"/>
                                            </p:txEl>
                                          </p:spTgt>
                                        </p:tgtEl>
                                        <p:attrNameLst>
                                          <p:attrName>style.visibility</p:attrName>
                                        </p:attrNameLst>
                                      </p:cBhvr>
                                      <p:to>
                                        <p:strVal val="visible"/>
                                      </p:to>
                                    </p:set>
                                    <p:animEffect transition="in" filter="fade">
                                      <p:cBhvr>
                                        <p:cTn id="112" dur="1000"/>
                                        <p:tgtEl>
                                          <p:spTgt spid="104">
                                            <p:txEl>
                                              <p:pRg st="6" end="6"/>
                                            </p:txEl>
                                          </p:spTgt>
                                        </p:tgtEl>
                                      </p:cBhvr>
                                    </p:animEffect>
                                  </p:childTnLst>
                                </p:cTn>
                              </p:par>
                            </p:childTnLst>
                          </p:cTn>
                        </p:par>
                      </p:childTnLst>
                    </p:cTn>
                  </p:par>
                  <p:par>
                    <p:cTn id="113" fill="hold">
                      <p:stCondLst>
                        <p:cond delay="indefinite"/>
                      </p:stCondLst>
                      <p:childTnLst>
                        <p:par>
                          <p:cTn id="114" fill="hold">
                            <p:stCondLst>
                              <p:cond delay="0"/>
                            </p:stCondLst>
                            <p:childTnLst>
                              <p:par>
                                <p:cTn id="115" presetID="10" presetClass="entr" presetSubtype="0" fill="hold" nodeType="clickEffect">
                                  <p:stCondLst>
                                    <p:cond delay="0"/>
                                  </p:stCondLst>
                                  <p:childTnLst>
                                    <p:set>
                                      <p:cBhvr>
                                        <p:cTn id="116" dur="1" fill="hold">
                                          <p:stCondLst>
                                            <p:cond delay="0"/>
                                          </p:stCondLst>
                                        </p:cTn>
                                        <p:tgtEl>
                                          <p:spTgt spid="104">
                                            <p:txEl>
                                              <p:pRg st="7" end="7"/>
                                            </p:txEl>
                                          </p:spTgt>
                                        </p:tgtEl>
                                        <p:attrNameLst>
                                          <p:attrName>style.visibility</p:attrName>
                                        </p:attrNameLst>
                                      </p:cBhvr>
                                      <p:to>
                                        <p:strVal val="visible"/>
                                      </p:to>
                                    </p:set>
                                    <p:animEffect transition="in" filter="fade">
                                      <p:cBhvr>
                                        <p:cTn id="117" dur="1000"/>
                                        <p:tgtEl>
                                          <p:spTgt spid="104">
                                            <p:txEl>
                                              <p:pRg st="7" end="7"/>
                                            </p:txEl>
                                          </p:spTgt>
                                        </p:tgtEl>
                                      </p:cBhvr>
                                    </p:animEffect>
                                  </p:childTnLst>
                                </p:cTn>
                              </p:par>
                            </p:childTnLst>
                          </p:cTn>
                        </p:par>
                      </p:childTnLst>
                    </p:cTn>
                  </p:par>
                  <p:par>
                    <p:cTn id="118" fill="hold">
                      <p:stCondLst>
                        <p:cond delay="indefinite"/>
                      </p:stCondLst>
                      <p:childTnLst>
                        <p:par>
                          <p:cTn id="119" fill="hold">
                            <p:stCondLst>
                              <p:cond delay="0"/>
                            </p:stCondLst>
                            <p:childTnLst>
                              <p:par>
                                <p:cTn id="120" presetID="10" presetClass="entr" presetSubtype="0" fill="hold" nodeType="clickEffect">
                                  <p:stCondLst>
                                    <p:cond delay="0"/>
                                  </p:stCondLst>
                                  <p:childTnLst>
                                    <p:set>
                                      <p:cBhvr>
                                        <p:cTn id="121" dur="1" fill="hold">
                                          <p:stCondLst>
                                            <p:cond delay="0"/>
                                          </p:stCondLst>
                                        </p:cTn>
                                        <p:tgtEl>
                                          <p:spTgt spid="104">
                                            <p:txEl>
                                              <p:pRg st="8" end="8"/>
                                            </p:txEl>
                                          </p:spTgt>
                                        </p:tgtEl>
                                        <p:attrNameLst>
                                          <p:attrName>style.visibility</p:attrName>
                                        </p:attrNameLst>
                                      </p:cBhvr>
                                      <p:to>
                                        <p:strVal val="visible"/>
                                      </p:to>
                                    </p:set>
                                    <p:animEffect transition="in" filter="fade">
                                      <p:cBhvr>
                                        <p:cTn id="122" dur="1000"/>
                                        <p:tgtEl>
                                          <p:spTgt spid="104">
                                            <p:txEl>
                                              <p:pRg st="8" end="8"/>
                                            </p:txEl>
                                          </p:spTgt>
                                        </p:tgtEl>
                                      </p:cBhvr>
                                    </p:animEffect>
                                  </p:childTnLst>
                                </p:cTn>
                              </p:par>
                            </p:childTnLst>
                          </p:cTn>
                        </p:par>
                      </p:childTnLst>
                    </p:cTn>
                  </p:par>
                  <p:par>
                    <p:cTn id="123" fill="hold">
                      <p:stCondLst>
                        <p:cond delay="indefinite"/>
                      </p:stCondLst>
                      <p:childTnLst>
                        <p:par>
                          <p:cTn id="124" fill="hold">
                            <p:stCondLst>
                              <p:cond delay="0"/>
                            </p:stCondLst>
                            <p:childTnLst>
                              <p:par>
                                <p:cTn id="125" presetID="10" presetClass="entr" presetSubtype="0" fill="hold" nodeType="clickEffect">
                                  <p:stCondLst>
                                    <p:cond delay="0"/>
                                  </p:stCondLst>
                                  <p:childTnLst>
                                    <p:set>
                                      <p:cBhvr>
                                        <p:cTn id="126" dur="1" fill="hold">
                                          <p:stCondLst>
                                            <p:cond delay="0"/>
                                          </p:stCondLst>
                                        </p:cTn>
                                        <p:tgtEl>
                                          <p:spTgt spid="104">
                                            <p:txEl>
                                              <p:pRg st="9" end="9"/>
                                            </p:txEl>
                                          </p:spTgt>
                                        </p:tgtEl>
                                        <p:attrNameLst>
                                          <p:attrName>style.visibility</p:attrName>
                                        </p:attrNameLst>
                                      </p:cBhvr>
                                      <p:to>
                                        <p:strVal val="visible"/>
                                      </p:to>
                                    </p:set>
                                    <p:animEffect transition="in" filter="fade">
                                      <p:cBhvr>
                                        <p:cTn id="127" dur="1000"/>
                                        <p:tgtEl>
                                          <p:spTgt spid="104">
                                            <p:txEl>
                                              <p:pRg st="9" end="9"/>
                                            </p:txEl>
                                          </p:spTgt>
                                        </p:tgtEl>
                                      </p:cBhvr>
                                    </p:animEffect>
                                  </p:childTnLst>
                                </p:cTn>
                              </p:par>
                            </p:childTnLst>
                          </p:cTn>
                        </p:par>
                      </p:childTnLst>
                    </p:cTn>
                  </p:par>
                  <p:par>
                    <p:cTn id="128" fill="hold">
                      <p:stCondLst>
                        <p:cond delay="indefinite"/>
                      </p:stCondLst>
                      <p:childTnLst>
                        <p:par>
                          <p:cTn id="129" fill="hold">
                            <p:stCondLst>
                              <p:cond delay="0"/>
                            </p:stCondLst>
                            <p:childTnLst>
                              <p:par>
                                <p:cTn id="130" presetID="10" presetClass="entr" presetSubtype="0" fill="hold" nodeType="clickEffect">
                                  <p:stCondLst>
                                    <p:cond delay="0"/>
                                  </p:stCondLst>
                                  <p:childTnLst>
                                    <p:set>
                                      <p:cBhvr>
                                        <p:cTn id="131" dur="1" fill="hold">
                                          <p:stCondLst>
                                            <p:cond delay="0"/>
                                          </p:stCondLst>
                                        </p:cTn>
                                        <p:tgtEl>
                                          <p:spTgt spid="104">
                                            <p:txEl>
                                              <p:pRg st="10" end="10"/>
                                            </p:txEl>
                                          </p:spTgt>
                                        </p:tgtEl>
                                        <p:attrNameLst>
                                          <p:attrName>style.visibility</p:attrName>
                                        </p:attrNameLst>
                                      </p:cBhvr>
                                      <p:to>
                                        <p:strVal val="visible"/>
                                      </p:to>
                                    </p:set>
                                    <p:animEffect transition="in" filter="fade">
                                      <p:cBhvr>
                                        <p:cTn id="132" dur="1000"/>
                                        <p:tgtEl>
                                          <p:spTgt spid="104">
                                            <p:txEl>
                                              <p:pRg st="10" end="10"/>
                                            </p:txEl>
                                          </p:spTgt>
                                        </p:tgtEl>
                                      </p:cBhvr>
                                    </p:animEffect>
                                  </p:childTnLst>
                                </p:cTn>
                              </p:par>
                            </p:childTnLst>
                          </p:cTn>
                        </p:par>
                      </p:childTnLst>
                    </p:cTn>
                  </p:par>
                  <p:par>
                    <p:cTn id="133" fill="hold">
                      <p:stCondLst>
                        <p:cond delay="indefinite"/>
                      </p:stCondLst>
                      <p:childTnLst>
                        <p:par>
                          <p:cTn id="134" fill="hold">
                            <p:stCondLst>
                              <p:cond delay="0"/>
                            </p:stCondLst>
                            <p:childTnLst>
                              <p:par>
                                <p:cTn id="135" presetID="10" presetClass="entr" presetSubtype="0" fill="hold" nodeType="clickEffect">
                                  <p:stCondLst>
                                    <p:cond delay="0"/>
                                  </p:stCondLst>
                                  <p:childTnLst>
                                    <p:set>
                                      <p:cBhvr>
                                        <p:cTn id="136" dur="1" fill="hold">
                                          <p:stCondLst>
                                            <p:cond delay="0"/>
                                          </p:stCondLst>
                                        </p:cTn>
                                        <p:tgtEl>
                                          <p:spTgt spid="104">
                                            <p:txEl>
                                              <p:pRg st="11" end="11"/>
                                            </p:txEl>
                                          </p:spTgt>
                                        </p:tgtEl>
                                        <p:attrNameLst>
                                          <p:attrName>style.visibility</p:attrName>
                                        </p:attrNameLst>
                                      </p:cBhvr>
                                      <p:to>
                                        <p:strVal val="visible"/>
                                      </p:to>
                                    </p:set>
                                    <p:animEffect transition="in" filter="fade">
                                      <p:cBhvr>
                                        <p:cTn id="137" dur="1000"/>
                                        <p:tgtEl>
                                          <p:spTgt spid="104">
                                            <p:txEl>
                                              <p:pRg st="11" end="11"/>
                                            </p:txEl>
                                          </p:spTgt>
                                        </p:tgtEl>
                                      </p:cBhvr>
                                    </p:animEffect>
                                  </p:childTnLst>
                                </p:cTn>
                              </p:par>
                            </p:childTnLst>
                          </p:cTn>
                        </p:par>
                      </p:childTnLst>
                    </p:cTn>
                  </p:par>
                  <p:par>
                    <p:cTn id="138" fill="hold">
                      <p:stCondLst>
                        <p:cond delay="indefinite"/>
                      </p:stCondLst>
                      <p:childTnLst>
                        <p:par>
                          <p:cTn id="139" fill="hold">
                            <p:stCondLst>
                              <p:cond delay="0"/>
                            </p:stCondLst>
                            <p:childTnLst>
                              <p:par>
                                <p:cTn id="140" presetID="10" presetClass="entr" presetSubtype="0" fill="hold" nodeType="clickEffect">
                                  <p:stCondLst>
                                    <p:cond delay="0"/>
                                  </p:stCondLst>
                                  <p:childTnLst>
                                    <p:set>
                                      <p:cBhvr>
                                        <p:cTn id="141" dur="1" fill="hold">
                                          <p:stCondLst>
                                            <p:cond delay="0"/>
                                          </p:stCondLst>
                                        </p:cTn>
                                        <p:tgtEl>
                                          <p:spTgt spid="104">
                                            <p:txEl>
                                              <p:pRg st="12" end="12"/>
                                            </p:txEl>
                                          </p:spTgt>
                                        </p:tgtEl>
                                        <p:attrNameLst>
                                          <p:attrName>style.visibility</p:attrName>
                                        </p:attrNameLst>
                                      </p:cBhvr>
                                      <p:to>
                                        <p:strVal val="visible"/>
                                      </p:to>
                                    </p:set>
                                    <p:animEffect transition="in" filter="fade">
                                      <p:cBhvr>
                                        <p:cTn id="142" dur="1000"/>
                                        <p:tgtEl>
                                          <p:spTgt spid="104">
                                            <p:txEl>
                                              <p:pRg st="12" end="12"/>
                                            </p:txEl>
                                          </p:spTgt>
                                        </p:tgtEl>
                                      </p:cBhvr>
                                    </p:animEffect>
                                  </p:childTnLst>
                                </p:cTn>
                              </p:par>
                            </p:childTnLst>
                          </p:cTn>
                        </p:par>
                      </p:childTnLst>
                    </p:cTn>
                  </p:par>
                  <p:par>
                    <p:cTn id="143" fill="hold">
                      <p:stCondLst>
                        <p:cond delay="indefinite"/>
                      </p:stCondLst>
                      <p:childTnLst>
                        <p:par>
                          <p:cTn id="144" fill="hold">
                            <p:stCondLst>
                              <p:cond delay="0"/>
                            </p:stCondLst>
                            <p:childTnLst>
                              <p:par>
                                <p:cTn id="145" presetID="10" presetClass="entr" presetSubtype="0" fill="hold" nodeType="clickEffect">
                                  <p:stCondLst>
                                    <p:cond delay="0"/>
                                  </p:stCondLst>
                                  <p:childTnLst>
                                    <p:set>
                                      <p:cBhvr>
                                        <p:cTn id="146" dur="1" fill="hold">
                                          <p:stCondLst>
                                            <p:cond delay="0"/>
                                          </p:stCondLst>
                                        </p:cTn>
                                        <p:tgtEl>
                                          <p:spTgt spid="104">
                                            <p:txEl>
                                              <p:pRg st="13" end="13"/>
                                            </p:txEl>
                                          </p:spTgt>
                                        </p:tgtEl>
                                        <p:attrNameLst>
                                          <p:attrName>style.visibility</p:attrName>
                                        </p:attrNameLst>
                                      </p:cBhvr>
                                      <p:to>
                                        <p:strVal val="visible"/>
                                      </p:to>
                                    </p:set>
                                    <p:animEffect transition="in" filter="fade">
                                      <p:cBhvr>
                                        <p:cTn id="147" dur="1000"/>
                                        <p:tgtEl>
                                          <p:spTgt spid="104">
                                            <p:txEl>
                                              <p:pRg st="13" end="13"/>
                                            </p:txEl>
                                          </p:spTgt>
                                        </p:tgtEl>
                                      </p:cBhvr>
                                    </p:animEffect>
                                  </p:childTnLst>
                                </p:cTn>
                              </p:par>
                            </p:childTnLst>
                          </p:cTn>
                        </p:par>
                      </p:childTnLst>
                    </p:cTn>
                  </p:par>
                  <p:par>
                    <p:cTn id="148" fill="hold">
                      <p:stCondLst>
                        <p:cond delay="indefinite"/>
                      </p:stCondLst>
                      <p:childTnLst>
                        <p:par>
                          <p:cTn id="149" fill="hold">
                            <p:stCondLst>
                              <p:cond delay="0"/>
                            </p:stCondLst>
                            <p:childTnLst>
                              <p:par>
                                <p:cTn id="150" presetID="10" presetClass="entr" presetSubtype="0" fill="hold" nodeType="clickEffect">
                                  <p:stCondLst>
                                    <p:cond delay="0"/>
                                  </p:stCondLst>
                                  <p:childTnLst>
                                    <p:set>
                                      <p:cBhvr>
                                        <p:cTn id="151" dur="1" fill="hold">
                                          <p:stCondLst>
                                            <p:cond delay="0"/>
                                          </p:stCondLst>
                                        </p:cTn>
                                        <p:tgtEl>
                                          <p:spTgt spid="104">
                                            <p:txEl>
                                              <p:pRg st="14" end="14"/>
                                            </p:txEl>
                                          </p:spTgt>
                                        </p:tgtEl>
                                        <p:attrNameLst>
                                          <p:attrName>style.visibility</p:attrName>
                                        </p:attrNameLst>
                                      </p:cBhvr>
                                      <p:to>
                                        <p:strVal val="visible"/>
                                      </p:to>
                                    </p:set>
                                    <p:animEffect transition="in" filter="fade">
                                      <p:cBhvr>
                                        <p:cTn id="152" dur="1000"/>
                                        <p:tgtEl>
                                          <p:spTgt spid="104">
                                            <p:txEl>
                                              <p:pRg st="14" end="14"/>
                                            </p:txEl>
                                          </p:spTgt>
                                        </p:tgtEl>
                                      </p:cBhvr>
                                    </p:animEffect>
                                  </p:childTnLst>
                                </p:cTn>
                              </p:par>
                            </p:childTnLst>
                          </p:cTn>
                        </p:par>
                      </p:childTnLst>
                    </p:cTn>
                  </p:par>
                  <p:par>
                    <p:cTn id="153" fill="hold">
                      <p:stCondLst>
                        <p:cond delay="indefinite"/>
                      </p:stCondLst>
                      <p:childTnLst>
                        <p:par>
                          <p:cTn id="154" fill="hold">
                            <p:stCondLst>
                              <p:cond delay="0"/>
                            </p:stCondLst>
                            <p:childTnLst>
                              <p:par>
                                <p:cTn id="155" presetID="10" presetClass="entr" presetSubtype="0" fill="hold" nodeType="clickEffect">
                                  <p:stCondLst>
                                    <p:cond delay="0"/>
                                  </p:stCondLst>
                                  <p:childTnLst>
                                    <p:set>
                                      <p:cBhvr>
                                        <p:cTn id="156" dur="1" fill="hold">
                                          <p:stCondLst>
                                            <p:cond delay="0"/>
                                          </p:stCondLst>
                                        </p:cTn>
                                        <p:tgtEl>
                                          <p:spTgt spid="104">
                                            <p:txEl>
                                              <p:pRg st="15" end="15"/>
                                            </p:txEl>
                                          </p:spTgt>
                                        </p:tgtEl>
                                        <p:attrNameLst>
                                          <p:attrName>style.visibility</p:attrName>
                                        </p:attrNameLst>
                                      </p:cBhvr>
                                      <p:to>
                                        <p:strVal val="visible"/>
                                      </p:to>
                                    </p:set>
                                    <p:animEffect transition="in" filter="fade">
                                      <p:cBhvr>
                                        <p:cTn id="157" dur="1000"/>
                                        <p:tgtEl>
                                          <p:spTgt spid="104">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1211</Words>
  <Application>Microsoft Office PowerPoint</Application>
  <PresentationFormat>Bildspel på skärmen (16:9)</PresentationFormat>
  <Paragraphs>185</Paragraphs>
  <Slides>18</Slides>
  <Notes>18</Notes>
  <HiddenSlides>0</HiddenSlides>
  <MMClips>0</MMClips>
  <ScaleCrop>false</ScaleCrop>
  <HeadingPairs>
    <vt:vector size="6" baseType="variant">
      <vt:variant>
        <vt:lpstr>Använt teckensnitt</vt:lpstr>
      </vt:variant>
      <vt:variant>
        <vt:i4>1</vt:i4>
      </vt:variant>
      <vt:variant>
        <vt:lpstr>Tema</vt:lpstr>
      </vt:variant>
      <vt:variant>
        <vt:i4>1</vt:i4>
      </vt:variant>
      <vt:variant>
        <vt:lpstr>Bildrubriker</vt:lpstr>
      </vt:variant>
      <vt:variant>
        <vt:i4>18</vt:i4>
      </vt:variant>
    </vt:vector>
  </HeadingPairs>
  <TitlesOfParts>
    <vt:vector size="20" baseType="lpstr">
      <vt:lpstr>Arial</vt:lpstr>
      <vt:lpstr>Simple Dark</vt:lpstr>
      <vt:lpstr>Bohuslän-Dals Tv-pucksverksamhet</vt:lpstr>
      <vt:lpstr>Ledarpresentation - Head coach</vt:lpstr>
      <vt:lpstr>Ledarpresentation - Assisterande coach</vt:lpstr>
      <vt:lpstr>Ledarpresentation - Assisterande coach</vt:lpstr>
      <vt:lpstr>Ledarpresentation - Fyscoach</vt:lpstr>
      <vt:lpstr>Ledarpresentation - Materialare</vt:lpstr>
      <vt:lpstr>Ledarpresentation - Lagledare</vt:lpstr>
      <vt:lpstr>Ledarpresentation - Övergripande</vt:lpstr>
      <vt:lpstr>Ledarroller</vt:lpstr>
      <vt:lpstr>Syfte</vt:lpstr>
      <vt:lpstr>Planering</vt:lpstr>
      <vt:lpstr>Spelidé BD i Tv-pucken</vt:lpstr>
      <vt:lpstr>Träning </vt:lpstr>
      <vt:lpstr>Träning </vt:lpstr>
      <vt:lpstr>Träning </vt:lpstr>
      <vt:lpstr>Träning - medskick</vt:lpstr>
      <vt:lpstr>Matchning och uttagning </vt:lpstr>
      <vt:lpstr>Kommunikation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Bohuslän-Dals Tv-pucksverksamhet</dc:title>
  <dc:creator>Eddie Hansson</dc:creator>
  <cp:lastModifiedBy>Eddie Hansson</cp:lastModifiedBy>
  <cp:revision>1</cp:revision>
  <dcterms:modified xsi:type="dcterms:W3CDTF">2021-12-02T17:47:59Z</dcterms:modified>
</cp:coreProperties>
</file>