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7975A0-ABA6-4A35-B654-DDCBC331C5C4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E8E7B-2573-48C7-B5B7-4BB1AE09F92E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3</a:t>
            </a:fld>
            <a:endParaRPr lang="sv-S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4</a:t>
            </a:fld>
            <a:endParaRPr lang="sv-S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5</a:t>
            </a:fld>
            <a:endParaRPr lang="sv-S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6</a:t>
            </a:fld>
            <a:endParaRPr lang="sv-S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7</a:t>
            </a:fld>
            <a:endParaRPr lang="sv-S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8</a:t>
            </a:fld>
            <a:endParaRPr lang="sv-S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E8E7B-2573-48C7-B5B7-4BB1AE09F92E}" type="slidenum">
              <a:rPr lang="sv-SE" smtClean="0"/>
              <a:pPr/>
              <a:t>9</a:t>
            </a:fld>
            <a:endParaRPr lang="sv-S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E929F-966C-452F-94F8-4C582E87A8B1}" type="datetimeFigureOut">
              <a:rPr lang="sv-SE" smtClean="0"/>
              <a:pPr/>
              <a:t>2015-02-06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8B83E-B51C-49C1-8B60-8305E308CF27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iteam.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pPr algn="l"/>
            <a:endParaRPr lang="sv-SE" sz="1200" dirty="0" smtClean="0"/>
          </a:p>
          <a:p>
            <a:pPr algn="l"/>
            <a:r>
              <a:rPr lang="sv-SE" sz="1400" dirty="0" smtClean="0"/>
              <a:t>Här kan ni se alla artiklar som ingår i vår ”Klubbshop” </a:t>
            </a:r>
            <a:r>
              <a:rPr lang="sv-SE" sz="1400" dirty="0" smtClean="0"/>
              <a:t>2015. </a:t>
            </a:r>
            <a:r>
              <a:rPr lang="sv-SE" sz="1400" dirty="0" smtClean="0"/>
              <a:t>För ytterligare information kan ni gå in på </a:t>
            </a:r>
            <a:r>
              <a:rPr lang="sv-SE" sz="1400" dirty="0" smtClean="0">
                <a:hlinkClick r:id="rId3"/>
              </a:rPr>
              <a:t>www.aditeam.se</a:t>
            </a:r>
            <a:r>
              <a:rPr lang="sv-SE" sz="1400" dirty="0" smtClean="0"/>
              <a:t> och läsa mer om de artiklar ni önskar veta mer om.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Priserna som ni ser är BIK, avtalspriser. På alla overaller ingår BIK,s logga samt initialer. På träningströjan och träningsväskan ingår BIK, s logga.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Ni beställer via lagets ledare/tränare. Dessa har en lista som en gång i månaden lämnas in till US och sedan vidare till ”3&amp;1” för att hanteras så att alla beställda artiklar kan vara klara för avhämtning en månad senare. Var noga med att fylla i beställarens namn (för initialerna på kläder/väska),  vilket lag  ni tillhör  samt telefonnummer.  Obs, endast medlemmar kan beställa  och det ni beställt måste vara inbetalt på BIK,s nya kontonummer: </a:t>
            </a:r>
            <a:r>
              <a:rPr lang="en-GB" sz="1400" dirty="0" smtClean="0"/>
              <a:t>8434-3  3 459 691-6</a:t>
            </a:r>
            <a:r>
              <a:rPr lang="sv-SE" sz="1400" dirty="0" smtClean="0"/>
              <a:t> innan ni kan hämta ut det ni beställt.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3&amp;1 som är vår huvudleverantör av allt material de kommande tre åren, har också en butik i Kalmar där alla kan få cirka 20% i rabatt på fotbollsskor.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Är det  några frågor så kontakta gärna lagets tränare/ledare så kan dom säkert hjälpa till.</a:t>
            </a:r>
          </a:p>
          <a:p>
            <a:pPr algn="l"/>
            <a:endParaRPr lang="sv-SE" sz="1400" dirty="0"/>
          </a:p>
          <a:p>
            <a:pPr algn="l"/>
            <a:r>
              <a:rPr lang="sv-SE" sz="1400" dirty="0" smtClean="0"/>
              <a:t>//</a:t>
            </a:r>
            <a:r>
              <a:rPr lang="sv-SE" sz="1400" dirty="0" smtClean="0"/>
              <a:t>Emma och Anja</a:t>
            </a:r>
            <a:endParaRPr lang="sv-SE" sz="1400" dirty="0" smtClean="0"/>
          </a:p>
          <a:p>
            <a:pPr algn="l"/>
            <a:endParaRPr lang="sv-SE" sz="1200" dirty="0"/>
          </a:p>
          <a:p>
            <a:pPr algn="l"/>
            <a:endParaRPr lang="sv-SE" sz="1200" dirty="0" smtClean="0"/>
          </a:p>
          <a:p>
            <a:pPr algn="l"/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endParaRPr lang="sv-SE" sz="1400" dirty="0" smtClean="0"/>
          </a:p>
          <a:p>
            <a:endParaRPr lang="sv-SE" sz="1400" dirty="0"/>
          </a:p>
          <a:p>
            <a:r>
              <a:rPr lang="sv-SE" sz="1400" b="1" dirty="0" smtClean="0"/>
              <a:t>	</a:t>
            </a:r>
          </a:p>
          <a:p>
            <a:endParaRPr lang="sv-SE" sz="1400" b="1" u="sng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</a:t>
            </a:r>
            <a:r>
              <a:rPr lang="sv-SE" sz="2000" b="1" u="sng" dirty="0" smtClean="0"/>
              <a:t>SERE 14 PES SUIT</a:t>
            </a:r>
          </a:p>
          <a:p>
            <a:endParaRPr lang="sv-SE" sz="1400" b="1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Pris vuxen: 470</a:t>
            </a:r>
            <a:r>
              <a:rPr lang="sv-SE" sz="1400" b="1" dirty="0"/>
              <a:t> </a:t>
            </a:r>
            <a:r>
              <a:rPr lang="sv-SE" sz="1400" b="1" dirty="0" smtClean="0"/>
              <a:t>Sek</a:t>
            </a:r>
          </a:p>
          <a:p>
            <a:endParaRPr lang="sv-SE" sz="1400" b="1" dirty="0" smtClean="0"/>
          </a:p>
          <a:p>
            <a:r>
              <a:rPr lang="sv-SE" sz="1400" b="1" dirty="0" smtClean="0"/>
              <a:t>		 		Pris: ungdom: 430 Sek</a:t>
            </a:r>
          </a:p>
          <a:p>
            <a:endParaRPr lang="sv-SE" sz="1400" b="1" dirty="0"/>
          </a:p>
          <a:p>
            <a:endParaRPr lang="sv-SE" sz="1400" b="1" dirty="0"/>
          </a:p>
          <a:p>
            <a:endParaRPr lang="sv-SE" sz="1400" b="1" dirty="0" smtClean="0"/>
          </a:p>
          <a:p>
            <a:endParaRPr lang="sv-SE" sz="1400" b="1" dirty="0"/>
          </a:p>
          <a:p>
            <a:endParaRPr lang="sv-SE" sz="1400" b="1" dirty="0" smtClean="0"/>
          </a:p>
        </p:txBody>
      </p:sp>
      <p:pic>
        <p:nvPicPr>
          <p:cNvPr id="1026" name="Picture 2" descr="C:\Users\robban\Pictures\Serie 14 Pes su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988840"/>
            <a:ext cx="1728192" cy="446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endParaRPr lang="sv-SE" dirty="0"/>
          </a:p>
          <a:p>
            <a:r>
              <a:rPr lang="sv-SE" sz="2000" dirty="0"/>
              <a:t>	</a:t>
            </a:r>
            <a:r>
              <a:rPr lang="sv-SE" sz="2000" dirty="0" smtClean="0"/>
              <a:t>		</a:t>
            </a:r>
            <a:r>
              <a:rPr lang="sv-SE" sz="1800" b="1" u="sng" dirty="0" smtClean="0"/>
              <a:t>SERE 14 TRG TOP</a:t>
            </a:r>
            <a:endParaRPr lang="sv-SE" sz="2000" dirty="0" smtClean="0"/>
          </a:p>
          <a:p>
            <a:r>
              <a:rPr lang="sv-SE" sz="2000" dirty="0"/>
              <a:t>	</a:t>
            </a:r>
            <a:r>
              <a:rPr lang="sv-SE" sz="2000" dirty="0" smtClean="0"/>
              <a:t>			</a:t>
            </a:r>
          </a:p>
          <a:p>
            <a:r>
              <a:rPr lang="sv-SE" sz="2000" b="1" dirty="0"/>
              <a:t>	</a:t>
            </a:r>
            <a:r>
              <a:rPr lang="sv-SE" sz="2000" b="1" dirty="0" smtClean="0"/>
              <a:t>			</a:t>
            </a:r>
            <a:r>
              <a:rPr lang="sv-SE" sz="1400" b="1" dirty="0" smtClean="0"/>
              <a:t>Pris vuxen: 310 Sek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		Pris ungdom: 270 Sek</a:t>
            </a:r>
            <a:r>
              <a:rPr lang="sv-SE" sz="2000" dirty="0" smtClean="0"/>
              <a:t>	</a:t>
            </a:r>
          </a:p>
          <a:p>
            <a:endParaRPr lang="sv-SE" sz="2000" dirty="0"/>
          </a:p>
        </p:txBody>
      </p:sp>
      <p:pic>
        <p:nvPicPr>
          <p:cNvPr id="2050" name="Picture 2" descr="C:\Users\robban\Pictures\F497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3744416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r>
              <a:rPr lang="sv-SE" sz="2000" b="1" dirty="0" smtClean="0"/>
              <a:t>			</a:t>
            </a:r>
          </a:p>
          <a:p>
            <a:r>
              <a:rPr lang="sv-SE" sz="2000" b="1" dirty="0"/>
              <a:t>	</a:t>
            </a:r>
            <a:r>
              <a:rPr lang="sv-SE" sz="2000" b="1" dirty="0" smtClean="0"/>
              <a:t>		</a:t>
            </a:r>
          </a:p>
          <a:p>
            <a:r>
              <a:rPr lang="sv-SE" sz="2000" b="1" dirty="0" smtClean="0"/>
              <a:t>			</a:t>
            </a:r>
            <a:r>
              <a:rPr lang="sv-SE" sz="2000" b="1" u="sng" dirty="0" smtClean="0"/>
              <a:t>SERE 14 TRG PNT</a:t>
            </a:r>
          </a:p>
          <a:p>
            <a:endParaRPr lang="sv-SE" sz="1400" b="1" dirty="0" smtClean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Pris vuxen: 270 Sek</a:t>
            </a:r>
          </a:p>
          <a:p>
            <a:r>
              <a:rPr lang="sv-SE" sz="1400" b="1" dirty="0"/>
              <a:t>	</a:t>
            </a:r>
            <a:r>
              <a:rPr lang="sv-SE" sz="1400" b="1" dirty="0" smtClean="0"/>
              <a:t>			Pris ungdom: 230 Sek</a:t>
            </a:r>
            <a:endParaRPr lang="sv-SE" sz="1400" dirty="0"/>
          </a:p>
        </p:txBody>
      </p:sp>
      <p:pic>
        <p:nvPicPr>
          <p:cNvPr id="3074" name="Picture 2" descr="C:\Users\robban\Pictures\D829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3456384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>
            <a:normAutofit/>
          </a:bodyPr>
          <a:lstStyle/>
          <a:p>
            <a:endParaRPr lang="sv-SE" sz="2000" b="1" u="sng" dirty="0" smtClean="0"/>
          </a:p>
          <a:p>
            <a:endParaRPr lang="sv-SE" sz="2000" b="1" u="sng" dirty="0"/>
          </a:p>
          <a:p>
            <a:endParaRPr lang="sv-SE" sz="2000" b="1" u="sng" dirty="0" smtClean="0"/>
          </a:p>
          <a:p>
            <a:r>
              <a:rPr lang="sv-SE" sz="2000" b="1" dirty="0"/>
              <a:t>	</a:t>
            </a:r>
            <a:r>
              <a:rPr lang="sv-SE" sz="2000" b="1" dirty="0" smtClean="0"/>
              <a:t>		</a:t>
            </a:r>
            <a:r>
              <a:rPr lang="sv-SE" sz="2000" b="1" u="sng" dirty="0" smtClean="0"/>
              <a:t>CORE 15 TRG JSY</a:t>
            </a:r>
          </a:p>
          <a:p>
            <a:endParaRPr lang="sv-SE" sz="2000" b="1" u="sng" dirty="0"/>
          </a:p>
          <a:p>
            <a:r>
              <a:rPr lang="sv-SE" sz="1400" b="1" dirty="0"/>
              <a:t>	</a:t>
            </a:r>
            <a:r>
              <a:rPr lang="sv-SE" sz="1400" b="1" dirty="0" smtClean="0"/>
              <a:t>		Pris: 130 Sek</a:t>
            </a:r>
            <a:endParaRPr lang="sv-SE" sz="1400" b="1" dirty="0"/>
          </a:p>
        </p:txBody>
      </p:sp>
      <p:pic>
        <p:nvPicPr>
          <p:cNvPr id="4098" name="Picture 2" descr="C:\Users\robban\Pictures\V393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412776"/>
            <a:ext cx="3600400" cy="489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endParaRPr lang="sv-SE" sz="2000" b="1" u="sng" dirty="0"/>
          </a:p>
          <a:p>
            <a:r>
              <a:rPr lang="sv-SE" sz="2000" b="1" dirty="0" smtClean="0"/>
              <a:t>		</a:t>
            </a:r>
          </a:p>
          <a:p>
            <a:r>
              <a:rPr lang="sv-SE" sz="2000" b="1" dirty="0" smtClean="0"/>
              <a:t>			</a:t>
            </a:r>
            <a:r>
              <a:rPr lang="sv-SE" sz="2000" b="1" u="sng" dirty="0" smtClean="0"/>
              <a:t>PARMA II SHT WB</a:t>
            </a:r>
            <a:endParaRPr lang="sv-SE" sz="1400" b="1" dirty="0" smtClean="0"/>
          </a:p>
          <a:p>
            <a:endParaRPr lang="sv-SE" sz="1400" b="1" dirty="0"/>
          </a:p>
          <a:p>
            <a:r>
              <a:rPr lang="sv-SE" sz="1400" b="1" dirty="0" smtClean="0"/>
              <a:t>			PRIS: 135 Sek</a:t>
            </a:r>
            <a:endParaRPr lang="sv-SE" sz="2000" b="1" dirty="0"/>
          </a:p>
        </p:txBody>
      </p:sp>
      <p:pic>
        <p:nvPicPr>
          <p:cNvPr id="5123" name="Picture 3" descr="C:\Users\robban\Pictures\742739_jpg_264_3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3888432" cy="4392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endParaRPr lang="sv-SE" dirty="0" smtClean="0"/>
          </a:p>
          <a:p>
            <a:r>
              <a:rPr lang="sv-SE" dirty="0"/>
              <a:t>	</a:t>
            </a:r>
            <a:r>
              <a:rPr lang="sv-SE" dirty="0" smtClean="0"/>
              <a:t>	</a:t>
            </a:r>
          </a:p>
          <a:p>
            <a:r>
              <a:rPr lang="sv-SE" sz="2000" b="1" u="sng" dirty="0"/>
              <a:t>	</a:t>
            </a:r>
            <a:r>
              <a:rPr lang="sv-SE" sz="2000" b="1" dirty="0"/>
              <a:t>	</a:t>
            </a:r>
            <a:r>
              <a:rPr lang="sv-SE" sz="2000" b="1" dirty="0" smtClean="0"/>
              <a:t>	</a:t>
            </a:r>
            <a:r>
              <a:rPr lang="sv-SE" sz="2000" b="1" u="sng" dirty="0" smtClean="0"/>
              <a:t>MILANO SOCK</a:t>
            </a:r>
          </a:p>
          <a:p>
            <a:endParaRPr lang="sv-SE" sz="1400" b="1" dirty="0"/>
          </a:p>
          <a:p>
            <a:r>
              <a:rPr lang="sv-SE" sz="1400" b="1" dirty="0" smtClean="0"/>
              <a:t>			Pris: 60 Sek</a:t>
            </a:r>
            <a:endParaRPr lang="sv-SE" sz="1400" dirty="0"/>
          </a:p>
        </p:txBody>
      </p:sp>
      <p:pic>
        <p:nvPicPr>
          <p:cNvPr id="6146" name="Picture 2" descr="C:\Users\robban\Pictures\E19301_F_Torso_B2CCat_jpg_207_31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32856"/>
            <a:ext cx="3024336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r>
              <a:rPr lang="sv-SE" dirty="0" smtClean="0"/>
              <a:t>				</a:t>
            </a:r>
          </a:p>
          <a:p>
            <a:r>
              <a:rPr lang="sv-SE" sz="2000" b="1" dirty="0" smtClean="0"/>
              <a:t>					</a:t>
            </a:r>
            <a:r>
              <a:rPr lang="sv-SE" sz="2000" b="1" u="sng" dirty="0" smtClean="0"/>
              <a:t>TIBRO MEDIUM</a:t>
            </a:r>
          </a:p>
          <a:p>
            <a:endParaRPr lang="sv-SE" sz="2000" b="1" u="sng" dirty="0"/>
          </a:p>
          <a:p>
            <a:r>
              <a:rPr lang="sv-SE" sz="2000" b="1" u="sng" dirty="0" smtClean="0"/>
              <a:t>	</a:t>
            </a:r>
            <a:r>
              <a:rPr lang="sv-SE" sz="2000" b="1" dirty="0" smtClean="0"/>
              <a:t>				</a:t>
            </a:r>
            <a:r>
              <a:rPr lang="sv-SE" sz="1400" b="1" dirty="0" smtClean="0"/>
              <a:t>Pris: 250 Sek. inklusive initialer</a:t>
            </a:r>
            <a:endParaRPr lang="sv-SE" sz="2000" b="1" u="sng" dirty="0" smtClean="0"/>
          </a:p>
          <a:p>
            <a:r>
              <a:rPr lang="sv-SE" sz="2000" b="1" u="sng" dirty="0"/>
              <a:t>	</a:t>
            </a:r>
            <a:endParaRPr lang="sv-SE" sz="2000" b="1" dirty="0"/>
          </a:p>
          <a:p>
            <a:r>
              <a:rPr lang="sv-SE" sz="2000" b="1" dirty="0" smtClean="0"/>
              <a:t>					</a:t>
            </a:r>
            <a:endParaRPr lang="sv-SE" dirty="0"/>
          </a:p>
        </p:txBody>
      </p:sp>
      <p:pic>
        <p:nvPicPr>
          <p:cNvPr id="7171" name="Picture 3" descr="C:\Users\robban\Pictures\Z3565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276872"/>
            <a:ext cx="4032448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936103"/>
          </a:xfrm>
        </p:spPr>
        <p:txBody>
          <a:bodyPr/>
          <a:lstStyle/>
          <a:p>
            <a:r>
              <a:rPr lang="sv-SE" dirty="0" smtClean="0"/>
              <a:t>BIK, klubbshop 2015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r>
              <a:rPr lang="sv-SE" dirty="0" smtClean="0"/>
              <a:t>		</a:t>
            </a:r>
          </a:p>
          <a:p>
            <a:endParaRPr lang="sv-SE" dirty="0"/>
          </a:p>
          <a:p>
            <a:r>
              <a:rPr lang="sv-SE" dirty="0" smtClean="0"/>
              <a:t>			</a:t>
            </a:r>
            <a:r>
              <a:rPr lang="sv-SE" sz="2000" b="1" u="sng" dirty="0" smtClean="0"/>
              <a:t>TIBRO SMALL</a:t>
            </a:r>
            <a:endParaRPr lang="sv-SE" dirty="0" smtClean="0"/>
          </a:p>
          <a:p>
            <a:endParaRPr lang="sv-SE" sz="1400" b="1" dirty="0"/>
          </a:p>
          <a:p>
            <a:r>
              <a:rPr lang="sv-SE" sz="1400" b="1" dirty="0" smtClean="0"/>
              <a:t>				Pris: 200 Sek . Inklusive initialer</a:t>
            </a:r>
          </a:p>
        </p:txBody>
      </p:sp>
      <p:pic>
        <p:nvPicPr>
          <p:cNvPr id="8194" name="Picture 2" descr="C:\Users\robban\Pictures\Z356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76872"/>
            <a:ext cx="3456384" cy="3107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192</Words>
  <Application>Microsoft Office PowerPoint</Application>
  <PresentationFormat>On-screen Show (4:3)</PresentationFormat>
  <Paragraphs>85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Office-tema</vt:lpstr>
      <vt:lpstr>BIK, klubbshop 2015</vt:lpstr>
      <vt:lpstr>BIK, klubbshop 2015</vt:lpstr>
      <vt:lpstr>BIK, klubbshop 2015</vt:lpstr>
      <vt:lpstr>BIK, klubbshop 2015</vt:lpstr>
      <vt:lpstr>BIK, klubbshop 2015</vt:lpstr>
      <vt:lpstr>BIK, klubbshop 2015</vt:lpstr>
      <vt:lpstr>BIK, klubbshop 2015</vt:lpstr>
      <vt:lpstr>BIK, klubbshop 2015</vt:lpstr>
      <vt:lpstr>BIK, klubbshop 2015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BIK, klubbshop 2014</dc:title>
  <dc:creator>robert jakubek</dc:creator>
  <cp:lastModifiedBy>rjak</cp:lastModifiedBy>
  <cp:revision>38</cp:revision>
  <dcterms:created xsi:type="dcterms:W3CDTF">2014-02-01T10:31:53Z</dcterms:created>
  <dcterms:modified xsi:type="dcterms:W3CDTF">2015-02-06T05:55:43Z</dcterms:modified>
</cp:coreProperties>
</file>