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8" r:id="rId4"/>
    <p:sldId id="261" r:id="rId5"/>
    <p:sldId id="260" r:id="rId6"/>
    <p:sldId id="259" r:id="rId7"/>
    <p:sldId id="262" r:id="rId8"/>
    <p:sldId id="263" r:id="rId9"/>
    <p:sldId id="264" r:id="rId10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076EEE-70A4-4A3E-9DBB-4A5A1C96AA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P07 </a:t>
            </a:r>
            <a:r>
              <a:rPr lang="sv-SE" dirty="0" err="1"/>
              <a:t>Bk</a:t>
            </a:r>
            <a:r>
              <a:rPr lang="sv-SE" dirty="0"/>
              <a:t> Örnen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5F9F718-D581-4340-866E-919F9C7B2D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b="1" dirty="0">
                <a:solidFill>
                  <a:schemeClr val="tx1"/>
                </a:solidFill>
              </a:rPr>
              <a:t>Föräldramöte 12/4 2019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9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474020-B817-4D98-B660-06DE5D6A8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GDPR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961C65-FDB6-447A-85F0-2DE299DB5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Ska inte kunna se utan att var inloggad</a:t>
            </a:r>
          </a:p>
          <a:p>
            <a:r>
              <a:rPr lang="sv-SE" b="1" dirty="0">
                <a:solidFill>
                  <a:schemeClr val="tx1"/>
                </a:solidFill>
              </a:rPr>
              <a:t>Namn på spelare och ledare</a:t>
            </a:r>
          </a:p>
          <a:p>
            <a:r>
              <a:rPr lang="sv-SE" b="1" dirty="0" err="1">
                <a:solidFill>
                  <a:schemeClr val="tx1"/>
                </a:solidFill>
              </a:rPr>
              <a:t>Statestik</a:t>
            </a:r>
            <a:r>
              <a:rPr lang="sv-SE" b="1" dirty="0">
                <a:solidFill>
                  <a:schemeClr val="tx1"/>
                </a:solidFill>
              </a:rPr>
              <a:t> för spelare</a:t>
            </a:r>
          </a:p>
          <a:p>
            <a:r>
              <a:rPr lang="sv-SE" b="1" dirty="0">
                <a:solidFill>
                  <a:schemeClr val="tx1"/>
                </a:solidFill>
              </a:rPr>
              <a:t>Bilder på spelare</a:t>
            </a:r>
          </a:p>
          <a:p>
            <a:endParaRPr lang="sv-SE" b="1" dirty="0">
              <a:solidFill>
                <a:schemeClr val="tx1"/>
              </a:solidFill>
            </a:endParaRPr>
          </a:p>
          <a:p>
            <a:r>
              <a:rPr lang="sv-SE" b="1" dirty="0">
                <a:solidFill>
                  <a:schemeClr val="tx1"/>
                </a:solidFill>
              </a:rPr>
              <a:t>Inte har så många administratörer</a:t>
            </a:r>
          </a:p>
        </p:txBody>
      </p:sp>
    </p:spTree>
    <p:extLst>
      <p:ext uri="{BB962C8B-B14F-4D97-AF65-F5344CB8AC3E}">
        <p14:creationId xmlns:p14="http://schemas.microsoft.com/office/powerpoint/2010/main" val="3713569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AEBE59-7608-49B3-B02F-780F2ACF5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Tränargruppen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081DC4-0D63-40D4-9863-4532E0664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>
                <a:solidFill>
                  <a:schemeClr val="tx1"/>
                </a:solidFill>
              </a:rPr>
              <a:t>Joacim Östberg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Håkan Häggblad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Håkan </a:t>
            </a:r>
            <a:r>
              <a:rPr lang="sv-SE" b="1" dirty="0" err="1">
                <a:solidFill>
                  <a:schemeClr val="tx1"/>
                </a:solidFill>
              </a:rPr>
              <a:t>Martinell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Roland Lindh</a:t>
            </a:r>
          </a:p>
          <a:p>
            <a:r>
              <a:rPr lang="sv-SE" b="1" dirty="0">
                <a:solidFill>
                  <a:schemeClr val="tx1"/>
                </a:solidFill>
              </a:rPr>
              <a:t>Anna Forsberg - Lagledare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616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DD01F9-5074-4401-8805-77CC56492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36955F-FA83-42A4-9F55-38BA94963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3 träningar i veckan till att börja med.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- Onsdag och söndag BK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- Lördag alliansträning</a:t>
            </a:r>
          </a:p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Alla ligger i kalendern.</a:t>
            </a:r>
          </a:p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Återkommer om träningstider på </a:t>
            </a:r>
            <a:r>
              <a:rPr lang="sv-SE" b="1" dirty="0" err="1">
                <a:solidFill>
                  <a:schemeClr val="tx1"/>
                </a:solidFill>
              </a:rPr>
              <a:t>Järved</a:t>
            </a:r>
            <a:r>
              <a:rPr lang="sv-SE" b="1" dirty="0">
                <a:solidFill>
                  <a:schemeClr val="tx1"/>
                </a:solidFill>
              </a:rPr>
              <a:t> och </a:t>
            </a:r>
            <a:r>
              <a:rPr lang="sv-SE" b="1" dirty="0" err="1">
                <a:solidFill>
                  <a:schemeClr val="tx1"/>
                </a:solidFill>
              </a:rPr>
              <a:t>Bodum</a:t>
            </a:r>
            <a:endParaRPr lang="sv-SE" b="1" dirty="0">
              <a:solidFill>
                <a:schemeClr val="tx1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2152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ECEEDC-8926-4EA8-9FAA-EBFB29463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SerieSpel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ED417E-9DC9-42F6-8222-6D43EF6DE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Division 5 – 7 manna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14 matcher </a:t>
            </a:r>
            <a:r>
              <a:rPr lang="en-US" b="1" dirty="0" err="1">
                <a:solidFill>
                  <a:schemeClr val="tx1"/>
                </a:solidFill>
              </a:rPr>
              <a:t>totalt</a:t>
            </a: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err="1">
                <a:solidFill>
                  <a:schemeClr val="tx1"/>
                </a:solidFill>
              </a:rPr>
              <a:t>Matchvärd</a:t>
            </a:r>
            <a:r>
              <a:rPr lang="en-US" b="1" dirty="0">
                <a:solidFill>
                  <a:schemeClr val="tx1"/>
                </a:solidFill>
              </a:rPr>
              <a:t>: 1 </a:t>
            </a:r>
            <a:r>
              <a:rPr lang="en-US" b="1" dirty="0" err="1">
                <a:solidFill>
                  <a:schemeClr val="tx1"/>
                </a:solidFill>
              </a:rPr>
              <a:t>st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 err="1">
                <a:solidFill>
                  <a:schemeClr val="tx1"/>
                </a:solidFill>
              </a:rPr>
              <a:t>Linjepersoner</a:t>
            </a:r>
            <a:r>
              <a:rPr lang="en-US" b="1" dirty="0">
                <a:solidFill>
                  <a:schemeClr val="tx1"/>
                </a:solidFill>
              </a:rPr>
              <a:t>: 2 </a:t>
            </a:r>
            <a:r>
              <a:rPr lang="en-US" b="1" dirty="0" err="1">
                <a:solidFill>
                  <a:schemeClr val="tx1"/>
                </a:solidFill>
              </a:rPr>
              <a:t>st</a:t>
            </a: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Samling 45 minuter innan. Byter om tillsammans. </a:t>
            </a: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Lägger in matcher när de är inplanerade. Kallar ca 1 vecka innan.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1791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E0ABF4-8E4F-4930-8AC8-971203EC9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A8F2DE-0EDA-4745-9BE1-F71904255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v-SE" b="1" dirty="0">
              <a:solidFill>
                <a:schemeClr val="tx1"/>
              </a:solidFill>
            </a:endParaRPr>
          </a:p>
          <a:p>
            <a:endParaRPr lang="sv-SE" b="1" dirty="0">
              <a:solidFill>
                <a:schemeClr val="tx1"/>
              </a:solidFill>
            </a:endParaRPr>
          </a:p>
          <a:p>
            <a:endParaRPr lang="sv-SE" b="1" dirty="0">
              <a:solidFill>
                <a:schemeClr val="tx1"/>
              </a:solidFill>
            </a:endParaRPr>
          </a:p>
          <a:p>
            <a:r>
              <a:rPr lang="sv-SE" b="1" dirty="0">
                <a:solidFill>
                  <a:schemeClr val="tx1"/>
                </a:solidFill>
              </a:rPr>
              <a:t>Örncupen 28-30 juni</a:t>
            </a:r>
          </a:p>
          <a:p>
            <a:endParaRPr lang="sv-SE" b="1" dirty="0">
              <a:solidFill>
                <a:schemeClr val="tx1"/>
              </a:solidFill>
            </a:endParaRPr>
          </a:p>
          <a:p>
            <a:endParaRPr lang="sv-SE" b="1" dirty="0">
              <a:solidFill>
                <a:schemeClr val="tx1"/>
              </a:solidFill>
            </a:endParaRPr>
          </a:p>
          <a:p>
            <a:r>
              <a:rPr lang="sv-SE" b="1" dirty="0">
                <a:solidFill>
                  <a:schemeClr val="tx1"/>
                </a:solidFill>
              </a:rPr>
              <a:t>Mitt Nordic Cup 2-4 augusti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 err="1">
                <a:solidFill>
                  <a:schemeClr val="tx1"/>
                </a:solidFill>
              </a:rPr>
              <a:t>Cupkort</a:t>
            </a:r>
            <a:r>
              <a:rPr lang="sv-SE" b="1" dirty="0">
                <a:solidFill>
                  <a:schemeClr val="tx1"/>
                </a:solidFill>
              </a:rPr>
              <a:t>: 995 kr / person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Kommer att sova på </a:t>
            </a:r>
            <a:r>
              <a:rPr lang="sv-SE" b="1" dirty="0" err="1">
                <a:solidFill>
                  <a:schemeClr val="tx1"/>
                </a:solidFill>
              </a:rPr>
              <a:t>förlägggningen</a:t>
            </a:r>
            <a:r>
              <a:rPr lang="sv-SE" b="1" dirty="0">
                <a:solidFill>
                  <a:schemeClr val="tx1"/>
                </a:solidFill>
              </a:rPr>
              <a:t>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1774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3FAB2F-AB7C-4A06-BA86-62AF950A1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Laguppgifter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68E42C-C6C7-4EEF-AC64-CDDBC04B0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Materialansvarig				Patrik Lundgren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Kassör							Sara </a:t>
            </a:r>
            <a:r>
              <a:rPr lang="sv-SE" b="1" dirty="0" err="1">
                <a:solidFill>
                  <a:schemeClr val="tx1"/>
                </a:solidFill>
              </a:rPr>
              <a:t>Martinell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Lotteriansvarig					Cecilia Westberg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Örncupsrepresentant			Magnus Östman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Skolcupsrepresentant 2020	Malin Gästrin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Sponsoransvarig				Magnus Östman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LOK-stödsansvarig				Håkan Häggblad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Kioskansvarig					Anna Forsberg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Arenagruppsrepresentant		Roland Lindh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Domaransvarig				Joacim Östberg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Fikansvarig					Byströms </a:t>
            </a:r>
            <a:endParaRPr lang="sv-SE" sz="3500" b="1" dirty="0">
              <a:solidFill>
                <a:schemeClr val="tx1"/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1799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3FAB2F-AB7C-4A06-BA86-62AF950A1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Laguppgift 2019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68E42C-C6C7-4EEF-AC64-CDDBC04B0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3200" b="1" dirty="0">
                <a:solidFill>
                  <a:schemeClr val="tx1"/>
                </a:solidFill>
              </a:rPr>
              <a:t>Höstavslutningsansvarig ???</a:t>
            </a:r>
          </a:p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P07 ska tillsammans med F07 arrangera Höstavslutningen.</a:t>
            </a:r>
          </a:p>
        </p:txBody>
      </p:sp>
    </p:spTree>
    <p:extLst>
      <p:ext uri="{BB962C8B-B14F-4D97-AF65-F5344CB8AC3E}">
        <p14:creationId xmlns:p14="http://schemas.microsoft.com/office/powerpoint/2010/main" val="3372464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37E6BF-CAD8-4459-A017-6D11AE195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862C85-9873-4653-BA5B-90F6AEEFC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397566"/>
            <a:ext cx="3328230" cy="390350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Lagkassa: 4058 kr</a:t>
            </a: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Eget Konto: 32 kr</a:t>
            </a:r>
          </a:p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Utgifter</a:t>
            </a: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Domarkostnader 275 kr, 14 matcher - 1925 kr</a:t>
            </a:r>
          </a:p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3409B980-2172-402F-8AFC-B8518F08DA44}"/>
              </a:ext>
            </a:extLst>
          </p:cNvPr>
          <p:cNvSpPr txBox="1">
            <a:spLocks/>
          </p:cNvSpPr>
          <p:nvPr/>
        </p:nvSpPr>
        <p:spPr>
          <a:xfrm>
            <a:off x="5809342" y="965968"/>
            <a:ext cx="8534400" cy="3903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sv-SE" b="1" dirty="0">
                <a:solidFill>
                  <a:schemeClr val="tx1"/>
                </a:solidFill>
              </a:rPr>
              <a:t>Medlemsavgift						250 kr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Träningsavgift						400 kr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Måste in för att få ut matchställ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sv-SE" b="1" dirty="0">
                <a:solidFill>
                  <a:schemeClr val="tx1"/>
                </a:solidFill>
              </a:rPr>
              <a:t>Sommarlotteriet 10 lotter a’ 20 kr 	200 kr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 err="1">
                <a:solidFill>
                  <a:schemeClr val="tx1"/>
                </a:solidFill>
              </a:rPr>
              <a:t>Cesamhäften</a:t>
            </a:r>
            <a:r>
              <a:rPr lang="sv-SE" b="1" dirty="0">
                <a:solidFill>
                  <a:schemeClr val="tx1"/>
                </a:solidFill>
              </a:rPr>
              <a:t> 3 </a:t>
            </a:r>
            <a:r>
              <a:rPr lang="sv-SE" b="1" dirty="0" err="1">
                <a:solidFill>
                  <a:schemeClr val="tx1"/>
                </a:solidFill>
              </a:rPr>
              <a:t>st</a:t>
            </a:r>
            <a:r>
              <a:rPr lang="sv-SE" b="1" dirty="0">
                <a:solidFill>
                  <a:schemeClr val="tx1"/>
                </a:solidFill>
              </a:rPr>
              <a:t> a 100 kr 		300 kr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Extra intagning					300 kr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sv-SE" b="1" dirty="0" err="1">
                <a:solidFill>
                  <a:schemeClr val="tx1"/>
                </a:solidFill>
              </a:rPr>
              <a:t>Tot</a:t>
            </a:r>
            <a:r>
              <a:rPr lang="sv-SE" b="1" dirty="0">
                <a:solidFill>
                  <a:schemeClr val="tx1"/>
                </a:solidFill>
              </a:rPr>
              <a:t>									1450 kr</a:t>
            </a:r>
          </a:p>
          <a:p>
            <a:pPr marL="0" indent="0">
              <a:buFont typeface="Wingdings 3" panose="05040102010807070707" pitchFamily="18" charset="2"/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Font typeface="Wingdings 3" panose="05040102010807070707" pitchFamily="18" charset="2"/>
              <a:buNone/>
            </a:pPr>
            <a:r>
              <a:rPr lang="sv-SE" b="1" dirty="0">
                <a:solidFill>
                  <a:schemeClr val="tx1"/>
                </a:solidFill>
              </a:rPr>
              <a:t>Mid Nordic cup 					995 kr</a:t>
            </a:r>
            <a:br>
              <a:rPr lang="sv-SE" b="1" dirty="0">
                <a:solidFill>
                  <a:schemeClr val="tx1"/>
                </a:solidFill>
              </a:rPr>
            </a:br>
            <a:r>
              <a:rPr lang="sv-SE" b="1" dirty="0">
                <a:solidFill>
                  <a:schemeClr val="tx1"/>
                </a:solidFill>
              </a:rPr>
              <a:t>Tas in senare</a:t>
            </a:r>
          </a:p>
          <a:p>
            <a:pPr marL="0" indent="0">
              <a:buFont typeface="Wingdings 3" panose="05040102010807070707" pitchFamily="18" charset="2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5000524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101</Words>
  <Application>Microsoft Office PowerPoint</Application>
  <PresentationFormat>Bredbild</PresentationFormat>
  <Paragraphs>56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Sektor</vt:lpstr>
      <vt:lpstr>P07 Bk Örnen</vt:lpstr>
      <vt:lpstr>GDPR</vt:lpstr>
      <vt:lpstr>Tränargruppen</vt:lpstr>
      <vt:lpstr>Träningar</vt:lpstr>
      <vt:lpstr>SerieSpel</vt:lpstr>
      <vt:lpstr>Cuper</vt:lpstr>
      <vt:lpstr>Laguppgifter</vt:lpstr>
      <vt:lpstr>Laguppgift 2019</vt:lpstr>
      <vt:lpstr>Ekonomi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Forsberg, A. (Anna)</dc:creator>
  <cp:lastModifiedBy>Forsberg, A. (Anna)</cp:lastModifiedBy>
  <cp:revision>8</cp:revision>
  <cp:lastPrinted>2019-04-12T14:47:12Z</cp:lastPrinted>
  <dcterms:created xsi:type="dcterms:W3CDTF">2019-04-12T12:37:03Z</dcterms:created>
  <dcterms:modified xsi:type="dcterms:W3CDTF">2019-04-13T08:37:22Z</dcterms:modified>
</cp:coreProperties>
</file>