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8" r:id="rId5"/>
    <p:sldId id="272" r:id="rId6"/>
    <p:sldId id="273" r:id="rId7"/>
    <p:sldId id="275" r:id="rId8"/>
    <p:sldId id="274" r:id="rId9"/>
    <p:sldId id="276" r:id="rId10"/>
    <p:sldId id="277" r:id="rId11"/>
    <p:sldId id="265" r:id="rId12"/>
    <p:sldId id="278" r:id="rId13"/>
    <p:sldId id="279" r:id="rId14"/>
    <p:sldId id="280" r:id="rId15"/>
    <p:sldId id="269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4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4A67AE-18BD-46A7-A9BC-5D988CC78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05C9F-B3D8-40CF-BBAD-F37638205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8FC24F-6030-4EBA-82FA-B7548DD90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56F0C9-0B6B-45C3-821B-9CCED89D9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F1C13F5-3DDF-4A4E-84D0-4B4FF0C6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475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4BD83-C5B4-4FDC-B2B1-F6C7AED59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AA2F730-3C68-46E3-9987-DF8E8F6D3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2B032-746A-4BBD-8AB1-6187880F0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6B8BCD-8292-45AC-B4E4-BB83A33C2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0D850E-BA93-44E8-8009-A5B4AAF0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086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F0278C9-70FF-4C82-BF1F-E46DE68258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A4B5626-557B-4607-A4D9-0242DC322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4E8E6C-DCDB-4B25-838E-71424A1D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9E1E0D-7867-4CDC-93CB-3235412BC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DD209A-30EF-42E9-A480-974A968B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7751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D669EE-300D-49F6-9A4A-DD73E110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C2F981-AAE8-43CE-B718-0A172CFC4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DBD2FB-48B4-4FC8-A78F-DE0F9EE7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F718B6-AEBA-4C6E-A82B-11F1EE4B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41883-D80B-47EE-B446-1CA91F42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37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F69606-CBCF-4D6B-B735-35DB93EF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67341B-D42B-4CD6-82A0-9420F0D1E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747D01-6BE6-4077-80B3-176EA0F4F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6BB187-4619-44C2-A6BA-36816870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4537843-7536-49F5-B4CF-844C55DAA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59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17F49-E36C-4AAF-8FAE-F2ABF320E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5538F9-CA4F-433A-88BC-BD1176F77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0193662-C0F5-4225-BEC4-5094CE369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E888AD-B0CA-4CCF-91D3-371C7EE82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D1CB0B1-B2FA-4154-9CA3-ACE99836E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4533D76-4987-4DB1-B576-F2983CB71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76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58DF32-A358-4B1F-9A4D-185F9BEE8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BF54CD-4E37-4C49-985E-043D31D89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D24103-616E-434C-AF07-055EFCE09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A30E4C6-4F93-4A67-8484-5F7495575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5D6FE49-242A-4C6D-A511-27CAF9A46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95AAAB-4DDC-4ADF-9DD5-3285CBF70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0977979-742F-4DA7-A93A-16A52B720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A17BEBC-F01D-4E6E-ABF3-4DC9D8C3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559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72A75F-C351-4E47-BCD6-331F086F4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C294675-E990-4168-9F2C-51D7DECE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369EDC-3B74-45EF-878B-C95D73AE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7780769-3906-4CEC-9E74-9D4AFAD1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808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D736418-6823-44AF-B234-3570DFEDC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D88F082-FAE0-44D5-BB3F-B515D15D4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24771E6-5DD7-4EC8-B462-8EF29CD7E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96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D51B14-92D7-44EA-9D8F-31369CCC7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F4CFA3-714B-4435-B6FB-3C75FB0E5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45F5210-BA7C-4A6F-9C78-AE5DDBB6C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C6666F-552D-4DA3-95D0-13C1ECA8A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96FF63-89B6-4979-8D8E-9E895C66E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127844-3D1A-4495-89CC-8E153879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63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9A3729-D40A-4BA0-B6D0-F9C65C478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527D840-EDCA-47B8-BFFD-39DE250F7E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F0C768-622B-46DE-83E4-E274EB961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14DD64-C3E1-4463-A806-F8B591624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33B91D1-EE92-446F-8934-2125BB15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9B678FE-A553-422F-BE1C-E4795799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06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50FD53D-02D2-40F9-A941-9B0750429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624FCD7-A1A3-469E-8915-5D312AF1B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595940F-5F9E-4A7B-BC8B-0D96DCA88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D365C-F578-44FE-8474-8F417721CFA4}" type="datetimeFigureOut">
              <a:rPr lang="sv-SE" smtClean="0"/>
              <a:t>2021-08-19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AAAD79-CC7A-4CC5-AD0A-7BB03A769D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65267E-DC03-4369-BC2F-9FC0068A0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CD356-642A-4176-A3AB-3D03E9BCF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50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FF02C57-6605-497A-8DDD-EB6FB0E876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41" r="-1" b="8665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57B1BC8-553C-4511-9958-D87A33F40AFA}"/>
              </a:ext>
            </a:extLst>
          </p:cNvPr>
          <p:cNvSpPr txBox="1"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 err="1">
                <a:latin typeface="+mj-lt"/>
                <a:ea typeface="+mj-ea"/>
                <a:cs typeface="+mj-cs"/>
              </a:rPr>
              <a:t>Föräldramöte</a:t>
            </a:r>
            <a:r>
              <a:rPr lang="en-US" sz="4800" dirty="0">
                <a:latin typeface="+mj-lt"/>
                <a:ea typeface="+mj-ea"/>
                <a:cs typeface="+mj-cs"/>
              </a:rPr>
              <a:t> BIK team -08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latin typeface="+mj-lt"/>
                <a:ea typeface="+mj-ea"/>
                <a:cs typeface="+mj-cs"/>
              </a:rPr>
              <a:t>2021-08-19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134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639736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Cuper under året</a:t>
            </a:r>
            <a:endParaRPr lang="sv-SE" sz="3200" b="1" dirty="0"/>
          </a:p>
          <a:p>
            <a:endParaRPr lang="sv-SE" sz="3200" b="1" dirty="0"/>
          </a:p>
          <a:p>
            <a:r>
              <a:rPr lang="sv-SE" sz="3200" dirty="0"/>
              <a:t>Grästorp </a:t>
            </a:r>
            <a:r>
              <a:rPr lang="sv-SE" sz="3200" dirty="0" err="1"/>
              <a:t>Night</a:t>
            </a:r>
            <a:r>
              <a:rPr lang="sv-SE" sz="3200" dirty="0"/>
              <a:t> cup 24-26 </a:t>
            </a:r>
            <a:r>
              <a:rPr lang="sv-SE" sz="3200" dirty="0" err="1"/>
              <a:t>sept</a:t>
            </a:r>
            <a:endParaRPr lang="sv-SE" sz="3200" dirty="0"/>
          </a:p>
          <a:p>
            <a:r>
              <a:rPr lang="sv-SE" sz="3200" dirty="0"/>
              <a:t>Cupens första match spelas </a:t>
            </a:r>
            <a:r>
              <a:rPr lang="sv-SE" sz="3200" dirty="0" err="1"/>
              <a:t>kl</a:t>
            </a:r>
            <a:r>
              <a:rPr lang="sv-SE" sz="3200" dirty="0"/>
              <a:t> 18.00, vet dock inga tider för vår del ännu.</a:t>
            </a:r>
          </a:p>
          <a:p>
            <a:endParaRPr lang="sv-SE" sz="3200" dirty="0"/>
          </a:p>
          <a:p>
            <a:r>
              <a:rPr lang="sv-SE" sz="3200" dirty="0"/>
              <a:t>Vi ledare kommer att bo tillsammans med barnen i skolsal, hur vi nu ska lyckas sova då…... </a:t>
            </a:r>
          </a:p>
          <a:p>
            <a:endParaRPr lang="sv-SE" sz="3200" dirty="0"/>
          </a:p>
          <a:p>
            <a:r>
              <a:rPr lang="sv-SE" sz="3200" dirty="0"/>
              <a:t>Ev. behov av samåkning anmäler ni till undertecknad.</a:t>
            </a:r>
          </a:p>
        </p:txBody>
      </p:sp>
    </p:spTree>
    <p:extLst>
      <p:ext uri="{BB962C8B-B14F-4D97-AF65-F5344CB8AC3E}">
        <p14:creationId xmlns:p14="http://schemas.microsoft.com/office/powerpoint/2010/main" val="2051057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57696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Seriespel</a:t>
            </a:r>
          </a:p>
          <a:p>
            <a:endParaRPr lang="sv-SE" sz="4400" b="1" dirty="0"/>
          </a:p>
          <a:p>
            <a:r>
              <a:rPr lang="sv-SE" sz="2800" dirty="0"/>
              <a:t>Preliminärt DM 21/11 &amp; 23/1</a:t>
            </a:r>
          </a:p>
          <a:p>
            <a:endParaRPr lang="sv-SE" sz="2800" dirty="0"/>
          </a:p>
          <a:p>
            <a:r>
              <a:rPr lang="sv-SE" sz="2800" dirty="0"/>
              <a:t>Jerry informerar om övrigt gällande serier för BIK U</a:t>
            </a:r>
          </a:p>
          <a:p>
            <a:r>
              <a:rPr lang="sv-SE" sz="2800" dirty="0"/>
              <a:t> </a:t>
            </a:r>
          </a:p>
          <a:p>
            <a:r>
              <a:rPr lang="sv-SE" sz="3200" dirty="0"/>
              <a:t>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991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5769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Laguttagning  </a:t>
            </a:r>
          </a:p>
          <a:p>
            <a:r>
              <a:rPr lang="sv-SE" sz="3200" dirty="0"/>
              <a:t>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562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57696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 err="1"/>
              <a:t>Materialar</a:t>
            </a:r>
            <a:r>
              <a:rPr lang="sv-SE" sz="4400" b="1" dirty="0"/>
              <a:t> info  </a:t>
            </a:r>
          </a:p>
          <a:p>
            <a:r>
              <a:rPr lang="sv-SE" sz="3200" dirty="0"/>
              <a:t>		</a:t>
            </a:r>
          </a:p>
          <a:p>
            <a:r>
              <a:rPr lang="sv-SE" sz="3200" dirty="0"/>
              <a:t>Fungerar bra för det allra mesta.</a:t>
            </a:r>
          </a:p>
          <a:p>
            <a:r>
              <a:rPr lang="sv-SE" sz="3200" dirty="0"/>
              <a:t>Tänk på att kolla igenom barnens utrustning då och då.</a:t>
            </a:r>
          </a:p>
          <a:p>
            <a:r>
              <a:rPr lang="sv-SE" sz="3200" dirty="0"/>
              <a:t>Nytt lås monterat på förrådet, Magnus tilldelar access för de föräldrar som önskar.</a:t>
            </a:r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466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5769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Ekonomi</a:t>
            </a:r>
          </a:p>
          <a:p>
            <a:r>
              <a:rPr lang="sv-SE" sz="4400" dirty="0"/>
              <a:t>  </a:t>
            </a:r>
          </a:p>
          <a:p>
            <a:r>
              <a:rPr lang="sv-SE" sz="3200" dirty="0"/>
              <a:t>Liselotte informerar.</a:t>
            </a:r>
          </a:p>
          <a:p>
            <a:r>
              <a:rPr lang="sv-SE" sz="3200" dirty="0"/>
              <a:t>En försäljning under denna säsong och det blir bingolotter vid Jul.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2965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605817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Övriga frågor </a:t>
            </a:r>
          </a:p>
          <a:p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 err="1"/>
              <a:t>Strech</a:t>
            </a:r>
            <a:r>
              <a:rPr lang="sv-SE" sz="3200" dirty="0"/>
              <a:t> efter 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Inträde på A-lagsmatcher?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Kost &amp; sömn för barnen, viktigt att tänka på.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Målvakter </a:t>
            </a:r>
            <a:r>
              <a:rPr lang="sv-SE" sz="3200" dirty="0" err="1"/>
              <a:t>sammarbete</a:t>
            </a:r>
            <a:r>
              <a:rPr lang="sv-SE" sz="3200" dirty="0"/>
              <a:t> med KRHM.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Vi kommer troligen att ansvara för flaggning under första halvan av 2022.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112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70450" y="377505"/>
            <a:ext cx="722292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Agenda</a:t>
            </a:r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Ledarstaben (Magnus)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Laget (Magnus)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Träningar (Patrik)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Fysträning (Åsa)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Träningsmatcher (Magnus)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Cuper under året (Magnus)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Seriespel (Jerry)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Laguttagning (Patrik)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Material mm. (Tommy &amp; Per)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Ekonomi / försäljning (Maria &amp; Liselott)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Övrig frågor</a:t>
            </a:r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17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742425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Ledarstaben 21-22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Patrik E </a:t>
            </a:r>
            <a:r>
              <a:rPr lang="sv-SE" sz="3200" dirty="0" err="1"/>
              <a:t>head</a:t>
            </a:r>
            <a:r>
              <a:rPr lang="sv-SE" sz="3200" dirty="0"/>
              <a:t> coach.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Magnus F ass coach.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Peter E ass coach.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Magnus R lagledare. (stöttar på is)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Per B </a:t>
            </a:r>
            <a:r>
              <a:rPr lang="sv-SE" sz="3200" dirty="0" err="1"/>
              <a:t>materialare</a:t>
            </a:r>
            <a:r>
              <a:rPr lang="sv-SE" sz="3200" dirty="0"/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Tommy B </a:t>
            </a:r>
            <a:r>
              <a:rPr lang="sv-SE" sz="3200" dirty="0" err="1"/>
              <a:t>materialare</a:t>
            </a:r>
            <a:r>
              <a:rPr lang="sv-SE" sz="3200" dirty="0"/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Åsa B </a:t>
            </a:r>
            <a:r>
              <a:rPr lang="sv-SE" sz="3200" dirty="0" err="1"/>
              <a:t>fystränare</a:t>
            </a:r>
            <a:r>
              <a:rPr lang="sv-SE" sz="3200" dirty="0"/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Maria N kassör.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1681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-34834"/>
            <a:ext cx="5563376" cy="5115639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A993C81-F131-418D-B3C1-6560D0886433}"/>
              </a:ext>
            </a:extLst>
          </p:cNvPr>
          <p:cNvSpPr txBox="1"/>
          <p:nvPr/>
        </p:nvSpPr>
        <p:spPr>
          <a:xfrm>
            <a:off x="595617" y="385894"/>
            <a:ext cx="638865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Laget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Erik Asp har tyvärr valt att lägga skridskorna på hyllan och istället satsa vidare på baseboll.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I övrigt så är vi samma spelare som under förra säsongen så vitt jag vet i dagsläget.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200" dirty="0"/>
              <a:t>Totalt </a:t>
            </a:r>
          </a:p>
          <a:p>
            <a:r>
              <a:rPr lang="sv-SE" sz="3200" dirty="0"/>
              <a:t>	21 utespelare</a:t>
            </a:r>
          </a:p>
          <a:p>
            <a:r>
              <a:rPr lang="sv-SE" sz="3200" dirty="0"/>
              <a:t>	2 målvakter</a:t>
            </a:r>
            <a:endParaRPr lang="sv-SE" sz="44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3476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742425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Träningar</a:t>
            </a:r>
          </a:p>
          <a:p>
            <a:endParaRPr lang="sv-SE" sz="3200" dirty="0"/>
          </a:p>
          <a:p>
            <a:endParaRPr lang="sv-SE" sz="3200" dirty="0"/>
          </a:p>
          <a:p>
            <a:endParaRPr lang="sv-SE" sz="3200" dirty="0"/>
          </a:p>
          <a:p>
            <a:endParaRPr lang="sv-SE" sz="44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648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6" y="385894"/>
            <a:ext cx="1095602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Fysträningar </a:t>
            </a:r>
            <a:endParaRPr lang="sv-SE" sz="3200" dirty="0"/>
          </a:p>
          <a:p>
            <a:endParaRPr lang="sv-SE" sz="3200" dirty="0"/>
          </a:p>
          <a:p>
            <a:endParaRPr lang="sv-SE" sz="44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685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702997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Träningsmatcher</a:t>
            </a:r>
            <a:endParaRPr lang="sv-S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21 Augusti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Match mot Filipstad (Wasahallen 11.00)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Kallelse skickad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4 September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Match mot </a:t>
            </a:r>
            <a:r>
              <a:rPr lang="sv-SE" sz="2400" dirty="0" err="1"/>
              <a:t>forshaga</a:t>
            </a:r>
            <a:r>
              <a:rPr lang="sv-SE" sz="2400" dirty="0"/>
              <a:t> (</a:t>
            </a:r>
            <a:r>
              <a:rPr lang="sv-SE" sz="2400" dirty="0" err="1"/>
              <a:t>Ängevi</a:t>
            </a:r>
            <a:r>
              <a:rPr lang="sv-SE" sz="2400" dirty="0"/>
              <a:t> ishall 12.00)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Kallelse kommer inom någon dag</a:t>
            </a:r>
          </a:p>
          <a:p>
            <a:r>
              <a:rPr lang="sv-SE" sz="3200" dirty="0"/>
              <a:t> </a:t>
            </a:r>
          </a:p>
          <a:p>
            <a:endParaRPr lang="sv-SE" sz="3200" dirty="0"/>
          </a:p>
          <a:p>
            <a:endParaRPr lang="sv-SE" sz="3200" dirty="0"/>
          </a:p>
          <a:p>
            <a:endParaRPr lang="sv-SE" sz="4400" dirty="0"/>
          </a:p>
          <a:p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7656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639736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Cuper under året</a:t>
            </a:r>
            <a:endParaRPr lang="sv-SE" sz="3200" dirty="0"/>
          </a:p>
          <a:p>
            <a:endParaRPr lang="sv-SE" sz="3200" dirty="0"/>
          </a:p>
          <a:p>
            <a:r>
              <a:rPr lang="sv-SE" sz="3200" dirty="0" err="1"/>
              <a:t>Nordich</a:t>
            </a:r>
            <a:r>
              <a:rPr lang="sv-SE" sz="3200" dirty="0"/>
              <a:t> </a:t>
            </a:r>
            <a:r>
              <a:rPr lang="sv-SE" sz="3200" dirty="0" err="1"/>
              <a:t>Youth</a:t>
            </a:r>
            <a:r>
              <a:rPr lang="sv-SE" sz="3200" dirty="0"/>
              <a:t> Trophy 10-12 </a:t>
            </a:r>
            <a:r>
              <a:rPr lang="sv-SE" sz="3200" dirty="0" err="1"/>
              <a:t>sept</a:t>
            </a:r>
            <a:endParaRPr lang="sv-SE" sz="3200" dirty="0"/>
          </a:p>
          <a:p>
            <a:r>
              <a:rPr lang="sv-SE" sz="3200" dirty="0"/>
              <a:t>Har tyvärr inte fått besked om att allt är helt klart ännu, info skickades ut tidigare i veckan att det snart är klart med alla spelplatser osv.</a:t>
            </a:r>
          </a:p>
          <a:p>
            <a:r>
              <a:rPr lang="sv-SE" sz="3200" dirty="0"/>
              <a:t>Vi ligger med som en av dessa.</a:t>
            </a:r>
          </a:p>
          <a:p>
            <a:endParaRPr lang="sv-SE" sz="3200" dirty="0"/>
          </a:p>
          <a:p>
            <a:r>
              <a:rPr lang="sv-SE" sz="3200" dirty="0"/>
              <a:t>Arbetslag behövs under hela denna helg, jag sätter samman schema och skickar ut så snart allt är klart.</a:t>
            </a: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565716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B1CED32-FE2F-4ADA-BBFF-AC1A798D3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8624" y="0"/>
            <a:ext cx="5563376" cy="5115639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1371727-EACB-4AAB-AB4B-FF5C16AE2771}"/>
              </a:ext>
            </a:extLst>
          </p:cNvPr>
          <p:cNvSpPr txBox="1"/>
          <p:nvPr/>
        </p:nvSpPr>
        <p:spPr>
          <a:xfrm>
            <a:off x="595617" y="385894"/>
            <a:ext cx="639736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/>
              <a:t>Cuper under året</a:t>
            </a:r>
            <a:endParaRPr lang="sv-SE" sz="3200" dirty="0"/>
          </a:p>
          <a:p>
            <a:endParaRPr lang="sv-SE" sz="3200" dirty="0"/>
          </a:p>
          <a:p>
            <a:r>
              <a:rPr lang="sv-SE" sz="3200" dirty="0"/>
              <a:t>Quality Hotel </a:t>
            </a:r>
            <a:r>
              <a:rPr lang="sv-SE" sz="3200" dirty="0" err="1"/>
              <a:t>trophy</a:t>
            </a:r>
            <a:r>
              <a:rPr lang="sv-SE" sz="3200" dirty="0"/>
              <a:t> 17-19 </a:t>
            </a:r>
            <a:r>
              <a:rPr lang="sv-SE" sz="3200" dirty="0" err="1"/>
              <a:t>sept</a:t>
            </a:r>
            <a:endParaRPr lang="sv-SE" sz="3200" dirty="0"/>
          </a:p>
          <a:p>
            <a:r>
              <a:rPr lang="sv-SE" sz="3200" dirty="0"/>
              <a:t>Vi samlas på hotellet </a:t>
            </a:r>
            <a:r>
              <a:rPr lang="sv-SE" sz="3200" dirty="0" err="1"/>
              <a:t>kl</a:t>
            </a:r>
            <a:r>
              <a:rPr lang="sv-SE" sz="3200" dirty="0"/>
              <a:t> 10.45 för gemensam lunch.</a:t>
            </a:r>
          </a:p>
          <a:p>
            <a:r>
              <a:rPr lang="sv-SE" sz="3200" dirty="0"/>
              <a:t>Första matchen spelas </a:t>
            </a:r>
            <a:r>
              <a:rPr lang="sv-SE" sz="3200" dirty="0" err="1"/>
              <a:t>kl</a:t>
            </a:r>
            <a:r>
              <a:rPr lang="sv-SE" sz="3200" dirty="0"/>
              <a:t> 13.30</a:t>
            </a:r>
          </a:p>
          <a:p>
            <a:endParaRPr lang="sv-SE" sz="3200" dirty="0"/>
          </a:p>
          <a:p>
            <a:r>
              <a:rPr lang="sv-SE" sz="3200" dirty="0"/>
              <a:t>Vi ledare kommer att bo tillsammans med barnen på hotellet. </a:t>
            </a:r>
          </a:p>
          <a:p>
            <a:endParaRPr lang="sv-SE" sz="3200" dirty="0"/>
          </a:p>
          <a:p>
            <a:r>
              <a:rPr lang="sv-SE" sz="3200" dirty="0"/>
              <a:t>Ev. behov av samåkning anmäler ni till undertecknad.</a:t>
            </a:r>
          </a:p>
        </p:txBody>
      </p:sp>
    </p:spTree>
    <p:extLst>
      <p:ext uri="{BB962C8B-B14F-4D97-AF65-F5344CB8AC3E}">
        <p14:creationId xmlns:p14="http://schemas.microsoft.com/office/powerpoint/2010/main" val="59603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7123</TotalTime>
  <Words>460</Words>
  <Application>Microsoft Office PowerPoint</Application>
  <PresentationFormat>Bredbild</PresentationFormat>
  <Paragraphs>114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Ragnarsson, Magnus</dc:creator>
  <cp:lastModifiedBy>Ragnarsson, Magnus</cp:lastModifiedBy>
  <cp:revision>26</cp:revision>
  <dcterms:created xsi:type="dcterms:W3CDTF">2020-09-03T17:25:22Z</dcterms:created>
  <dcterms:modified xsi:type="dcterms:W3CDTF">2021-08-24T12:57:29Z</dcterms:modified>
</cp:coreProperties>
</file>