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8" r:id="rId5"/>
    <p:sldId id="263" r:id="rId6"/>
    <p:sldId id="267" r:id="rId7"/>
    <p:sldId id="264" r:id="rId8"/>
    <p:sldId id="265" r:id="rId9"/>
    <p:sldId id="266" r:id="rId10"/>
    <p:sldId id="269" r:id="rId11"/>
    <p:sldId id="270" r:id="rId12"/>
    <p:sldId id="258" r:id="rId13"/>
    <p:sldId id="259" r:id="rId14"/>
    <p:sldId id="260" r:id="rId15"/>
    <p:sldId id="261" r:id="rId1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C4A67AE-18BD-46A7-A9BC-5D988CC78E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6805C9F-B3D8-40CF-BBAD-F376382051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28FC24F-6030-4EBA-82FA-B7548DD90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D365C-F578-44FE-8474-8F417721CFA4}" type="datetimeFigureOut">
              <a:rPr lang="sv-SE" smtClean="0"/>
              <a:t>2020-09-03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856F0C9-0B6B-45C3-821B-9CCED89D9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F1C13F5-3DDF-4A4E-84D0-4B4FF0C69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CD356-642A-4176-A3AB-3D03E9BCFF0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64750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AE4BD83-C5B4-4FDC-B2B1-F6C7AED595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5AA2F730-3C68-46E3-9987-DF8E8F6D3C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F22B032-746A-4BBD-8AB1-6187880F0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D365C-F578-44FE-8474-8F417721CFA4}" type="datetimeFigureOut">
              <a:rPr lang="sv-SE" smtClean="0"/>
              <a:t>2020-09-03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66B8BCD-8292-45AC-B4E4-BB83A33C2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00D850E-BA93-44E8-8009-A5B4AAF0A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CD356-642A-4176-A3AB-3D03E9BCFF0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50864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6F0278C9-70FF-4C82-BF1F-E46DE68258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8A4B5626-557B-4607-A4D9-0242DC322E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34E8E6C-DCDB-4B25-838E-71424A1D6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D365C-F578-44FE-8474-8F417721CFA4}" type="datetimeFigureOut">
              <a:rPr lang="sv-SE" smtClean="0"/>
              <a:t>2020-09-03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69E1E0D-7867-4CDC-93CB-3235412BC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5DD209A-30EF-42E9-A480-974A968BA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CD356-642A-4176-A3AB-3D03E9BCFF0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17751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AD669EE-300D-49F6-9A4A-DD73E110D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1C2F981-AAE8-43CE-B718-0A172CFC41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0DBD2FB-48B4-4FC8-A78F-DE0F9EE7D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D365C-F578-44FE-8474-8F417721CFA4}" type="datetimeFigureOut">
              <a:rPr lang="sv-SE" smtClean="0"/>
              <a:t>2020-09-03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CF718B6-AEBA-4C6E-A82B-11F1EE4B1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0541883-D80B-47EE-B446-1CA91F424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CD356-642A-4176-A3AB-3D03E9BCFF0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23717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3F69606-CBCF-4D6B-B735-35DB93EF7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267341B-D42B-4CD6-82A0-9420F0D1EE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4747D01-6BE6-4077-80B3-176EA0F4F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D365C-F578-44FE-8474-8F417721CFA4}" type="datetimeFigureOut">
              <a:rPr lang="sv-SE" smtClean="0"/>
              <a:t>2020-09-03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26BB187-4619-44C2-A6BA-368168707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4537843-7536-49F5-B4CF-844C55DAA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CD356-642A-4176-A3AB-3D03E9BCFF0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4597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B017F49-E36C-4AAF-8FAE-F2ABF320E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25538F9-CA4F-433A-88BC-BD1176F77B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0193662-C0F5-4225-BEC4-5094CE3691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AE888AD-B0CA-4CCF-91D3-371C7EE82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D365C-F578-44FE-8474-8F417721CFA4}" type="datetimeFigureOut">
              <a:rPr lang="sv-SE" smtClean="0"/>
              <a:t>2020-09-03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D1CB0B1-B2FA-4154-9CA3-ACE99836E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4533D76-4987-4DB1-B576-F2983CB71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CD356-642A-4176-A3AB-3D03E9BCFF0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4769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958DF32-A358-4B1F-9A4D-185F9BEE8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7BF54CD-4E37-4C49-985E-043D31D89D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9D24103-616E-434C-AF07-055EFCE091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1A30E4C6-4F93-4A67-8484-5F7495575C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95D6FE49-242A-4C6D-A511-27CAF9A46D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6795AAAB-4DDC-4ADF-9DD5-3285CBF70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D365C-F578-44FE-8474-8F417721CFA4}" type="datetimeFigureOut">
              <a:rPr lang="sv-SE" smtClean="0"/>
              <a:t>2020-09-03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C0977979-742F-4DA7-A93A-16A52B720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EA17BEBC-F01D-4E6E-ABF3-4DC9D8C38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CD356-642A-4176-A3AB-3D03E9BCFF0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25595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A72A75F-C351-4E47-BCD6-331F086F4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BC294675-E990-4168-9F2C-51D7DECE6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D365C-F578-44FE-8474-8F417721CFA4}" type="datetimeFigureOut">
              <a:rPr lang="sv-SE" smtClean="0"/>
              <a:t>2020-09-03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6369EDC-3B74-45EF-878B-C95D73AED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87780769-3906-4CEC-9E74-9D4AFAD19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CD356-642A-4176-A3AB-3D03E9BCFF0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08086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9D736418-6823-44AF-B234-3570DFEDC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D365C-F578-44FE-8474-8F417721CFA4}" type="datetimeFigureOut">
              <a:rPr lang="sv-SE" smtClean="0"/>
              <a:t>2020-09-03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4D88F082-FAE0-44D5-BB3F-B515D15D4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24771E6-5DD7-4EC8-B462-8EF29CD7E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CD356-642A-4176-A3AB-3D03E9BCFF0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0969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BD51B14-92D7-44EA-9D8F-31369CCC7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9F4CFA3-714B-4435-B6FB-3C75FB0E52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45F5210-BA7C-4A6F-9C78-AE5DDBB6C4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1C6666F-552D-4DA3-95D0-13C1ECA8A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D365C-F578-44FE-8474-8F417721CFA4}" type="datetimeFigureOut">
              <a:rPr lang="sv-SE" smtClean="0"/>
              <a:t>2020-09-03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396FF63-89B6-4979-8D8E-9E895C66E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6127844-3D1A-4495-89CC-8E1538797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CD356-642A-4176-A3AB-3D03E9BCFF0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6632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E9A3729-D40A-4BA0-B6D0-F9C65C478A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5527D840-EDCA-47B8-BFFD-39DE250F7E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BF0C768-622B-46DE-83E4-E274EB961A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E14DD64-C3E1-4463-A806-F8B591624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D365C-F578-44FE-8474-8F417721CFA4}" type="datetimeFigureOut">
              <a:rPr lang="sv-SE" smtClean="0"/>
              <a:t>2020-09-03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33B91D1-EE92-446F-8934-2125BB15D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99B678FE-A553-422F-BE1C-E47957992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CD356-642A-4176-A3AB-3D03E9BCFF0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56069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850FD53D-02D2-40F9-A941-9B0750429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624FCD7-A1A3-469E-8915-5D312AF1BB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595940F-5F9E-4A7B-BC8B-0D96DCA880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FD365C-F578-44FE-8474-8F417721CFA4}" type="datetimeFigureOut">
              <a:rPr lang="sv-SE" smtClean="0"/>
              <a:t>2020-09-03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4AAAD79-CC7A-4CC5-AD0A-7BB03A769D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F65267E-DC03-4369-BC2F-9FC0068A09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7CD356-642A-4176-A3AB-3D03E9BCFF0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8507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FFF02C57-6605-497A-8DDD-EB6FB0E8766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341" r="-1" b="8665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3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057B1BC8-553C-4511-9958-D87A33F40AFA}"/>
              </a:ext>
            </a:extLst>
          </p:cNvPr>
          <p:cNvSpPr txBox="1"/>
          <p:nvPr/>
        </p:nvSpPr>
        <p:spPr>
          <a:xfrm>
            <a:off x="477981" y="1122363"/>
            <a:ext cx="4023360" cy="32041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800" dirty="0" err="1">
                <a:latin typeface="+mj-lt"/>
                <a:ea typeface="+mj-ea"/>
                <a:cs typeface="+mj-cs"/>
              </a:rPr>
              <a:t>Föräldramöte</a:t>
            </a:r>
            <a:r>
              <a:rPr lang="en-US" sz="4800" dirty="0">
                <a:latin typeface="+mj-lt"/>
                <a:ea typeface="+mj-ea"/>
                <a:cs typeface="+mj-cs"/>
              </a:rPr>
              <a:t> BIK team -08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800" dirty="0">
                <a:latin typeface="+mj-lt"/>
                <a:ea typeface="+mj-ea"/>
                <a:cs typeface="+mj-cs"/>
              </a:rPr>
              <a:t>2020-09-04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41340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5B1CED32-FE2F-4ADA-BBFF-AC1A798D30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8624" y="0"/>
            <a:ext cx="5563376" cy="5115639"/>
          </a:xfrm>
          <a:prstGeom prst="rect">
            <a:avLst/>
          </a:prstGeom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F1371727-EACB-4AAB-AB4B-FF5C16AE2771}"/>
              </a:ext>
            </a:extLst>
          </p:cNvPr>
          <p:cNvSpPr txBox="1"/>
          <p:nvPr/>
        </p:nvSpPr>
        <p:spPr>
          <a:xfrm>
            <a:off x="570450" y="377505"/>
            <a:ext cx="605817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400" b="1" dirty="0"/>
              <a:t>Försäljning </a:t>
            </a:r>
          </a:p>
          <a:p>
            <a:r>
              <a:rPr lang="sv-SE" sz="3200" dirty="0"/>
              <a:t>Under denna säsong så kommer vi att minimera antalet försäljningsaktiviteter.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sv-SE" sz="3200" dirty="0"/>
              <a:t>Idrottsrabatten har vi redan sålt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sv-SE" sz="3200" dirty="0"/>
              <a:t>Bingolotter kommer vi att sälja vid jul</a:t>
            </a:r>
          </a:p>
          <a:p>
            <a:endParaRPr lang="sv-SE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3200" dirty="0"/>
          </a:p>
          <a:p>
            <a:r>
              <a:rPr lang="sv-SE" dirty="0"/>
              <a:t>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511286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5B1CED32-FE2F-4ADA-BBFF-AC1A798D30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8624" y="0"/>
            <a:ext cx="5563376" cy="5115639"/>
          </a:xfrm>
          <a:prstGeom prst="rect">
            <a:avLst/>
          </a:prstGeom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F1371727-EACB-4AAB-AB4B-FF5C16AE2771}"/>
              </a:ext>
            </a:extLst>
          </p:cNvPr>
          <p:cNvSpPr txBox="1"/>
          <p:nvPr/>
        </p:nvSpPr>
        <p:spPr>
          <a:xfrm>
            <a:off x="570450" y="377505"/>
            <a:ext cx="6058174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400" b="1" dirty="0"/>
              <a:t>Övrig info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sv-SE" sz="3200" dirty="0" err="1"/>
              <a:t>Diskutioner</a:t>
            </a:r>
            <a:r>
              <a:rPr lang="sv-SE" sz="3200" dirty="0"/>
              <a:t> har pågått under en längre tid hur man ska lösa problemen som finns i vissa lagdelar med få spelare.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sv-SE" sz="3200" dirty="0"/>
              <a:t>Inget är i dagsläget klart men vi kommer att informera så snart beslut är tagna.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sv-SE" sz="3200" dirty="0"/>
              <a:t>Samträning med spelare från -07</a:t>
            </a:r>
          </a:p>
          <a:p>
            <a:endParaRPr lang="sv-SE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3200" dirty="0"/>
          </a:p>
          <a:p>
            <a:r>
              <a:rPr lang="sv-SE" dirty="0"/>
              <a:t>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377032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58189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637731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93630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4002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5B1CED32-FE2F-4ADA-BBFF-AC1A798D30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8624" y="0"/>
            <a:ext cx="5563376" cy="5115639"/>
          </a:xfrm>
          <a:prstGeom prst="rect">
            <a:avLst/>
          </a:prstGeom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F1371727-EACB-4AAB-AB4B-FF5C16AE2771}"/>
              </a:ext>
            </a:extLst>
          </p:cNvPr>
          <p:cNvSpPr txBox="1"/>
          <p:nvPr/>
        </p:nvSpPr>
        <p:spPr>
          <a:xfrm>
            <a:off x="570450" y="377505"/>
            <a:ext cx="7222921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400" b="1" dirty="0"/>
              <a:t>Agenda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3200" dirty="0"/>
              <a:t>Laget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3200" dirty="0"/>
              <a:t>Ledarstaben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3200" dirty="0"/>
              <a:t>Träningar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3200" dirty="0"/>
              <a:t>Fysträning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3200" dirty="0"/>
              <a:t>Seriespel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3200" dirty="0"/>
              <a:t>Cuper under säsongen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3200" dirty="0"/>
              <a:t>Föräldraarbete runt laget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3200" dirty="0"/>
              <a:t>Försäljning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3200" dirty="0"/>
              <a:t>Övrig info</a:t>
            </a:r>
          </a:p>
          <a:p>
            <a:r>
              <a:rPr lang="sv-SE" dirty="0"/>
              <a:t>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9178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5B1CED32-FE2F-4ADA-BBFF-AC1A798D30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8624" y="0"/>
            <a:ext cx="5563376" cy="5115639"/>
          </a:xfrm>
          <a:prstGeom prst="rect">
            <a:avLst/>
          </a:prstGeom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F1371727-EACB-4AAB-AB4B-FF5C16AE2771}"/>
              </a:ext>
            </a:extLst>
          </p:cNvPr>
          <p:cNvSpPr txBox="1"/>
          <p:nvPr/>
        </p:nvSpPr>
        <p:spPr>
          <a:xfrm>
            <a:off x="595617" y="385894"/>
            <a:ext cx="7424258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400" b="1" dirty="0"/>
              <a:t>Laget 20/21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sz="3200" dirty="0"/>
              <a:t>I stort sett samma spelare samma spelare som förra säsongen.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sz="3200" dirty="0"/>
              <a:t>Algot har tyvärr valt att sluta med ishockeyn.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sz="3200" dirty="0"/>
              <a:t>Lovisa kommer att träna och spela med oss under säsongen.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sz="3200" dirty="0"/>
              <a:t>Så totalt är vi 17 killar, 5 tjejer samt 2 målvakter.</a:t>
            </a:r>
          </a:p>
          <a:p>
            <a:endParaRPr lang="sv-SE" sz="4400" dirty="0"/>
          </a:p>
          <a:p>
            <a:r>
              <a:rPr lang="sv-SE" dirty="0"/>
              <a:t>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716815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5B1CED32-FE2F-4ADA-BBFF-AC1A798D30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8624" y="0"/>
            <a:ext cx="5563376" cy="5115639"/>
          </a:xfrm>
          <a:prstGeom prst="rect">
            <a:avLst/>
          </a:prstGeom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F1371727-EACB-4AAB-AB4B-FF5C16AE2771}"/>
              </a:ext>
            </a:extLst>
          </p:cNvPr>
          <p:cNvSpPr txBox="1"/>
          <p:nvPr/>
        </p:nvSpPr>
        <p:spPr>
          <a:xfrm>
            <a:off x="595617" y="385894"/>
            <a:ext cx="7424258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400" b="1" dirty="0"/>
              <a:t>Ledarstaben</a:t>
            </a:r>
          </a:p>
          <a:p>
            <a:r>
              <a:rPr lang="sv-SE" sz="4400" dirty="0"/>
              <a:t>Patrik E		</a:t>
            </a:r>
            <a:r>
              <a:rPr lang="sv-SE" sz="4400" dirty="0" err="1"/>
              <a:t>Huvutränare</a:t>
            </a:r>
            <a:endParaRPr lang="sv-SE" sz="4400" dirty="0"/>
          </a:p>
          <a:p>
            <a:r>
              <a:rPr lang="sv-SE" sz="4400" dirty="0"/>
              <a:t>Peter E		Ass. Tränare</a:t>
            </a:r>
          </a:p>
          <a:p>
            <a:r>
              <a:rPr lang="sv-SE" sz="4400" dirty="0"/>
              <a:t>Albin G		Ass. Tränare</a:t>
            </a:r>
          </a:p>
          <a:p>
            <a:r>
              <a:rPr lang="sv-SE" sz="4400" dirty="0"/>
              <a:t>Magnus R	Lagledare</a:t>
            </a:r>
          </a:p>
          <a:p>
            <a:r>
              <a:rPr lang="sv-SE" sz="4400" dirty="0"/>
              <a:t>Per B		Material</a:t>
            </a:r>
          </a:p>
          <a:p>
            <a:r>
              <a:rPr lang="sv-SE" sz="4400" dirty="0"/>
              <a:t>Tommy B	Material</a:t>
            </a:r>
          </a:p>
          <a:p>
            <a:endParaRPr lang="sv-SE" sz="4400" dirty="0"/>
          </a:p>
          <a:p>
            <a:r>
              <a:rPr lang="sv-SE" dirty="0"/>
              <a:t>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53476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5B1CED32-FE2F-4ADA-BBFF-AC1A798D30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8624" y="0"/>
            <a:ext cx="5563376" cy="5115639"/>
          </a:xfrm>
          <a:prstGeom prst="rect">
            <a:avLst/>
          </a:prstGeom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F1371727-EACB-4AAB-AB4B-FF5C16AE2771}"/>
              </a:ext>
            </a:extLst>
          </p:cNvPr>
          <p:cNvSpPr txBox="1"/>
          <p:nvPr/>
        </p:nvSpPr>
        <p:spPr>
          <a:xfrm>
            <a:off x="570451" y="377505"/>
            <a:ext cx="6182688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400" b="1" dirty="0"/>
              <a:t>TRÄNINGAR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3200" dirty="0"/>
              <a:t>Målet är att vi tränar 3ggr / vecka.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3200" dirty="0"/>
              <a:t>Då barnen är ett år äldre så kommer självklart tempot att bli högre och även tuffare övningar.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3200" dirty="0"/>
              <a:t>Mycket focus ligger just nu på skridskoteknik, matchlika situationer &amp; uppspel.</a:t>
            </a:r>
          </a:p>
          <a:p>
            <a:r>
              <a:rPr lang="sv-SE" sz="3200" dirty="0"/>
              <a:t>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429031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5B1CED32-FE2F-4ADA-BBFF-AC1A798D30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8624" y="0"/>
            <a:ext cx="5563376" cy="5115639"/>
          </a:xfrm>
          <a:prstGeom prst="rect">
            <a:avLst/>
          </a:prstGeom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F1371727-EACB-4AAB-AB4B-FF5C16AE2771}"/>
              </a:ext>
            </a:extLst>
          </p:cNvPr>
          <p:cNvSpPr txBox="1"/>
          <p:nvPr/>
        </p:nvSpPr>
        <p:spPr>
          <a:xfrm>
            <a:off x="570450" y="377505"/>
            <a:ext cx="6350467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400" b="1" dirty="0"/>
              <a:t>Fysträning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200" dirty="0"/>
              <a:t>Vi kommer att fortsätta att träna fysträning i samband med </a:t>
            </a:r>
            <a:r>
              <a:rPr lang="sv-SE" sz="3200" dirty="0" err="1"/>
              <a:t>ispassen</a:t>
            </a:r>
            <a:r>
              <a:rPr lang="sv-SE" sz="3200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200" dirty="0"/>
              <a:t>Vi försöker att anpassa dessa efter vad vi tränar under </a:t>
            </a:r>
            <a:r>
              <a:rPr lang="sv-SE" sz="3200" dirty="0" err="1"/>
              <a:t>ispassen</a:t>
            </a:r>
            <a:r>
              <a:rPr lang="sv-SE" sz="3200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200" dirty="0"/>
              <a:t>De kan innehålla allt från kondition, styrka rörlighet eller rent av bara en längre stretchning.</a:t>
            </a:r>
          </a:p>
          <a:p>
            <a:endParaRPr lang="sv-SE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sz="3200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598406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5B1CED32-FE2F-4ADA-BBFF-AC1A798D30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8624" y="0"/>
            <a:ext cx="5563376" cy="5115639"/>
          </a:xfrm>
          <a:prstGeom prst="rect">
            <a:avLst/>
          </a:prstGeom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F1371727-EACB-4AAB-AB4B-FF5C16AE2771}"/>
              </a:ext>
            </a:extLst>
          </p:cNvPr>
          <p:cNvSpPr txBox="1"/>
          <p:nvPr/>
        </p:nvSpPr>
        <p:spPr>
          <a:xfrm>
            <a:off x="570451" y="377505"/>
            <a:ext cx="6216244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400" b="1" dirty="0"/>
              <a:t>Seriespel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3200" dirty="0"/>
              <a:t>Vi har anmält laget till följande serier.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sv-SE" sz="3200" dirty="0"/>
              <a:t>Värmland u13 div 1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sv-SE" sz="3200" dirty="0"/>
              <a:t>Närke/Västmanland u14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endParaRPr lang="sv-SE" sz="3200" dirty="0"/>
          </a:p>
          <a:p>
            <a:pPr marL="914400" lvl="1" indent="-457200">
              <a:buFont typeface="Wingdings" panose="05000000000000000000" pitchFamily="2" charset="2"/>
              <a:buChar char="v"/>
            </a:pPr>
            <a:r>
              <a:rPr lang="sv-SE" sz="3200" dirty="0"/>
              <a:t>Viktigt att tänka på är att u13 är vår huvudsakliga serie under året.</a:t>
            </a:r>
          </a:p>
          <a:p>
            <a:pPr marL="914400" lvl="1" indent="-457200">
              <a:buFont typeface="Wingdings" panose="05000000000000000000" pitchFamily="2" charset="2"/>
              <a:buChar char="v"/>
            </a:pPr>
            <a:r>
              <a:rPr lang="sv-SE" sz="3200" dirty="0"/>
              <a:t>U14 kommer att spelas tillsammans med spelare från andra lag i BIK ungdom.</a:t>
            </a:r>
          </a:p>
          <a:p>
            <a:r>
              <a:rPr lang="sv-SE" dirty="0"/>
              <a:t>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480553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5B1CED32-FE2F-4ADA-BBFF-AC1A798D30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8624" y="0"/>
            <a:ext cx="5563376" cy="5115639"/>
          </a:xfrm>
          <a:prstGeom prst="rect">
            <a:avLst/>
          </a:prstGeom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F1371727-EACB-4AAB-AB4B-FF5C16AE2771}"/>
              </a:ext>
            </a:extLst>
          </p:cNvPr>
          <p:cNvSpPr txBox="1"/>
          <p:nvPr/>
        </p:nvSpPr>
        <p:spPr>
          <a:xfrm>
            <a:off x="570450" y="377505"/>
            <a:ext cx="6576969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400" b="1" dirty="0"/>
              <a:t>Cuper under säsongen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3200" dirty="0"/>
              <a:t>11-13/9		Quality </a:t>
            </a:r>
            <a:r>
              <a:rPr lang="sv-SE" sz="3200" dirty="0" err="1"/>
              <a:t>hotel</a:t>
            </a:r>
            <a:r>
              <a:rPr lang="sv-SE" sz="3200" dirty="0"/>
              <a:t> cup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3200" dirty="0"/>
              <a:t>18-20/9		Nordic </a:t>
            </a:r>
            <a:r>
              <a:rPr lang="sv-SE" sz="3200" dirty="0" err="1"/>
              <a:t>Youth</a:t>
            </a:r>
            <a:r>
              <a:rPr lang="sv-SE" sz="3200" dirty="0"/>
              <a:t> Trophy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3200" dirty="0"/>
              <a:t>26/9		HC dalen cup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3200" dirty="0"/>
              <a:t>19-20/12		Gurkapucken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3200" dirty="0"/>
              <a:t>20-21/3		Hammaröcupen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3200" dirty="0"/>
              <a:t>1-4/4		Lions cup		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3200" dirty="0"/>
          </a:p>
          <a:p>
            <a:r>
              <a:rPr lang="sv-SE" dirty="0"/>
              <a:t>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199197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5B1CED32-FE2F-4ADA-BBFF-AC1A798D30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8624" y="0"/>
            <a:ext cx="5563376" cy="5115639"/>
          </a:xfrm>
          <a:prstGeom prst="rect">
            <a:avLst/>
          </a:prstGeom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F1371727-EACB-4AAB-AB4B-FF5C16AE2771}"/>
              </a:ext>
            </a:extLst>
          </p:cNvPr>
          <p:cNvSpPr txBox="1"/>
          <p:nvPr/>
        </p:nvSpPr>
        <p:spPr>
          <a:xfrm>
            <a:off x="570449" y="377505"/>
            <a:ext cx="6803473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400" b="1" dirty="0"/>
              <a:t>Föräldraarbete </a:t>
            </a:r>
          </a:p>
          <a:p>
            <a:r>
              <a:rPr lang="sv-SE" sz="3200" dirty="0"/>
              <a:t>Vi kommer under våra hemmamatcher behöva följande resurser.</a:t>
            </a:r>
          </a:p>
          <a:p>
            <a:endParaRPr lang="sv-SE" sz="3200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sv-SE" sz="3200" dirty="0"/>
              <a:t>Speaker			1 person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sv-SE" sz="3200" dirty="0"/>
              <a:t>Matchklocka		1 person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sv-SE" sz="3200" dirty="0"/>
              <a:t>Musik			1 person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sv-SE" sz="3200" dirty="0"/>
              <a:t>Utvisning		2 personer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sv-SE" sz="3200" dirty="0"/>
              <a:t>Rapportering OVR 	2 personer</a:t>
            </a:r>
          </a:p>
          <a:p>
            <a:endParaRPr lang="sv-SE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3200" dirty="0"/>
          </a:p>
          <a:p>
            <a:r>
              <a:rPr lang="sv-SE" dirty="0"/>
              <a:t>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275608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288</Words>
  <Application>Microsoft Office PowerPoint</Application>
  <PresentationFormat>Bredbild</PresentationFormat>
  <Paragraphs>81</Paragraphs>
  <Slides>15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Wingdings</vt:lpstr>
      <vt:lpstr>Office-tema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Ragnarsson, Magnus</dc:creator>
  <cp:lastModifiedBy>Ragnarsson, Magnus</cp:lastModifiedBy>
  <cp:revision>6</cp:revision>
  <dcterms:created xsi:type="dcterms:W3CDTF">2020-09-03T17:25:22Z</dcterms:created>
  <dcterms:modified xsi:type="dcterms:W3CDTF">2020-09-03T18:09:31Z</dcterms:modified>
</cp:coreProperties>
</file>