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8" r:id="rId5"/>
    <p:sldId id="263" r:id="rId6"/>
    <p:sldId id="267" r:id="rId7"/>
    <p:sldId id="264" r:id="rId8"/>
    <p:sldId id="265" r:id="rId9"/>
    <p:sldId id="266" r:id="rId10"/>
    <p:sldId id="269" r:id="rId11"/>
    <p:sldId id="270" r:id="rId12"/>
    <p:sldId id="258" r:id="rId13"/>
    <p:sldId id="259" r:id="rId14"/>
    <p:sldId id="260" r:id="rId15"/>
    <p:sldId id="261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4A67AE-18BD-46A7-A9BC-5D988CC78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805C9F-B3D8-40CF-BBAD-F37638205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8FC24F-6030-4EBA-82FA-B7548DD9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56F0C9-0B6B-45C3-821B-9CCED89D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1C13F5-3DDF-4A4E-84D0-4B4FF0C69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475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4BD83-C5B4-4FDC-B2B1-F6C7AED5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A2F730-3C68-46E3-9987-DF8E8F6D3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2B032-746A-4BBD-8AB1-6187880F0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6B8BCD-8292-45AC-B4E4-BB83A33C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0D850E-BA93-44E8-8009-A5B4AAF0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864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F0278C9-70FF-4C82-BF1F-E46DE68258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A4B5626-557B-4607-A4D9-0242DC322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4E8E6C-DCDB-4B25-838E-71424A1D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9E1E0D-7867-4CDC-93CB-3235412B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DD209A-30EF-42E9-A480-974A968B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751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D669EE-300D-49F6-9A4A-DD73E110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C2F981-AAE8-43CE-B718-0A172CFC4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DBD2FB-48B4-4FC8-A78F-DE0F9EE7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F718B6-AEBA-4C6E-A82B-11F1EE4B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41883-D80B-47EE-B446-1CA91F424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71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F69606-CBCF-4D6B-B735-35DB93EF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67341B-D42B-4CD6-82A0-9420F0D1E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747D01-6BE6-4077-80B3-176EA0F4F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6BB187-4619-44C2-A6BA-36816870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537843-7536-49F5-B4CF-844C55DAA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9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017F49-E36C-4AAF-8FAE-F2ABF320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5538F9-CA4F-433A-88BC-BD1176F77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0193662-C0F5-4225-BEC4-5094CE369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E888AD-B0CA-4CCF-91D3-371C7EE82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1CB0B1-B2FA-4154-9CA3-ACE99836E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4533D76-4987-4DB1-B576-F2983CB71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476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58DF32-A358-4B1F-9A4D-185F9BEE8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BF54CD-4E37-4C49-985E-043D31D89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9D24103-616E-434C-AF07-055EFCE09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A30E4C6-4F93-4A67-8484-5F749557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5D6FE49-242A-4C6D-A511-27CAF9A46D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795AAAB-4DDC-4ADF-9DD5-3285CBF7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0977979-742F-4DA7-A93A-16A52B720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A17BEBC-F01D-4E6E-ABF3-4DC9D8C3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559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72A75F-C351-4E47-BCD6-331F086F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C294675-E990-4168-9F2C-51D7DECE6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369EDC-3B74-45EF-878B-C95D73AE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7780769-3906-4CEC-9E74-9D4AFAD1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08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D736418-6823-44AF-B234-3570DFEDC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88F082-FAE0-44D5-BB3F-B515D15D4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24771E6-5DD7-4EC8-B462-8EF29CD7E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96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D51B14-92D7-44EA-9D8F-31369CCC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F4CFA3-714B-4435-B6FB-3C75FB0E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45F5210-BA7C-4A6F-9C78-AE5DDBB6C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1C6666F-552D-4DA3-95D0-13C1ECA8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396FF63-89B6-4979-8D8E-9E895C66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127844-3D1A-4495-89CC-8E153879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63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9A3729-D40A-4BA0-B6D0-F9C65C478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527D840-EDCA-47B8-BFFD-39DE250F7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F0C768-622B-46DE-83E4-E274EB961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14DD64-C3E1-4463-A806-F8B591624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33B91D1-EE92-446F-8934-2125BB15D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9B678FE-A553-422F-BE1C-E4795799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06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50FD53D-02D2-40F9-A941-9B0750429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624FCD7-A1A3-469E-8915-5D312AF1B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95940F-5F9E-4A7B-BC8B-0D96DCA88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D365C-F578-44FE-8474-8F417721CFA4}" type="datetimeFigureOut">
              <a:rPr lang="sv-SE" smtClean="0"/>
              <a:t>2020-09-03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AAAD79-CC7A-4CC5-AD0A-7BB03A769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5267E-DC03-4369-BC2F-9FC0068A0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50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FF02C57-6605-497A-8DDD-EB6FB0E87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41" r="-1" b="866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57B1BC8-553C-4511-9958-D87A33F40AFA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 err="1">
                <a:latin typeface="+mj-lt"/>
                <a:ea typeface="+mj-ea"/>
                <a:cs typeface="+mj-cs"/>
              </a:rPr>
              <a:t>Föräldramöte</a:t>
            </a:r>
            <a:r>
              <a:rPr lang="en-US" sz="4800" dirty="0">
                <a:latin typeface="+mj-lt"/>
                <a:ea typeface="+mj-ea"/>
                <a:cs typeface="+mj-cs"/>
              </a:rPr>
              <a:t> BIK team -08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+mj-lt"/>
                <a:ea typeface="+mj-ea"/>
                <a:cs typeface="+mj-cs"/>
              </a:rPr>
              <a:t>2020-09-04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134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0581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Försäljning </a:t>
            </a:r>
          </a:p>
          <a:p>
            <a:r>
              <a:rPr lang="sv-SE" sz="3200" dirty="0"/>
              <a:t>Under denna säsong så kommer vi att minimera antalet försäljningsaktiviteter.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Idrottsrabatten har vi redan sålt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Bingolotter kommer vi att sälja vid jul</a:t>
            </a:r>
          </a:p>
          <a:p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1128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05817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Övrig info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 err="1"/>
              <a:t>Diskutioner</a:t>
            </a:r>
            <a:r>
              <a:rPr lang="sv-SE" sz="3200" dirty="0"/>
              <a:t> har pågått under en längre tid hur man ska lösa problemen som finns i vissa lagdelar med få spelare.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Inget är i dagsläget klart men vi kommer att informera så snart beslut är tagna.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Samträning med spelare från -07</a:t>
            </a:r>
          </a:p>
          <a:p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770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1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773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363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00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722292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Ledarstaben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Träningar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Fysträning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Cuper under 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Föräldraarbete runt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Övrig info</a:t>
            </a:r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17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742425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Laget 20/21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I stort sett samma spelare samma spelare som förra säsongen.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Algot har tyvärr valt att sluta med ishockeyn.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Lovisa kommer att träna och spela med oss under säsongen.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Så totalt är vi 17 killar, 5 tjejer samt 2 målvakter.</a:t>
            </a:r>
          </a:p>
          <a:p>
            <a:endParaRPr lang="sv-SE" sz="44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1681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742425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Ledarstaben</a:t>
            </a:r>
          </a:p>
          <a:p>
            <a:r>
              <a:rPr lang="sv-SE" sz="4400" dirty="0"/>
              <a:t>Patrik E		</a:t>
            </a:r>
            <a:r>
              <a:rPr lang="sv-SE" sz="4400" dirty="0" err="1"/>
              <a:t>Huvutränare</a:t>
            </a:r>
            <a:endParaRPr lang="sv-SE" sz="4400" dirty="0"/>
          </a:p>
          <a:p>
            <a:r>
              <a:rPr lang="sv-SE" sz="4400" dirty="0"/>
              <a:t>Peter E		Ass. Tränare</a:t>
            </a:r>
          </a:p>
          <a:p>
            <a:r>
              <a:rPr lang="sv-SE" sz="4400" dirty="0"/>
              <a:t>Albin G		Ass. Tränare</a:t>
            </a:r>
          </a:p>
          <a:p>
            <a:r>
              <a:rPr lang="sv-SE" sz="4400" dirty="0"/>
              <a:t>Magnus R	Lagledare</a:t>
            </a:r>
          </a:p>
          <a:p>
            <a:r>
              <a:rPr lang="sv-SE" sz="4400" dirty="0"/>
              <a:t>Per B		Material</a:t>
            </a:r>
          </a:p>
          <a:p>
            <a:r>
              <a:rPr lang="sv-SE" sz="4400" dirty="0"/>
              <a:t>Tommy B	Material</a:t>
            </a:r>
          </a:p>
          <a:p>
            <a:endParaRPr lang="sv-SE" sz="44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3476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1" y="377505"/>
            <a:ext cx="618268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Målet är att vi tränar 3ggr / vecka.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Då barnen är ett år äldre så kommer självklart tempot att bli högre och även tuffare övningar.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Mycket focus ligger just nu på skridskoteknik, matchlika situationer &amp; uppspel.</a:t>
            </a:r>
          </a:p>
          <a:p>
            <a:r>
              <a:rPr lang="sv-SE" sz="3200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290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350467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Fysträning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Vi kommer att fortsätta att träna fysträning i samband med </a:t>
            </a:r>
            <a:r>
              <a:rPr lang="sv-SE" sz="3200" dirty="0" err="1"/>
              <a:t>ispassen</a:t>
            </a:r>
            <a:r>
              <a:rPr lang="sv-SE" sz="32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Vi försöker att anpassa dessa efter vad vi tränar under </a:t>
            </a:r>
            <a:r>
              <a:rPr lang="sv-SE" sz="3200" dirty="0" err="1"/>
              <a:t>ispassen</a:t>
            </a:r>
            <a:r>
              <a:rPr lang="sv-SE" sz="32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De kan innehålla allt från kondition, styrka rörlighet eller rent av bara en längre stretchning.</a:t>
            </a:r>
          </a:p>
          <a:p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32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9840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1" y="377505"/>
            <a:ext cx="621624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Vi har anmält laget till följande serier.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sv-SE" sz="3200" dirty="0"/>
              <a:t>Värmland u13 div 1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sv-SE" sz="3200" dirty="0"/>
              <a:t>Närke/Västmanland u14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sv-SE" sz="3200" dirty="0"/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sv-SE" sz="3200" dirty="0"/>
              <a:t>Viktigt att tänka på är att u13 är vår huvudsakliga serie under året.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sv-SE" sz="3200" dirty="0"/>
              <a:t>U14 kommer att spelas tillsammans med spelare från andra lag i BIK ungdom.</a:t>
            </a:r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8055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57696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Cuper under 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11-13/9		Quality </a:t>
            </a:r>
            <a:r>
              <a:rPr lang="sv-SE" sz="3200" dirty="0" err="1"/>
              <a:t>hotel</a:t>
            </a:r>
            <a:r>
              <a:rPr lang="sv-SE" sz="3200" dirty="0"/>
              <a:t> cup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18-20/9		Nordic </a:t>
            </a:r>
            <a:r>
              <a:rPr lang="sv-SE" sz="3200" dirty="0" err="1"/>
              <a:t>Youth</a:t>
            </a:r>
            <a:r>
              <a:rPr lang="sv-SE" sz="3200" dirty="0"/>
              <a:t> Trophy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26/9		HC dalen cup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19-20/12		Gurkapucken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20-21/3		Hammaröcupen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1-4/4		Lions cup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9919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49" y="377505"/>
            <a:ext cx="68034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Föräldraarbete </a:t>
            </a:r>
          </a:p>
          <a:p>
            <a:r>
              <a:rPr lang="sv-SE" sz="3200" dirty="0"/>
              <a:t>Vi kommer under våra hemmamatcher behöva följande resurser.</a:t>
            </a:r>
          </a:p>
          <a:p>
            <a:endParaRPr lang="sv-SE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Speaker			1 person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Matchklocka		1 person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Musik			1 person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Utvisning		2 personer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v-SE" sz="3200" dirty="0"/>
              <a:t>Rapportering OVR 	2 personer</a:t>
            </a:r>
          </a:p>
          <a:p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7560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288</Words>
  <Application>Microsoft Office PowerPoint</Application>
  <PresentationFormat>Bredbild</PresentationFormat>
  <Paragraphs>81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Ragnarsson, Magnus</dc:creator>
  <cp:lastModifiedBy>Ragnarsson, Magnus</cp:lastModifiedBy>
  <cp:revision>6</cp:revision>
  <dcterms:created xsi:type="dcterms:W3CDTF">2020-09-03T17:25:22Z</dcterms:created>
  <dcterms:modified xsi:type="dcterms:W3CDTF">2020-09-03T18:09:31Z</dcterms:modified>
</cp:coreProperties>
</file>