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4" r:id="rId11"/>
    <p:sldId id="270" r:id="rId12"/>
    <p:sldId id="271" r:id="rId13"/>
    <p:sldId id="272" r:id="rId14"/>
    <p:sldId id="273" r:id="rId1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00" y="4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F3C2-D504-49B0-87ED-A5401F7A7BFB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62365-9896-41AB-8FC5-9390227BE2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9644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F3C2-D504-49B0-87ED-A5401F7A7BFB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62365-9896-41AB-8FC5-9390227BE2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52233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F3C2-D504-49B0-87ED-A5401F7A7BFB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62365-9896-41AB-8FC5-9390227BE2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9479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F3C2-D504-49B0-87ED-A5401F7A7BFB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62365-9896-41AB-8FC5-9390227BE2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36925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F3C2-D504-49B0-87ED-A5401F7A7BFB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62365-9896-41AB-8FC5-9390227BE2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5739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F3C2-D504-49B0-87ED-A5401F7A7BFB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62365-9896-41AB-8FC5-9390227BE2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5178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F3C2-D504-49B0-87ED-A5401F7A7BFB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62365-9896-41AB-8FC5-9390227BE2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01871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F3C2-D504-49B0-87ED-A5401F7A7BFB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62365-9896-41AB-8FC5-9390227BE2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20709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F3C2-D504-49B0-87ED-A5401F7A7BFB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62365-9896-41AB-8FC5-9390227BE2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2503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F3C2-D504-49B0-87ED-A5401F7A7BFB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62365-9896-41AB-8FC5-9390227BE2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1336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5F3C2-D504-49B0-87ED-A5401F7A7BFB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62365-9896-41AB-8FC5-9390227BE2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4577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5F3C2-D504-49B0-87ED-A5401F7A7BFB}" type="datetimeFigureOut">
              <a:rPr lang="sv-SE" smtClean="0"/>
              <a:t>2019-08-19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62365-9896-41AB-8FC5-9390227BE2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9334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se/url?sa=i&amp;rct=j&amp;q=&amp;source=imgres&amp;cd=&amp;cad=rja&amp;uact=8&amp;ved=0ahUKEwic8Mb5vszKAhXBGCwKHYDxAVkQjRwICTAA&amp;url=http://bikkarlskoga.se/&amp;psig=AFQjCNGQmDmtqkd-jsuxEIS4y9SNZ95Q6Q&amp;ust=1454069986775907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se/url?sa=i&amp;rct=j&amp;q=&amp;source=imgres&amp;cd=&amp;cad=rja&amp;uact=8&amp;ved=0ahUKEwic8Mb5vszKAhXBGCwKHYDxAVkQjRwICTAA&amp;url=http://bikkarlskoga.se/&amp;psig=AFQjCNGQmDmtqkd-jsuxEIS4y9SNZ95Q6Q&amp;ust=1454069986775907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google.se/url?sa=i&amp;rct=j&amp;q=&amp;source=imgres&amp;cd=&amp;cad=rja&amp;uact=8&amp;ved=0ahUKEwic8Mb5vszKAhXBGCwKHYDxAVkQjRwICTAA&amp;url=http://bikkarlskoga.se/&amp;psig=AFQjCNGQmDmtqkd-jsuxEIS4y9SNZ95Q6Q&amp;ust=1454069986775907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google.se/url?sa=i&amp;rct=j&amp;q=&amp;source=imgres&amp;cd=&amp;cad=rja&amp;uact=8&amp;ved=0ahUKEwic8Mb5vszKAhXBGCwKHYDxAVkQjRwICTAA&amp;url=http://bikkarlskoga.se/&amp;psig=AFQjCNGQmDmtqkd-jsuxEIS4y9SNZ95Q6Q&amp;ust=1454069986775907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google.se/url?sa=i&amp;rct=j&amp;q=&amp;source=imgres&amp;cd=&amp;cad=rja&amp;uact=8&amp;ved=0ahUKEwic8Mb5vszKAhXBGCwKHYDxAVkQjRwICTAA&amp;url=http://bikkarlskoga.se/&amp;psig=AFQjCNGQmDmtqkd-jsuxEIS4y9SNZ95Q6Q&amp;ust=1454069986775907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google.se/url?sa=i&amp;rct=j&amp;q=&amp;source=imgres&amp;cd=&amp;cad=rja&amp;uact=8&amp;ved=0ahUKEwic8Mb5vszKAhXBGCwKHYDxAVkQjRwICTAA&amp;url=http://bikkarlskoga.se/&amp;psig=AFQjCNGQmDmtqkd-jsuxEIS4y9SNZ95Q6Q&amp;ust=1454069986775907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google.se/url?sa=i&amp;rct=j&amp;q=&amp;source=imgres&amp;cd=&amp;cad=rja&amp;uact=8&amp;ved=0ahUKEwic8Mb5vszKAhXBGCwKHYDxAVkQjRwICTAA&amp;url=http://bikkarlskoga.se/&amp;psig=AFQjCNGQmDmtqkd-jsuxEIS4y9SNZ95Q6Q&amp;ust=1454069986775907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se/url?sa=i&amp;rct=j&amp;q=&amp;source=imgres&amp;cd=&amp;cad=rja&amp;uact=8&amp;ved=0ahUKEwic8Mb5vszKAhXBGCwKHYDxAVkQjRwICTAA&amp;url=http://bikkarlskoga.se/&amp;psig=AFQjCNGQmDmtqkd-jsuxEIS4y9SNZ95Q6Q&amp;ust=1454069986775907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se/url?sa=i&amp;rct=j&amp;q=&amp;source=imgres&amp;cd=&amp;cad=rja&amp;uact=8&amp;ved=0ahUKEwic8Mb5vszKAhXBGCwKHYDxAVkQjRwICTAA&amp;url=http://bikkarlskoga.se/&amp;psig=AFQjCNGQmDmtqkd-jsuxEIS4y9SNZ95Q6Q&amp;ust=1454069986775907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se/url?sa=i&amp;rct=j&amp;q=&amp;source=imgres&amp;cd=&amp;cad=rja&amp;uact=8&amp;ved=0ahUKEwic8Mb5vszKAhXBGCwKHYDxAVkQjRwICTAA&amp;url=http://bikkarlskoga.se/&amp;psig=AFQjCNGQmDmtqkd-jsuxEIS4y9SNZ95Q6Q&amp;ust=1454069986775907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se/url?sa=i&amp;rct=j&amp;q=&amp;source=imgres&amp;cd=&amp;cad=rja&amp;uact=8&amp;ved=0ahUKEwic8Mb5vszKAhXBGCwKHYDxAVkQjRwICTAA&amp;url=http://bikkarlskoga.se/&amp;psig=AFQjCNGQmDmtqkd-jsuxEIS4y9SNZ95Q6Q&amp;ust=1454069986775907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se/url?sa=i&amp;rct=j&amp;q=&amp;source=imgres&amp;cd=&amp;cad=rja&amp;uact=8&amp;ved=0ahUKEwic8Mb5vszKAhXBGCwKHYDxAVkQjRwICTAA&amp;url=http://bikkarlskoga.se/&amp;psig=AFQjCNGQmDmtqkd-jsuxEIS4y9SNZ95Q6Q&amp;ust=1454069986775907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se/url?sa=i&amp;rct=j&amp;q=&amp;source=imgres&amp;cd=&amp;cad=rja&amp;uact=8&amp;ved=0ahUKEwic8Mb5vszKAhXBGCwKHYDxAVkQjRwICTAA&amp;url=http://bikkarlskoga.se/&amp;psig=AFQjCNGQmDmtqkd-jsuxEIS4y9SNZ95Q6Q&amp;ust=1454069986775907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se/url?sa=i&amp;rct=j&amp;q=&amp;source=imgres&amp;cd=&amp;cad=rja&amp;uact=8&amp;ved=0ahUKEwic8Mb5vszKAhXBGCwKHYDxAVkQjRwICTAA&amp;url=http://bikkarlskoga.se/&amp;psig=AFQjCNGQmDmtqkd-jsuxEIS4y9SNZ95Q6Q&amp;ust=1454069986775907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Future Youth Hockey Challenge</a:t>
            </a:r>
            <a:r>
              <a:rPr lang="sv-SE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v-SE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v-SE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20/9 - 22</a:t>
            </a:r>
            <a:r>
              <a:rPr lang="sv-SE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/9</a:t>
            </a:r>
            <a:endParaRPr lang="sv-SE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irc_mi" descr="http://bikkarlskoga.se/wp-content/uploads/2012/08/logo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500" y="4565065"/>
            <a:ext cx="1797000" cy="15469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70994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rc_mi" descr="http://bikkarlskoga.se/wp-content/uploads/2012/08/logo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0763" y="110917"/>
            <a:ext cx="1171216" cy="1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u="sng" dirty="0" smtClean="0"/>
              <a:t>Grupper:</a:t>
            </a:r>
            <a:endParaRPr lang="sv-SE" b="1" u="sng" dirty="0"/>
          </a:p>
        </p:txBody>
      </p:sp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>
          <a:xfrm>
            <a:off x="838200" y="1403684"/>
            <a:ext cx="10515600" cy="4773279"/>
          </a:xfrm>
        </p:spPr>
        <p:txBody>
          <a:bodyPr/>
          <a:lstStyle/>
          <a:p>
            <a:pPr marL="0" indent="0">
              <a:buNone/>
            </a:pPr>
            <a:r>
              <a:rPr lang="sv-SE" sz="2000" dirty="0" smtClean="0"/>
              <a:t>Nobelhallen:				Björkhallen:</a:t>
            </a:r>
          </a:p>
          <a:p>
            <a:pPr marL="0" indent="0">
              <a:buNone/>
            </a:pPr>
            <a:r>
              <a:rPr lang="sv-SE" sz="1600" b="1" u="sng" dirty="0" smtClean="0"/>
              <a:t>GRUPP A:</a:t>
            </a:r>
            <a:r>
              <a:rPr lang="sv-SE" sz="1600" b="1" dirty="0" smtClean="0"/>
              <a:t>					</a:t>
            </a:r>
            <a:r>
              <a:rPr lang="sv-SE" sz="1600" b="1" u="sng" dirty="0" smtClean="0"/>
              <a:t>GRUPP C:</a:t>
            </a:r>
          </a:p>
          <a:p>
            <a:pPr marL="0" indent="0">
              <a:buNone/>
            </a:pPr>
            <a:r>
              <a:rPr lang="sv-SE" sz="1400" b="1" dirty="0" smtClean="0"/>
              <a:t>BIK Karlskoga Blå				Boo Hockey</a:t>
            </a:r>
          </a:p>
          <a:p>
            <a:pPr marL="0" indent="0">
              <a:buNone/>
            </a:pPr>
            <a:r>
              <a:rPr lang="sv-SE" sz="1400" b="1" dirty="0" smtClean="0"/>
              <a:t>Hovås HC					</a:t>
            </a:r>
            <a:r>
              <a:rPr lang="sv-SE" sz="1400" b="1" dirty="0" err="1" smtClean="0"/>
              <a:t>Hasle</a:t>
            </a:r>
            <a:r>
              <a:rPr lang="sv-SE" sz="1400" b="1" dirty="0" smtClean="0"/>
              <a:t> </a:t>
            </a:r>
            <a:r>
              <a:rPr lang="sv-SE" sz="1400" b="1" dirty="0" err="1" smtClean="0"/>
              <a:t>Lören</a:t>
            </a:r>
            <a:r>
              <a:rPr lang="sv-SE" sz="1400" b="1" dirty="0" smtClean="0"/>
              <a:t> </a:t>
            </a:r>
          </a:p>
          <a:p>
            <a:pPr marL="0" indent="0">
              <a:buNone/>
            </a:pPr>
            <a:r>
              <a:rPr lang="sv-SE" sz="1400" b="1" dirty="0" smtClean="0"/>
              <a:t>Stjernen Hockey				IHK Sparta Blå</a:t>
            </a:r>
          </a:p>
          <a:p>
            <a:pPr marL="0" indent="0">
              <a:buNone/>
            </a:pPr>
            <a:r>
              <a:rPr lang="sv-SE" sz="1400" b="1" dirty="0" smtClean="0"/>
              <a:t>Storhamar Gul				Kristinehamn Hockey Team	</a:t>
            </a:r>
          </a:p>
          <a:p>
            <a:pPr marL="0" indent="0">
              <a:buNone/>
            </a:pPr>
            <a:endParaRPr lang="sv-SE" sz="1400" b="1" dirty="0"/>
          </a:p>
          <a:p>
            <a:pPr marL="0" indent="0">
              <a:buNone/>
            </a:pPr>
            <a:r>
              <a:rPr lang="sv-SE" sz="1600" b="1" u="sng" dirty="0"/>
              <a:t>GRUPP </a:t>
            </a:r>
            <a:r>
              <a:rPr lang="sv-SE" sz="1600" b="1" u="sng" dirty="0" smtClean="0"/>
              <a:t>B:</a:t>
            </a:r>
            <a:r>
              <a:rPr lang="sv-SE" sz="1600" b="1" dirty="0" smtClean="0"/>
              <a:t>					</a:t>
            </a:r>
            <a:r>
              <a:rPr lang="sv-SE" sz="1600" b="1" u="sng" dirty="0" smtClean="0"/>
              <a:t>Grupp D:</a:t>
            </a:r>
          </a:p>
          <a:p>
            <a:pPr marL="0" indent="0">
              <a:buNone/>
            </a:pPr>
            <a:r>
              <a:rPr lang="sv-SE" sz="1400" b="1" dirty="0" smtClean="0"/>
              <a:t>Filipstad IF					BIK Karlskoga Vit</a:t>
            </a:r>
          </a:p>
          <a:p>
            <a:pPr marL="0" indent="0">
              <a:buNone/>
            </a:pPr>
            <a:r>
              <a:rPr lang="sv-SE" sz="1400" b="1" dirty="0" smtClean="0"/>
              <a:t>Hammarö HC Vit				Hammarö HC Röd</a:t>
            </a:r>
          </a:p>
          <a:p>
            <a:pPr marL="0" indent="0">
              <a:buNone/>
            </a:pPr>
            <a:r>
              <a:rPr lang="sv-SE" sz="1400" b="1" dirty="0" smtClean="0"/>
              <a:t>Huddinge IK					</a:t>
            </a:r>
            <a:r>
              <a:rPr lang="sv-SE" sz="1400" b="1" dirty="0" err="1" smtClean="0"/>
              <a:t>Skedsmo</a:t>
            </a:r>
            <a:r>
              <a:rPr lang="sv-SE" sz="1400" b="1" dirty="0" smtClean="0"/>
              <a:t> IK				</a:t>
            </a:r>
          </a:p>
          <a:p>
            <a:pPr marL="0" indent="0">
              <a:buNone/>
            </a:pPr>
            <a:r>
              <a:rPr lang="sv-SE" sz="1400" b="1" dirty="0" smtClean="0"/>
              <a:t>IHK Sparta Vit				Storhamar Blå</a:t>
            </a:r>
            <a:endParaRPr lang="sv-SE" sz="1400" b="1" dirty="0"/>
          </a:p>
          <a:p>
            <a:pPr marL="0" indent="0">
              <a:buNone/>
            </a:pPr>
            <a:endParaRPr lang="sv-SE" sz="1400" b="1" dirty="0"/>
          </a:p>
        </p:txBody>
      </p:sp>
    </p:spTree>
    <p:extLst>
      <p:ext uri="{BB962C8B-B14F-4D97-AF65-F5344CB8AC3E}">
        <p14:creationId xmlns:p14="http://schemas.microsoft.com/office/powerpoint/2010/main" val="93522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rc_mi" descr="http://bikkarlskoga.se/wp-content/uploads/2012/08/logo.png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511" y="5839327"/>
            <a:ext cx="962668" cy="85023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ruta 5"/>
          <p:cNvSpPr txBox="1"/>
          <p:nvPr/>
        </p:nvSpPr>
        <p:spPr>
          <a:xfrm>
            <a:off x="3593432" y="368968"/>
            <a:ext cx="389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Sekretariat – Cup On Line – Cup ledning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38226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rc_mi" descr="http://bikkarlskoga.se/wp-content/uploads/2012/08/logo.png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511" y="5839327"/>
            <a:ext cx="962668" cy="85023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ruta 4"/>
          <p:cNvSpPr txBox="1"/>
          <p:nvPr/>
        </p:nvSpPr>
        <p:spPr>
          <a:xfrm>
            <a:off x="4323348" y="277472"/>
            <a:ext cx="2791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Kiosk – Ledarrum - Måltider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99071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rc_mi" descr="http://bikkarlskoga.se/wp-content/uploads/2012/08/logo.png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511" y="5839327"/>
            <a:ext cx="962668" cy="85023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ruta 6"/>
          <p:cNvSpPr txBox="1"/>
          <p:nvPr/>
        </p:nvSpPr>
        <p:spPr>
          <a:xfrm>
            <a:off x="4227095" y="374385"/>
            <a:ext cx="2581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Egen Kiosk – Lotteri - Grill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93203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rc_mi" descr="http://bikkarlskoga.se/wp-content/uploads/2012/08/logo.png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511" y="5839327"/>
            <a:ext cx="962668" cy="85023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ruta 6"/>
          <p:cNvSpPr txBox="1"/>
          <p:nvPr/>
        </p:nvSpPr>
        <p:spPr>
          <a:xfrm>
            <a:off x="4227095" y="374385"/>
            <a:ext cx="47638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err="1" smtClean="0"/>
              <a:t>Lagvärd</a:t>
            </a:r>
            <a:r>
              <a:rPr lang="sv-SE" dirty="0" smtClean="0"/>
              <a:t> – </a:t>
            </a:r>
            <a:r>
              <a:rPr lang="sv-SE" dirty="0" err="1" smtClean="0"/>
              <a:t>Domarvärd</a:t>
            </a:r>
            <a:r>
              <a:rPr lang="sv-SE" dirty="0" smtClean="0"/>
              <a:t> - Boendevärd - </a:t>
            </a:r>
            <a:r>
              <a:rPr lang="sv-SE" dirty="0" err="1" smtClean="0"/>
              <a:t>Materialare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66356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4973053" y="449179"/>
            <a:ext cx="2374231" cy="6577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u="sng" dirty="0" smtClean="0">
                <a:solidFill>
                  <a:schemeClr val="tx1"/>
                </a:solidFill>
              </a:rPr>
              <a:t>Cupansvarig</a:t>
            </a:r>
            <a:endParaRPr lang="sv-SE" b="1" u="sng" dirty="0">
              <a:solidFill>
                <a:schemeClr val="tx1"/>
              </a:solidFill>
            </a:endParaRPr>
          </a:p>
          <a:p>
            <a:pPr algn="ctr"/>
            <a:r>
              <a:rPr lang="sv-SE" sz="1200" b="1" dirty="0" smtClean="0">
                <a:solidFill>
                  <a:schemeClr val="tx1"/>
                </a:solidFill>
              </a:rPr>
              <a:t>Krister Frisell Bergkvist</a:t>
            </a:r>
            <a:endParaRPr lang="sv-SE" sz="1200" b="1" dirty="0">
              <a:solidFill>
                <a:schemeClr val="tx1"/>
              </a:solidFill>
            </a:endParaRPr>
          </a:p>
        </p:txBody>
      </p:sp>
      <p:sp>
        <p:nvSpPr>
          <p:cNvPr id="3" name="Rektangel 2"/>
          <p:cNvSpPr/>
          <p:nvPr/>
        </p:nvSpPr>
        <p:spPr>
          <a:xfrm>
            <a:off x="385011" y="1524000"/>
            <a:ext cx="2374231" cy="6577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u="sng" dirty="0" smtClean="0">
                <a:solidFill>
                  <a:schemeClr val="tx1"/>
                </a:solidFill>
              </a:rPr>
              <a:t>Kiosk/Mat/Service</a:t>
            </a:r>
          </a:p>
          <a:p>
            <a:pPr algn="ctr"/>
            <a:r>
              <a:rPr lang="sv-SE" sz="1200" b="1" dirty="0" smtClean="0">
                <a:solidFill>
                  <a:schemeClr val="tx1"/>
                </a:solidFill>
              </a:rPr>
              <a:t>6 + 6 + 2</a:t>
            </a:r>
            <a:endParaRPr lang="sv-SE" sz="1200" b="1" dirty="0">
              <a:solidFill>
                <a:schemeClr val="tx1"/>
              </a:solidFill>
            </a:endParaRPr>
          </a:p>
        </p:txBody>
      </p:sp>
      <p:sp>
        <p:nvSpPr>
          <p:cNvPr id="4" name="Rektangel 3"/>
          <p:cNvSpPr/>
          <p:nvPr/>
        </p:nvSpPr>
        <p:spPr>
          <a:xfrm>
            <a:off x="3208420" y="1532022"/>
            <a:ext cx="2374231" cy="6577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u="sng" dirty="0" smtClean="0">
                <a:solidFill>
                  <a:schemeClr val="tx1"/>
                </a:solidFill>
              </a:rPr>
              <a:t>Sekretariat/Media</a:t>
            </a:r>
          </a:p>
          <a:p>
            <a:pPr algn="ctr"/>
            <a:r>
              <a:rPr lang="sv-SE" sz="1200" b="1" dirty="0" smtClean="0">
                <a:solidFill>
                  <a:schemeClr val="tx1"/>
                </a:solidFill>
              </a:rPr>
              <a:t>8 + 4 + 2</a:t>
            </a:r>
            <a:endParaRPr lang="sv-SE" sz="1200" b="1" dirty="0">
              <a:solidFill>
                <a:schemeClr val="tx1"/>
              </a:solidFill>
            </a:endParaRPr>
          </a:p>
        </p:txBody>
      </p:sp>
      <p:sp>
        <p:nvSpPr>
          <p:cNvPr id="5" name="Rektangel 4"/>
          <p:cNvSpPr/>
          <p:nvPr/>
        </p:nvSpPr>
        <p:spPr>
          <a:xfrm>
            <a:off x="6448926" y="1532022"/>
            <a:ext cx="2374231" cy="6577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u="sng" dirty="0" smtClean="0">
                <a:solidFill>
                  <a:schemeClr val="tx1"/>
                </a:solidFill>
              </a:rPr>
              <a:t>Försäljning</a:t>
            </a:r>
          </a:p>
          <a:p>
            <a:pPr algn="ctr"/>
            <a:endParaRPr lang="sv-SE" sz="1200" b="1" dirty="0">
              <a:solidFill>
                <a:schemeClr val="tx1"/>
              </a:solidFill>
            </a:endParaRPr>
          </a:p>
        </p:txBody>
      </p:sp>
      <p:sp>
        <p:nvSpPr>
          <p:cNvPr id="13" name="Rektangel 12"/>
          <p:cNvSpPr/>
          <p:nvPr/>
        </p:nvSpPr>
        <p:spPr>
          <a:xfrm>
            <a:off x="385010" y="2598822"/>
            <a:ext cx="2374231" cy="6577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Kiosk Nobel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14" name="Rektangel 13"/>
          <p:cNvSpPr/>
          <p:nvPr/>
        </p:nvSpPr>
        <p:spPr>
          <a:xfrm>
            <a:off x="385010" y="3641560"/>
            <a:ext cx="2374231" cy="6577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Matservering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15" name="Rektangel 14"/>
          <p:cNvSpPr/>
          <p:nvPr/>
        </p:nvSpPr>
        <p:spPr>
          <a:xfrm>
            <a:off x="385010" y="4748466"/>
            <a:ext cx="2374231" cy="6577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Ledarrum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16" name="Rektangel 15"/>
          <p:cNvSpPr/>
          <p:nvPr/>
        </p:nvSpPr>
        <p:spPr>
          <a:xfrm>
            <a:off x="3208419" y="2598821"/>
            <a:ext cx="2374231" cy="6577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Sekretariat/Musik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17" name="Rektangel 16"/>
          <p:cNvSpPr/>
          <p:nvPr/>
        </p:nvSpPr>
        <p:spPr>
          <a:xfrm>
            <a:off x="3200395" y="3637551"/>
            <a:ext cx="2374231" cy="6577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Rapport ”Cup on Line”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18" name="Rektangel 17"/>
          <p:cNvSpPr/>
          <p:nvPr/>
        </p:nvSpPr>
        <p:spPr>
          <a:xfrm>
            <a:off x="3200394" y="4704350"/>
            <a:ext cx="2374231" cy="6577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Cup Kansli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20" name="Rektangel 19"/>
          <p:cNvSpPr/>
          <p:nvPr/>
        </p:nvSpPr>
        <p:spPr>
          <a:xfrm>
            <a:off x="6448926" y="2598821"/>
            <a:ext cx="2374231" cy="6577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Egen försäljning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24" name="Rektangel 23"/>
          <p:cNvSpPr/>
          <p:nvPr/>
        </p:nvSpPr>
        <p:spPr>
          <a:xfrm>
            <a:off x="9111913" y="1532022"/>
            <a:ext cx="2374231" cy="6577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u="sng" dirty="0" err="1" smtClean="0">
                <a:solidFill>
                  <a:schemeClr val="tx1"/>
                </a:solidFill>
              </a:rPr>
              <a:t>Lagvärdar</a:t>
            </a:r>
            <a:endParaRPr lang="sv-SE" b="1" u="sng" dirty="0" smtClean="0">
              <a:solidFill>
                <a:schemeClr val="tx1"/>
              </a:solidFill>
            </a:endParaRPr>
          </a:p>
          <a:p>
            <a:pPr algn="ctr"/>
            <a:r>
              <a:rPr lang="sv-SE" sz="1200" b="1" dirty="0" smtClean="0">
                <a:solidFill>
                  <a:schemeClr val="tx1"/>
                </a:solidFill>
              </a:rPr>
              <a:t>4</a:t>
            </a:r>
            <a:endParaRPr lang="sv-SE" sz="1200" b="1" dirty="0">
              <a:solidFill>
                <a:schemeClr val="tx1"/>
              </a:solidFill>
            </a:endParaRPr>
          </a:p>
        </p:txBody>
      </p:sp>
      <p:sp>
        <p:nvSpPr>
          <p:cNvPr id="25" name="Rektangel 24"/>
          <p:cNvSpPr/>
          <p:nvPr/>
        </p:nvSpPr>
        <p:spPr>
          <a:xfrm>
            <a:off x="9111913" y="2598821"/>
            <a:ext cx="2374231" cy="6577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err="1" smtClean="0">
                <a:solidFill>
                  <a:schemeClr val="tx1"/>
                </a:solidFill>
              </a:rPr>
              <a:t>Lagvärd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26" name="Rektangel 25"/>
          <p:cNvSpPr/>
          <p:nvPr/>
        </p:nvSpPr>
        <p:spPr>
          <a:xfrm>
            <a:off x="9111912" y="3737813"/>
            <a:ext cx="2374231" cy="6577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Boendevärd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27" name="Rektangel 26"/>
          <p:cNvSpPr/>
          <p:nvPr/>
        </p:nvSpPr>
        <p:spPr>
          <a:xfrm>
            <a:off x="9111912" y="4708363"/>
            <a:ext cx="2374231" cy="6577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Domar värd</a:t>
            </a:r>
            <a:endParaRPr lang="sv-SE" dirty="0">
              <a:solidFill>
                <a:schemeClr val="tx1"/>
              </a:solidFill>
            </a:endParaRPr>
          </a:p>
        </p:txBody>
      </p:sp>
      <p:cxnSp>
        <p:nvCxnSpPr>
          <p:cNvPr id="38" name="Vinklad  37"/>
          <p:cNvCxnSpPr/>
          <p:nvPr/>
        </p:nvCxnSpPr>
        <p:spPr>
          <a:xfrm rot="5400000" flipH="1" flipV="1">
            <a:off x="2915651" y="-26073"/>
            <a:ext cx="200526" cy="2887579"/>
          </a:xfrm>
          <a:prstGeom prst="bentConnector2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Vinklad  39"/>
          <p:cNvCxnSpPr>
            <a:stCxn id="4" idx="0"/>
            <a:endCxn id="2" idx="2"/>
          </p:cNvCxnSpPr>
          <p:nvPr/>
        </p:nvCxnSpPr>
        <p:spPr>
          <a:xfrm rot="5400000" flipH="1" flipV="1">
            <a:off x="5065294" y="437148"/>
            <a:ext cx="425117" cy="1764633"/>
          </a:xfrm>
          <a:prstGeom prst="bentConnector3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Vinklad  41"/>
          <p:cNvCxnSpPr>
            <a:stCxn id="5" idx="0"/>
          </p:cNvCxnSpPr>
          <p:nvPr/>
        </p:nvCxnSpPr>
        <p:spPr>
          <a:xfrm rot="16200000" flipV="1">
            <a:off x="6789821" y="685801"/>
            <a:ext cx="216569" cy="1475874"/>
          </a:xfrm>
          <a:prstGeom prst="bentConnector2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Vinklad  43"/>
          <p:cNvCxnSpPr>
            <a:stCxn id="24" idx="0"/>
          </p:cNvCxnSpPr>
          <p:nvPr/>
        </p:nvCxnSpPr>
        <p:spPr>
          <a:xfrm rot="16200000" flipV="1">
            <a:off x="8859251" y="92243"/>
            <a:ext cx="216569" cy="2662989"/>
          </a:xfrm>
          <a:prstGeom prst="bentConnector2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Rak 46"/>
          <p:cNvCxnSpPr>
            <a:stCxn id="3" idx="2"/>
            <a:endCxn id="13" idx="0"/>
          </p:cNvCxnSpPr>
          <p:nvPr/>
        </p:nvCxnSpPr>
        <p:spPr>
          <a:xfrm flipH="1">
            <a:off x="1572126" y="2181726"/>
            <a:ext cx="1" cy="41709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Rak 48"/>
          <p:cNvCxnSpPr>
            <a:stCxn id="13" idx="2"/>
            <a:endCxn id="14" idx="0"/>
          </p:cNvCxnSpPr>
          <p:nvPr/>
        </p:nvCxnSpPr>
        <p:spPr>
          <a:xfrm>
            <a:off x="1572126" y="3256548"/>
            <a:ext cx="0" cy="38501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Rak 50"/>
          <p:cNvCxnSpPr>
            <a:stCxn id="14" idx="2"/>
            <a:endCxn id="15" idx="0"/>
          </p:cNvCxnSpPr>
          <p:nvPr/>
        </p:nvCxnSpPr>
        <p:spPr>
          <a:xfrm>
            <a:off x="1572126" y="4299286"/>
            <a:ext cx="0" cy="44918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Rak 52"/>
          <p:cNvCxnSpPr>
            <a:stCxn id="4" idx="2"/>
            <a:endCxn id="16" idx="0"/>
          </p:cNvCxnSpPr>
          <p:nvPr/>
        </p:nvCxnSpPr>
        <p:spPr>
          <a:xfrm flipH="1">
            <a:off x="4395535" y="2189748"/>
            <a:ext cx="1" cy="40907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Rak 55"/>
          <p:cNvCxnSpPr>
            <a:stCxn id="16" idx="2"/>
            <a:endCxn id="17" idx="0"/>
          </p:cNvCxnSpPr>
          <p:nvPr/>
        </p:nvCxnSpPr>
        <p:spPr>
          <a:xfrm flipH="1">
            <a:off x="4387511" y="3256547"/>
            <a:ext cx="8024" cy="38100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Rak 57"/>
          <p:cNvCxnSpPr>
            <a:stCxn id="17" idx="2"/>
            <a:endCxn id="18" idx="0"/>
          </p:cNvCxnSpPr>
          <p:nvPr/>
        </p:nvCxnSpPr>
        <p:spPr>
          <a:xfrm flipH="1">
            <a:off x="4387510" y="4295277"/>
            <a:ext cx="1" cy="40907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Rak 61"/>
          <p:cNvCxnSpPr>
            <a:stCxn id="5" idx="2"/>
          </p:cNvCxnSpPr>
          <p:nvPr/>
        </p:nvCxnSpPr>
        <p:spPr>
          <a:xfrm flipH="1">
            <a:off x="7636041" y="2189748"/>
            <a:ext cx="1" cy="42511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Rak 67"/>
          <p:cNvCxnSpPr>
            <a:stCxn id="24" idx="2"/>
            <a:endCxn id="25" idx="0"/>
          </p:cNvCxnSpPr>
          <p:nvPr/>
        </p:nvCxnSpPr>
        <p:spPr>
          <a:xfrm>
            <a:off x="10299029" y="2189748"/>
            <a:ext cx="0" cy="40907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Rak 69"/>
          <p:cNvCxnSpPr>
            <a:stCxn id="25" idx="2"/>
            <a:endCxn id="26" idx="0"/>
          </p:cNvCxnSpPr>
          <p:nvPr/>
        </p:nvCxnSpPr>
        <p:spPr>
          <a:xfrm flipH="1">
            <a:off x="10299028" y="3256547"/>
            <a:ext cx="1" cy="48126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Rak 71"/>
          <p:cNvCxnSpPr>
            <a:stCxn id="26" idx="2"/>
            <a:endCxn id="27" idx="0"/>
          </p:cNvCxnSpPr>
          <p:nvPr/>
        </p:nvCxnSpPr>
        <p:spPr>
          <a:xfrm>
            <a:off x="10299028" y="4395539"/>
            <a:ext cx="0" cy="3128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3" name="irc_mi" descr="http://bikkarlskoga.se/wp-content/uploads/2012/08/logo.png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226" y="5855372"/>
            <a:ext cx="746100" cy="6336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37595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rc_mi" descr="http://bikkarlskoga.se/wp-content/uploads/2012/08/logo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500" y="4565065"/>
            <a:ext cx="1797000" cy="154697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u="sng" dirty="0" smtClean="0"/>
              <a:t>Kiosk – Mat - Ledarrum</a:t>
            </a:r>
            <a:endParaRPr lang="sv-SE" b="1" u="sng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Kiosk Nobelhallen – Bemanna Nobelhallens kiosk. </a:t>
            </a:r>
          </a:p>
          <a:p>
            <a:r>
              <a:rPr lang="sv-SE" dirty="0" smtClean="0"/>
              <a:t>Mat – Mat levereras i kantiner och vi skall ombesörja att servera och utfodra spelare. (Pub </a:t>
            </a:r>
            <a:r>
              <a:rPr lang="sv-SE" dirty="0" err="1" smtClean="0"/>
              <a:t>Rinkside</a:t>
            </a:r>
            <a:r>
              <a:rPr lang="sv-SE" dirty="0" smtClean="0"/>
              <a:t>).</a:t>
            </a:r>
          </a:p>
          <a:p>
            <a:r>
              <a:rPr lang="sv-SE" dirty="0" smtClean="0"/>
              <a:t>Ledarrum – Se till att det finns kaffe, dricka, vatten, fikabröd (baka).            Stora Logen.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02403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rc_mi" descr="http://bikkarlskoga.se/wp-content/uploads/2012/08/logo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500" y="4565065"/>
            <a:ext cx="1797000" cy="154697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u="sng" dirty="0" smtClean="0"/>
              <a:t>Sekretariat/Media</a:t>
            </a:r>
            <a:endParaRPr lang="sv-SE" b="1" u="sng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Bemanna upp Sekretariatet med.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 smtClean="0"/>
              <a:t>Speaker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 smtClean="0"/>
              <a:t>Tidtagare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 smtClean="0"/>
              <a:t>Utvisning/Musik</a:t>
            </a:r>
          </a:p>
          <a:p>
            <a:r>
              <a:rPr lang="sv-SE" dirty="0" smtClean="0"/>
              <a:t>Media – Rapportera av i ”Cup on Line” löpande.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1371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rc_mi" descr="http://bikkarlskoga.se/wp-content/uploads/2012/08/logo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500" y="4565065"/>
            <a:ext cx="1797000" cy="154697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u="sng" dirty="0" smtClean="0"/>
              <a:t>Egen Försäljning</a:t>
            </a:r>
            <a:endParaRPr lang="sv-SE" b="1" u="sng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 smtClean="0"/>
              <a:t>Försäljning/Grill – Egen försäljning vid Entrén         (Hamburgare/Dricka/Vatten/ Toast)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1415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rc_mi" descr="http://bikkarlskoga.se/wp-content/uploads/2012/08/logo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500" y="4565065"/>
            <a:ext cx="1797000" cy="154697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u="sng" dirty="0" err="1" smtClean="0"/>
              <a:t>Lagvärdar</a:t>
            </a:r>
            <a:endParaRPr lang="sv-SE" b="1" u="sng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>
          <a:xfrm>
            <a:off x="838200" y="1280193"/>
            <a:ext cx="10515600" cy="4351338"/>
          </a:xfrm>
        </p:spPr>
        <p:txBody>
          <a:bodyPr>
            <a:normAutofit/>
          </a:bodyPr>
          <a:lstStyle/>
          <a:p>
            <a:r>
              <a:rPr lang="sv-SE" sz="1800" dirty="0" err="1" smtClean="0"/>
              <a:t>Lagvärd</a:t>
            </a:r>
            <a:r>
              <a:rPr lang="sv-SE" sz="1800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1800" dirty="0" smtClean="0"/>
              <a:t>Boka omklädningsrum.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1800" dirty="0" smtClean="0"/>
              <a:t>Skicka ut välkomstbrev till lag för gruppspelet.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1800" dirty="0" smtClean="0"/>
              <a:t>Kontrollera ifall lag behöver boende.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1800" dirty="0" smtClean="0"/>
              <a:t>Boka boende (skolor).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1800" dirty="0" smtClean="0"/>
              <a:t>Hälsa domare välkomna och backa upp dessa.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1800" dirty="0" smtClean="0"/>
              <a:t>Länk mellan samtliga lag och övriga.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1800" dirty="0" smtClean="0"/>
              <a:t>Prisutdelning (kontakt med </a:t>
            </a:r>
            <a:r>
              <a:rPr lang="sv-SE" sz="1800" dirty="0" err="1" smtClean="0"/>
              <a:t>e.v</a:t>
            </a:r>
            <a:r>
              <a:rPr lang="sv-SE" sz="1800" dirty="0" smtClean="0"/>
              <a:t> spelare </a:t>
            </a:r>
            <a:r>
              <a:rPr lang="sv-SE" sz="1800" dirty="0" err="1" smtClean="0"/>
              <a:t>A-Lag</a:t>
            </a:r>
            <a:r>
              <a:rPr lang="sv-SE" sz="1800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4294165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rc_mi" descr="http://bikkarlskoga.se/wp-content/uploads/2012/08/logo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500" y="4565065"/>
            <a:ext cx="1797000" cy="154697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u="sng" dirty="0" smtClean="0"/>
              <a:t>Kiosk – Mat - Ledarrum</a:t>
            </a:r>
            <a:endParaRPr lang="sv-SE" b="1" u="sng" dirty="0"/>
          </a:p>
        </p:txBody>
      </p:sp>
      <p:graphicFrame>
        <p:nvGraphicFramePr>
          <p:cNvPr id="7" name="Platshållare för innehåll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3384308"/>
              </p:ext>
            </p:extLst>
          </p:nvPr>
        </p:nvGraphicFramePr>
        <p:xfrm>
          <a:off x="1628274" y="1889626"/>
          <a:ext cx="8935452" cy="2476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35452">
                  <a:extLst>
                    <a:ext uri="{9D8B030D-6E8A-4147-A177-3AD203B41FA5}">
                      <a16:colId xmlns:a16="http://schemas.microsoft.com/office/drawing/2014/main" val="1977161438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Alexandra Hellström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0957701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 smtClean="0">
                          <a:effectLst/>
                        </a:rPr>
                        <a:t>Kenneth ??</a:t>
                      </a:r>
                      <a:endParaRPr lang="sv-SE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5469127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Carola L-Eliasson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5901038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 smtClean="0">
                          <a:effectLst/>
                        </a:rPr>
                        <a:t>Lotta ??</a:t>
                      </a:r>
                      <a:endParaRPr lang="sv-SE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451906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Helena Frisk Wesström</a:t>
                      </a:r>
                      <a:endParaRPr lang="sv-SE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700477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Jenny Haapanen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818777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Mona Olofsson</a:t>
                      </a:r>
                      <a:endParaRPr lang="sv-SE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180001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Maria Näslund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5293243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Sanna Asp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1253136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Therese Frisell </a:t>
                      </a:r>
                      <a:r>
                        <a:rPr lang="sv-SE" sz="1100" u="none" strike="noStrike" dirty="0" smtClean="0">
                          <a:effectLst/>
                        </a:rPr>
                        <a:t>Bergkvist (Ansvarig)</a:t>
                      </a:r>
                      <a:endParaRPr lang="sv-SE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1492444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Ulrika Lilja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992293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Åsa Book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5736464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Linda Ek</a:t>
                      </a:r>
                      <a:endParaRPr lang="sv-SE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118119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0076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rc_mi" descr="http://bikkarlskoga.se/wp-content/uploads/2012/08/logo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500" y="4565065"/>
            <a:ext cx="1797000" cy="154697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u="sng" dirty="0" smtClean="0"/>
              <a:t>Sekretariat/Media/</a:t>
            </a:r>
            <a:r>
              <a:rPr lang="sv-SE" b="1" u="sng" dirty="0" err="1" smtClean="0"/>
              <a:t>Lagvärdar</a:t>
            </a:r>
            <a:endParaRPr lang="sv-SE" b="1" u="sng" dirty="0"/>
          </a:p>
        </p:txBody>
      </p:sp>
      <p:graphicFrame>
        <p:nvGraphicFramePr>
          <p:cNvPr id="5" name="Platshållare för innehåll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870344"/>
              </p:ext>
            </p:extLst>
          </p:nvPr>
        </p:nvGraphicFramePr>
        <p:xfrm>
          <a:off x="1315453" y="1297029"/>
          <a:ext cx="8919410" cy="31305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19410">
                  <a:extLst>
                    <a:ext uri="{9D8B030D-6E8A-4147-A177-3AD203B41FA5}">
                      <a16:colId xmlns:a16="http://schemas.microsoft.com/office/drawing/2014/main" val="1407264952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Alexander Svensson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32727260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Anders Andersson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58866666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Gustav Florenius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26538405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Erik Lundgren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82862871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Jerry Lindgren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98952234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Johan Elisasson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54614789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johan jaderqvist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56059653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Magnus </a:t>
                      </a:r>
                      <a:r>
                        <a:rPr lang="sv-SE" sz="1100" u="none" strike="noStrike" dirty="0" smtClean="0">
                          <a:effectLst/>
                        </a:rPr>
                        <a:t>Fridlund (Ansvarig)</a:t>
                      </a:r>
                      <a:endParaRPr lang="sv-SE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8153297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Fredrik Näslund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6041813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Martin </a:t>
                      </a:r>
                      <a:r>
                        <a:rPr lang="sv-SE" sz="1100" u="none" strike="noStrike" dirty="0" smtClean="0">
                          <a:effectLst/>
                        </a:rPr>
                        <a:t>Brask (Domaransvarig)</a:t>
                      </a:r>
                      <a:endParaRPr lang="sv-SE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8200748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Mikael </a:t>
                      </a:r>
                      <a:r>
                        <a:rPr lang="sv-SE" sz="1100" u="none" strike="noStrike" dirty="0" smtClean="0">
                          <a:effectLst/>
                        </a:rPr>
                        <a:t>Reinholdsson (Sjukvårdsansvarig)</a:t>
                      </a:r>
                      <a:endParaRPr lang="sv-SE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83200109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Per Wesstrom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93618916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Stefan Gustavsson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55423380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Tommy Karlsson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3868184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Petter Hane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1361585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Amelia Fridlund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65419084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Peter Möllberg</a:t>
                      </a:r>
                      <a:endParaRPr lang="sv-SE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8922169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024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rc_mi" descr="http://bikkarlskoga.se/wp-content/uploads/2012/08/logo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500" y="4565065"/>
            <a:ext cx="1797000" cy="154697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u="sng" dirty="0" smtClean="0"/>
              <a:t>Försäljning</a:t>
            </a:r>
            <a:endParaRPr lang="sv-SE" b="1" u="sng" dirty="0"/>
          </a:p>
        </p:txBody>
      </p:sp>
      <p:graphicFrame>
        <p:nvGraphicFramePr>
          <p:cNvPr id="7" name="Platshållare för innehåll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0427729"/>
              </p:ext>
            </p:extLst>
          </p:nvPr>
        </p:nvGraphicFramePr>
        <p:xfrm>
          <a:off x="1042737" y="2125370"/>
          <a:ext cx="8839200" cy="1714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839200">
                  <a:extLst>
                    <a:ext uri="{9D8B030D-6E8A-4147-A177-3AD203B41FA5}">
                      <a16:colId xmlns:a16="http://schemas.microsoft.com/office/drawing/2014/main" val="134284148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 dirty="0" smtClean="0">
                          <a:effectLst/>
                          <a:latin typeface="+mn-lt"/>
                        </a:rPr>
                        <a:t>Marie</a:t>
                      </a:r>
                      <a:r>
                        <a:rPr lang="sv-SE" sz="1100" b="0" i="0" u="none" strike="noStrike" baseline="0" dirty="0" smtClean="0">
                          <a:effectLst/>
                          <a:latin typeface="+mn-lt"/>
                        </a:rPr>
                        <a:t> Florenius</a:t>
                      </a:r>
                      <a:endParaRPr lang="sv-SE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543718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Anna Lindgren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5735693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Anna Karlsson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7030899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Camilla </a:t>
                      </a:r>
                      <a:r>
                        <a:rPr lang="sv-SE" sz="1100" u="none" strike="noStrike" dirty="0" err="1">
                          <a:effectLst/>
                        </a:rPr>
                        <a:t>Kärnqvist</a:t>
                      </a:r>
                      <a:endParaRPr lang="sv-SE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18378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Jennie Ragnarsson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64486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Jorunn Belsvik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537056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Liselott </a:t>
                      </a:r>
                      <a:r>
                        <a:rPr lang="sv-SE" sz="1100" u="none" strike="noStrike" dirty="0" err="1" smtClean="0">
                          <a:effectLst/>
                        </a:rPr>
                        <a:t>Bervenståhl</a:t>
                      </a:r>
                      <a:r>
                        <a:rPr lang="sv-SE" sz="1100" u="none" strike="noStrike" dirty="0" smtClean="0">
                          <a:effectLst/>
                        </a:rPr>
                        <a:t> (Ansvarig)</a:t>
                      </a:r>
                      <a:endParaRPr lang="sv-SE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601805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Tony Tingström</a:t>
                      </a:r>
                      <a:endParaRPr lang="sv-SE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378412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Carina Johansson</a:t>
                      </a:r>
                      <a:endParaRPr lang="sv-SE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829264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064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</TotalTime>
  <Words>307</Words>
  <Application>Microsoft Office PowerPoint</Application>
  <PresentationFormat>Bredbild</PresentationFormat>
  <Paragraphs>100</Paragraphs>
  <Slides>14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Office-tema</vt:lpstr>
      <vt:lpstr>Future Youth Hockey Challenge 20/9 - 22/9</vt:lpstr>
      <vt:lpstr>PowerPoint-presentation</vt:lpstr>
      <vt:lpstr>Kiosk – Mat - Ledarrum</vt:lpstr>
      <vt:lpstr>Sekretariat/Media</vt:lpstr>
      <vt:lpstr>Egen Försäljning</vt:lpstr>
      <vt:lpstr>Lagvärdar</vt:lpstr>
      <vt:lpstr>Kiosk – Mat - Ledarrum</vt:lpstr>
      <vt:lpstr>Sekretariat/Media/Lagvärdar</vt:lpstr>
      <vt:lpstr>Försäljning</vt:lpstr>
      <vt:lpstr>Grupper:</vt:lpstr>
      <vt:lpstr>PowerPoint-presentation</vt:lpstr>
      <vt:lpstr>PowerPoint-presentation</vt:lpstr>
      <vt:lpstr>PowerPoint-presentation</vt:lpstr>
      <vt:lpstr>PowerPoint-presentation</vt:lpstr>
    </vt:vector>
  </TitlesOfParts>
  <Company>Saab 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Nordic Tropohy 2019</dc:title>
  <dc:creator>Bergkvist Krister</dc:creator>
  <cp:lastModifiedBy>Bergkvist Krister</cp:lastModifiedBy>
  <cp:revision>39</cp:revision>
  <dcterms:created xsi:type="dcterms:W3CDTF">2018-09-24T05:51:12Z</dcterms:created>
  <dcterms:modified xsi:type="dcterms:W3CDTF">2019-08-19T08:49:35Z</dcterms:modified>
</cp:coreProperties>
</file>