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4" r:id="rId4"/>
    <p:sldId id="265" r:id="rId5"/>
    <p:sldId id="261" r:id="rId6"/>
    <p:sldId id="262" r:id="rId7"/>
    <p:sldId id="263" r:id="rId8"/>
    <p:sldId id="257" r:id="rId9"/>
    <p:sldId id="258" r:id="rId10"/>
    <p:sldId id="259" r:id="rId11"/>
    <p:sldId id="266" r:id="rId12"/>
    <p:sldId id="267" r:id="rId13"/>
    <p:sldId id="268" r:id="rId14"/>
  </p:sldIdLst>
  <p:sldSz cx="12192000" cy="6858000"/>
  <p:notesSz cx="6805613" cy="99441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660"/>
  </p:normalViewPr>
  <p:slideViewPr>
    <p:cSldViewPr snapToGrid="0">
      <p:cViewPr varScale="1">
        <p:scale>
          <a:sx n="69" d="100"/>
          <a:sy n="69" d="100"/>
        </p:scale>
        <p:origin x="4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738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1349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2910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702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482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203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9174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7426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363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253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942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E4506-5A7D-47DC-92B6-3AB96265E892}" type="datetimeFigureOut">
              <a:rPr lang="sv-SE" smtClean="0"/>
              <a:t>2019-01-02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E2740-F47D-4ABD-873F-DFA8E521C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923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690540"/>
              </p:ext>
            </p:extLst>
          </p:nvPr>
        </p:nvGraphicFramePr>
        <p:xfrm>
          <a:off x="994609" y="847055"/>
          <a:ext cx="10491537" cy="4351340"/>
        </p:xfrm>
        <a:graphic>
          <a:graphicData uri="http://schemas.openxmlformats.org/drawingml/2006/table">
            <a:tbl>
              <a:tblPr/>
              <a:tblGrid>
                <a:gridCol w="644807">
                  <a:extLst>
                    <a:ext uri="{9D8B030D-6E8A-4147-A177-3AD203B41FA5}">
                      <a16:colId xmlns:a16="http://schemas.microsoft.com/office/drawing/2014/main" val="3746125503"/>
                    </a:ext>
                  </a:extLst>
                </a:gridCol>
                <a:gridCol w="1410514">
                  <a:extLst>
                    <a:ext uri="{9D8B030D-6E8A-4147-A177-3AD203B41FA5}">
                      <a16:colId xmlns:a16="http://schemas.microsoft.com/office/drawing/2014/main" val="45741941"/>
                    </a:ext>
                  </a:extLst>
                </a:gridCol>
                <a:gridCol w="1410514">
                  <a:extLst>
                    <a:ext uri="{9D8B030D-6E8A-4147-A177-3AD203B41FA5}">
                      <a16:colId xmlns:a16="http://schemas.microsoft.com/office/drawing/2014/main" val="3399693707"/>
                    </a:ext>
                  </a:extLst>
                </a:gridCol>
                <a:gridCol w="295536">
                  <a:extLst>
                    <a:ext uri="{9D8B030D-6E8A-4147-A177-3AD203B41FA5}">
                      <a16:colId xmlns:a16="http://schemas.microsoft.com/office/drawing/2014/main" val="1693599992"/>
                    </a:ext>
                  </a:extLst>
                </a:gridCol>
                <a:gridCol w="1880685">
                  <a:extLst>
                    <a:ext uri="{9D8B030D-6E8A-4147-A177-3AD203B41FA5}">
                      <a16:colId xmlns:a16="http://schemas.microsoft.com/office/drawing/2014/main" val="3541500521"/>
                    </a:ext>
                  </a:extLst>
                </a:gridCol>
                <a:gridCol w="2055321">
                  <a:extLst>
                    <a:ext uri="{9D8B030D-6E8A-4147-A177-3AD203B41FA5}">
                      <a16:colId xmlns:a16="http://schemas.microsoft.com/office/drawing/2014/main" val="2362698004"/>
                    </a:ext>
                  </a:extLst>
                </a:gridCol>
                <a:gridCol w="2794160">
                  <a:extLst>
                    <a:ext uri="{9D8B030D-6E8A-4147-A177-3AD203B41FA5}">
                      <a16:colId xmlns:a16="http://schemas.microsoft.com/office/drawing/2014/main" val="408582501"/>
                    </a:ext>
                  </a:extLst>
                </a:gridCol>
              </a:tblGrid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Hemma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Borta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Lagvärd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Dommarvärd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Boendekontakt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9911563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  <a:endParaRPr lang="sv-SE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52399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72275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15759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</a:t>
                      </a:r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Pontus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755002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Pontus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7329568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06783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6590235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Städning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7981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Lunch: 11-13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475970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90658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</a:t>
                      </a:r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36389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24195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</a:t>
                      </a:r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Gustav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99798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Gustav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68599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Pontus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41552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Rebecka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537409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Rebecka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15342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</a:t>
                      </a:r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399761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Städning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01834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Lunch: 12-14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098845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1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092710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2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3914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om 5:e plats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3046569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1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33423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2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889821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om 3:e plats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1889839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Tommy/Stefan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6665264"/>
                  </a:ext>
                </a:extLst>
              </a:tr>
            </a:tbl>
          </a:graphicData>
        </a:graphic>
      </p:graphicFrame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848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853685" y="518695"/>
            <a:ext cx="5820184" cy="49244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6600" dirty="0" smtClean="0"/>
              <a:t>FÖR SLIPNING </a:t>
            </a:r>
          </a:p>
          <a:p>
            <a:pPr algn="ctr"/>
            <a:r>
              <a:rPr lang="sv-SE" sz="5400" dirty="0" smtClean="0"/>
              <a:t>KONTAKTA </a:t>
            </a:r>
          </a:p>
          <a:p>
            <a:pPr algn="ctr"/>
            <a:r>
              <a:rPr lang="sv-SE" sz="5400" dirty="0" smtClean="0"/>
              <a:t>Magnus Ragnarsson</a:t>
            </a:r>
          </a:p>
          <a:p>
            <a:pPr algn="ctr"/>
            <a:r>
              <a:rPr lang="sv-SE" sz="5400" dirty="0" smtClean="0"/>
              <a:t>070-517 6625</a:t>
            </a:r>
          </a:p>
          <a:p>
            <a:pPr algn="ctr"/>
            <a:r>
              <a:rPr lang="sv-SE" sz="5400" dirty="0" smtClean="0"/>
              <a:t>Kostnad:20kr</a:t>
            </a:r>
          </a:p>
          <a:p>
            <a:pPr algn="ctr"/>
            <a:endParaRPr lang="sv-SE" sz="32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515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754366" y="518695"/>
            <a:ext cx="6018827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6000" b="1" u="sng" dirty="0" smtClean="0"/>
              <a:t>Försäljning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5400" b="1" dirty="0" smtClean="0"/>
              <a:t>Hamburgare 35:-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5400" b="1" dirty="0" smtClean="0"/>
              <a:t>Toast 20:-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5400" b="1" dirty="0" smtClean="0"/>
              <a:t>Dricka/Vatten 15:-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5400" b="1" dirty="0" err="1" smtClean="0"/>
              <a:t>Festis</a:t>
            </a:r>
            <a:r>
              <a:rPr lang="sv-SE" sz="5400" b="1" dirty="0" smtClean="0"/>
              <a:t> 10:- </a:t>
            </a:r>
            <a:endParaRPr lang="sv-SE" sz="5400" b="1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800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486526" y="497305"/>
            <a:ext cx="648700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6000" b="1" u="sng" dirty="0" err="1" smtClean="0"/>
              <a:t>Lagvärdar</a:t>
            </a:r>
            <a:r>
              <a:rPr lang="sv-SE" sz="6000" b="1" u="sng" dirty="0" smtClean="0"/>
              <a:t>:</a:t>
            </a:r>
          </a:p>
          <a:p>
            <a:pPr algn="ctr"/>
            <a:endParaRPr lang="sv-SE" sz="6000" b="1" u="sng" dirty="0" smtClean="0"/>
          </a:p>
          <a:p>
            <a:r>
              <a:rPr lang="sv-SE" sz="2400" b="1" u="sng" dirty="0" smtClean="0"/>
              <a:t>AIK, </a:t>
            </a:r>
            <a:r>
              <a:rPr lang="sv-SE" sz="2400" b="1" u="sng" dirty="0" err="1" smtClean="0"/>
              <a:t>Stjernen</a:t>
            </a:r>
            <a:r>
              <a:rPr lang="sv-SE" sz="2400" b="1" u="sng" dirty="0" smtClean="0"/>
              <a:t> Hockey, Holmen Hockey:</a:t>
            </a:r>
          </a:p>
          <a:p>
            <a:r>
              <a:rPr lang="sv-SE" sz="2400" b="1" dirty="0" smtClean="0"/>
              <a:t>Tommy Gustavsson +46 70 4552880</a:t>
            </a:r>
          </a:p>
          <a:p>
            <a:endParaRPr lang="sv-SE" sz="2400" b="1" dirty="0"/>
          </a:p>
          <a:p>
            <a:endParaRPr lang="sv-SE" sz="2400" b="1" dirty="0" smtClean="0"/>
          </a:p>
          <a:p>
            <a:r>
              <a:rPr lang="sv-SE" sz="2400" b="1" u="sng" dirty="0" smtClean="0"/>
              <a:t>Filipstad, Värnamo Hockey:</a:t>
            </a:r>
          </a:p>
          <a:p>
            <a:r>
              <a:rPr lang="sv-SE" sz="2400" b="1" dirty="0" smtClean="0"/>
              <a:t>Stefan Gustavsson +46 73 6870073</a:t>
            </a: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648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3042324" y="454526"/>
            <a:ext cx="648700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7200" b="1" u="sng" dirty="0" smtClean="0"/>
              <a:t>Halva Potten</a:t>
            </a:r>
          </a:p>
          <a:p>
            <a:pPr algn="ctr"/>
            <a:endParaRPr lang="sv-SE" sz="4800" b="1" u="sng" dirty="0" smtClean="0"/>
          </a:p>
          <a:p>
            <a:pPr algn="ctr"/>
            <a:r>
              <a:rPr lang="sv-SE" sz="4800" b="1" dirty="0" smtClean="0"/>
              <a:t>50/50 Lotteri</a:t>
            </a:r>
          </a:p>
          <a:p>
            <a:pPr algn="ctr"/>
            <a:endParaRPr lang="sv-SE" sz="4800" b="1" dirty="0"/>
          </a:p>
          <a:p>
            <a:pPr algn="ctr"/>
            <a:r>
              <a:rPr lang="sv-SE" sz="4000" b="1" dirty="0" smtClean="0"/>
              <a:t>Pris: 20kr/lott </a:t>
            </a:r>
          </a:p>
          <a:p>
            <a:endParaRPr lang="sv-SE" sz="2400" b="1" dirty="0"/>
          </a:p>
          <a:p>
            <a:endParaRPr lang="sv-SE" sz="2400" b="1" dirty="0" smtClean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18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080922"/>
              </p:ext>
            </p:extLst>
          </p:nvPr>
        </p:nvGraphicFramePr>
        <p:xfrm>
          <a:off x="256673" y="772197"/>
          <a:ext cx="11570556" cy="4502534"/>
        </p:xfrm>
        <a:graphic>
          <a:graphicData uri="http://schemas.openxmlformats.org/drawingml/2006/table">
            <a:tbl>
              <a:tblPr/>
              <a:tblGrid>
                <a:gridCol w="787928">
                  <a:extLst>
                    <a:ext uri="{9D8B030D-6E8A-4147-A177-3AD203B41FA5}">
                      <a16:colId xmlns:a16="http://schemas.microsoft.com/office/drawing/2014/main" val="2136912163"/>
                    </a:ext>
                  </a:extLst>
                </a:gridCol>
                <a:gridCol w="1723594">
                  <a:extLst>
                    <a:ext uri="{9D8B030D-6E8A-4147-A177-3AD203B41FA5}">
                      <a16:colId xmlns:a16="http://schemas.microsoft.com/office/drawing/2014/main" val="3746198420"/>
                    </a:ext>
                  </a:extLst>
                </a:gridCol>
                <a:gridCol w="1723594">
                  <a:extLst>
                    <a:ext uri="{9D8B030D-6E8A-4147-A177-3AD203B41FA5}">
                      <a16:colId xmlns:a16="http://schemas.microsoft.com/office/drawing/2014/main" val="3806258620"/>
                    </a:ext>
                  </a:extLst>
                </a:gridCol>
                <a:gridCol w="787928">
                  <a:extLst>
                    <a:ext uri="{9D8B030D-6E8A-4147-A177-3AD203B41FA5}">
                      <a16:colId xmlns:a16="http://schemas.microsoft.com/office/drawing/2014/main" val="216740177"/>
                    </a:ext>
                  </a:extLst>
                </a:gridCol>
                <a:gridCol w="845425">
                  <a:extLst>
                    <a:ext uri="{9D8B030D-6E8A-4147-A177-3AD203B41FA5}">
                      <a16:colId xmlns:a16="http://schemas.microsoft.com/office/drawing/2014/main" val="552354120"/>
                    </a:ext>
                  </a:extLst>
                </a:gridCol>
                <a:gridCol w="787928">
                  <a:extLst>
                    <a:ext uri="{9D8B030D-6E8A-4147-A177-3AD203B41FA5}">
                      <a16:colId xmlns:a16="http://schemas.microsoft.com/office/drawing/2014/main" val="1040242054"/>
                    </a:ext>
                  </a:extLst>
                </a:gridCol>
                <a:gridCol w="686675">
                  <a:extLst>
                    <a:ext uri="{9D8B030D-6E8A-4147-A177-3AD203B41FA5}">
                      <a16:colId xmlns:a16="http://schemas.microsoft.com/office/drawing/2014/main" val="2938768369"/>
                    </a:ext>
                  </a:extLst>
                </a:gridCol>
                <a:gridCol w="944449">
                  <a:extLst>
                    <a:ext uri="{9D8B030D-6E8A-4147-A177-3AD203B41FA5}">
                      <a16:colId xmlns:a16="http://schemas.microsoft.com/office/drawing/2014/main" val="1864188133"/>
                    </a:ext>
                  </a:extLst>
                </a:gridCol>
                <a:gridCol w="919251">
                  <a:extLst>
                    <a:ext uri="{9D8B030D-6E8A-4147-A177-3AD203B41FA5}">
                      <a16:colId xmlns:a16="http://schemas.microsoft.com/office/drawing/2014/main" val="2520803604"/>
                    </a:ext>
                  </a:extLst>
                </a:gridCol>
                <a:gridCol w="787928">
                  <a:extLst>
                    <a:ext uri="{9D8B030D-6E8A-4147-A177-3AD203B41FA5}">
                      <a16:colId xmlns:a16="http://schemas.microsoft.com/office/drawing/2014/main" val="3024203948"/>
                    </a:ext>
                  </a:extLst>
                </a:gridCol>
                <a:gridCol w="787928">
                  <a:extLst>
                    <a:ext uri="{9D8B030D-6E8A-4147-A177-3AD203B41FA5}">
                      <a16:colId xmlns:a16="http://schemas.microsoft.com/office/drawing/2014/main" val="636755098"/>
                    </a:ext>
                  </a:extLst>
                </a:gridCol>
                <a:gridCol w="787928">
                  <a:extLst>
                    <a:ext uri="{9D8B030D-6E8A-4147-A177-3AD203B41FA5}">
                      <a16:colId xmlns:a16="http://schemas.microsoft.com/office/drawing/2014/main" val="3229704722"/>
                    </a:ext>
                  </a:extLst>
                </a:gridCol>
              </a:tblGrid>
              <a:tr h="430961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Hemma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Borta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Kiosk/försäljning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Övrigt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7256895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Tider:</a:t>
                      </a:r>
                      <a:endParaRPr lang="sv-SE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 1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 2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Tider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Måltider 1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Måltider 2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Ledarrum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 1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 2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871401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 – 17:30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Therese</a:t>
                      </a:r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Helena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</a:t>
                      </a:r>
                      <a:endParaRPr lang="sv-SE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Alexandra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994341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15.05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  <a:r>
                        <a:rPr lang="sv-SE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– 18:30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5352933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6208766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 – 21:00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Susanna</a:t>
                      </a:r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Linda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106876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18.55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4912305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296909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Städning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Samtliga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555381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Lunch: 11-13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</a:t>
                      </a:r>
                      <a:endParaRPr lang="sv-SE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365655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09.00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08:30 – 12:30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Therese</a:t>
                      </a:r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Helena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</a:t>
                      </a:r>
                      <a:r>
                        <a:rPr lang="sv-SE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– 13:30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</a:t>
                      </a:r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Jenny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955196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10.05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358947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388976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 – 16:00 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Susanna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Linda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684293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14.05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502914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</a:t>
                      </a:r>
                      <a:endParaRPr lang="sv-SE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167064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 – 20:00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Ulrika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Åsa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 – 18:30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Alexandra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Jenny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776493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18.05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391274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704561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Städning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Samtliga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95683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Lunch: 12-14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2219352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1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09:30 – 12:30 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Therese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Helena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0842874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11.05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2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11:30 – 14:30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Madelene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Carola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7021002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om 5:e plats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 – 15:30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Ulrika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Åsa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8869863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1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940227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14.45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2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759343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om 3:e plats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  <a:r>
                        <a:rPr lang="sv-SE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– 18:30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Kenneth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Ingbritt - Lotta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 – 17:30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Madelene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Carola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114319"/>
                  </a:ext>
                </a:extLst>
              </a:tr>
              <a:tr h="150799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17.20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Alexandra</a:t>
                      </a:r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0" marR="5200" marT="52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882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175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473799"/>
              </p:ext>
            </p:extLst>
          </p:nvPr>
        </p:nvGraphicFramePr>
        <p:xfrm>
          <a:off x="801937" y="750803"/>
          <a:ext cx="10192420" cy="4351340"/>
        </p:xfrm>
        <a:graphic>
          <a:graphicData uri="http://schemas.openxmlformats.org/drawingml/2006/table">
            <a:tbl>
              <a:tblPr/>
              <a:tblGrid>
                <a:gridCol w="514444">
                  <a:extLst>
                    <a:ext uri="{9D8B030D-6E8A-4147-A177-3AD203B41FA5}">
                      <a16:colId xmlns:a16="http://schemas.microsoft.com/office/drawing/2014/main" val="2903215771"/>
                    </a:ext>
                  </a:extLst>
                </a:gridCol>
                <a:gridCol w="1125346">
                  <a:extLst>
                    <a:ext uri="{9D8B030D-6E8A-4147-A177-3AD203B41FA5}">
                      <a16:colId xmlns:a16="http://schemas.microsoft.com/office/drawing/2014/main" val="2433652328"/>
                    </a:ext>
                  </a:extLst>
                </a:gridCol>
                <a:gridCol w="1125346">
                  <a:extLst>
                    <a:ext uri="{9D8B030D-6E8A-4147-A177-3AD203B41FA5}">
                      <a16:colId xmlns:a16="http://schemas.microsoft.com/office/drawing/2014/main" val="1692030851"/>
                    </a:ext>
                  </a:extLst>
                </a:gridCol>
                <a:gridCol w="675208">
                  <a:extLst>
                    <a:ext uri="{9D8B030D-6E8A-4147-A177-3AD203B41FA5}">
                      <a16:colId xmlns:a16="http://schemas.microsoft.com/office/drawing/2014/main" val="1247875792"/>
                    </a:ext>
                  </a:extLst>
                </a:gridCol>
                <a:gridCol w="964582">
                  <a:extLst>
                    <a:ext uri="{9D8B030D-6E8A-4147-A177-3AD203B41FA5}">
                      <a16:colId xmlns:a16="http://schemas.microsoft.com/office/drawing/2014/main" val="2347064586"/>
                    </a:ext>
                  </a:extLst>
                </a:gridCol>
                <a:gridCol w="953865">
                  <a:extLst>
                    <a:ext uri="{9D8B030D-6E8A-4147-A177-3AD203B41FA5}">
                      <a16:colId xmlns:a16="http://schemas.microsoft.com/office/drawing/2014/main" val="2763292102"/>
                    </a:ext>
                  </a:extLst>
                </a:gridCol>
                <a:gridCol w="953865">
                  <a:extLst>
                    <a:ext uri="{9D8B030D-6E8A-4147-A177-3AD203B41FA5}">
                      <a16:colId xmlns:a16="http://schemas.microsoft.com/office/drawing/2014/main" val="4251382627"/>
                    </a:ext>
                  </a:extLst>
                </a:gridCol>
                <a:gridCol w="310810">
                  <a:extLst>
                    <a:ext uri="{9D8B030D-6E8A-4147-A177-3AD203B41FA5}">
                      <a16:colId xmlns:a16="http://schemas.microsoft.com/office/drawing/2014/main" val="3098138373"/>
                    </a:ext>
                  </a:extLst>
                </a:gridCol>
                <a:gridCol w="868124">
                  <a:extLst>
                    <a:ext uri="{9D8B030D-6E8A-4147-A177-3AD203B41FA5}">
                      <a16:colId xmlns:a16="http://schemas.microsoft.com/office/drawing/2014/main" val="1653434337"/>
                    </a:ext>
                  </a:extLst>
                </a:gridCol>
                <a:gridCol w="964582">
                  <a:extLst>
                    <a:ext uri="{9D8B030D-6E8A-4147-A177-3AD203B41FA5}">
                      <a16:colId xmlns:a16="http://schemas.microsoft.com/office/drawing/2014/main" val="1134523364"/>
                    </a:ext>
                  </a:extLst>
                </a:gridCol>
                <a:gridCol w="868124">
                  <a:extLst>
                    <a:ext uri="{9D8B030D-6E8A-4147-A177-3AD203B41FA5}">
                      <a16:colId xmlns:a16="http://schemas.microsoft.com/office/drawing/2014/main" val="1184031307"/>
                    </a:ext>
                  </a:extLst>
                </a:gridCol>
                <a:gridCol w="868124">
                  <a:extLst>
                    <a:ext uri="{9D8B030D-6E8A-4147-A177-3AD203B41FA5}">
                      <a16:colId xmlns:a16="http://schemas.microsoft.com/office/drawing/2014/main" val="2853121004"/>
                    </a:ext>
                  </a:extLst>
                </a:gridCol>
              </a:tblGrid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Hemma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Borta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Egen försäljning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5049068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Tider: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Entrén 1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Entrén 2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Entrén 3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 1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 2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 3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673100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13:00 - 16:30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Lindgren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Karlsson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Camilla Kärnqvist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657435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4657178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16:30 - 20:00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Jennie Ragnarsson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Petter Hane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Anders Andersson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67341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942823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737765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57814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Städning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Samtliga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992109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Lunch: 11-13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003115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10:00 - 13:30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Lindgren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Karlsson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Holm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05413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6207845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39890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13:30 - 17:00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Petter Hane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Tony Tingström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Carina Johansson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168960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5107802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042741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17:00 - 20:00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Jennie Ragnarsson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Anders Andersson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Jorun Belsvik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564355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06584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165353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Städning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Samtliga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743180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Lunch: 12-14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18392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1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10:00 - 13:30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Lindgren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Karlsson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Jorun Belsvik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4267852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2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49161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om 5:e plats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136102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1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13:30 - 17:00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Petter Hane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Tony Tingström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Carina Johansson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542933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2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960941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om 3:e plats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648256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17.20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9" marR="5359" marT="53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7692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587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582022"/>
              </p:ext>
            </p:extLst>
          </p:nvPr>
        </p:nvGraphicFramePr>
        <p:xfrm>
          <a:off x="677602" y="577515"/>
          <a:ext cx="10239778" cy="4641024"/>
        </p:xfrm>
        <a:graphic>
          <a:graphicData uri="http://schemas.openxmlformats.org/drawingml/2006/table">
            <a:tbl>
              <a:tblPr/>
              <a:tblGrid>
                <a:gridCol w="614648">
                  <a:extLst>
                    <a:ext uri="{9D8B030D-6E8A-4147-A177-3AD203B41FA5}">
                      <a16:colId xmlns:a16="http://schemas.microsoft.com/office/drawing/2014/main" val="3965247916"/>
                    </a:ext>
                  </a:extLst>
                </a:gridCol>
                <a:gridCol w="1517004">
                  <a:extLst>
                    <a:ext uri="{9D8B030D-6E8A-4147-A177-3AD203B41FA5}">
                      <a16:colId xmlns:a16="http://schemas.microsoft.com/office/drawing/2014/main" val="3100426114"/>
                    </a:ext>
                  </a:extLst>
                </a:gridCol>
                <a:gridCol w="1477772">
                  <a:extLst>
                    <a:ext uri="{9D8B030D-6E8A-4147-A177-3AD203B41FA5}">
                      <a16:colId xmlns:a16="http://schemas.microsoft.com/office/drawing/2014/main" val="2149162861"/>
                    </a:ext>
                  </a:extLst>
                </a:gridCol>
                <a:gridCol w="984404">
                  <a:extLst>
                    <a:ext uri="{9D8B030D-6E8A-4147-A177-3AD203B41FA5}">
                      <a16:colId xmlns:a16="http://schemas.microsoft.com/office/drawing/2014/main" val="4214643305"/>
                    </a:ext>
                  </a:extLst>
                </a:gridCol>
                <a:gridCol w="650300">
                  <a:extLst>
                    <a:ext uri="{9D8B030D-6E8A-4147-A177-3AD203B41FA5}">
                      <a16:colId xmlns:a16="http://schemas.microsoft.com/office/drawing/2014/main" val="1222152019"/>
                    </a:ext>
                  </a:extLst>
                </a:gridCol>
                <a:gridCol w="915433">
                  <a:extLst>
                    <a:ext uri="{9D8B030D-6E8A-4147-A177-3AD203B41FA5}">
                      <a16:colId xmlns:a16="http://schemas.microsoft.com/office/drawing/2014/main" val="2880603626"/>
                    </a:ext>
                  </a:extLst>
                </a:gridCol>
                <a:gridCol w="915433">
                  <a:extLst>
                    <a:ext uri="{9D8B030D-6E8A-4147-A177-3AD203B41FA5}">
                      <a16:colId xmlns:a16="http://schemas.microsoft.com/office/drawing/2014/main" val="1966490607"/>
                    </a:ext>
                  </a:extLst>
                </a:gridCol>
                <a:gridCol w="614648">
                  <a:extLst>
                    <a:ext uri="{9D8B030D-6E8A-4147-A177-3AD203B41FA5}">
                      <a16:colId xmlns:a16="http://schemas.microsoft.com/office/drawing/2014/main" val="3783188187"/>
                    </a:ext>
                  </a:extLst>
                </a:gridCol>
                <a:gridCol w="706192">
                  <a:extLst>
                    <a:ext uri="{9D8B030D-6E8A-4147-A177-3AD203B41FA5}">
                      <a16:colId xmlns:a16="http://schemas.microsoft.com/office/drawing/2014/main" val="10083659"/>
                    </a:ext>
                  </a:extLst>
                </a:gridCol>
                <a:gridCol w="666958">
                  <a:extLst>
                    <a:ext uri="{9D8B030D-6E8A-4147-A177-3AD203B41FA5}">
                      <a16:colId xmlns:a16="http://schemas.microsoft.com/office/drawing/2014/main" val="429405414"/>
                    </a:ext>
                  </a:extLst>
                </a:gridCol>
                <a:gridCol w="562338">
                  <a:extLst>
                    <a:ext uri="{9D8B030D-6E8A-4147-A177-3AD203B41FA5}">
                      <a16:colId xmlns:a16="http://schemas.microsoft.com/office/drawing/2014/main" val="3271062662"/>
                    </a:ext>
                  </a:extLst>
                </a:gridCol>
                <a:gridCol w="614648">
                  <a:extLst>
                    <a:ext uri="{9D8B030D-6E8A-4147-A177-3AD203B41FA5}">
                      <a16:colId xmlns:a16="http://schemas.microsoft.com/office/drawing/2014/main" val="1663826123"/>
                    </a:ext>
                  </a:extLst>
                </a:gridCol>
              </a:tblGrid>
              <a:tr h="22387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Hemma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Borta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Sekreatariat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"Holken"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9595885"/>
                  </a:ext>
                </a:extLst>
              </a:tr>
              <a:tr h="166360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Klocka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Speaker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Utvisning 1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Utvisning 2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Cup online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 1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 2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5474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3601087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15.05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544773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05715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05021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18.55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0791605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836483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Städning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Samtliga</a:t>
                      </a:r>
                      <a:endParaRPr lang="sv-SE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973085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Lunch: 11-13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8158750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09.00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443350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10.05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681180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1950788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0836959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14.05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6284906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372588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Hockey Röd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 Karlskoga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478629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18.05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 Hockey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956979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 Hockey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 IF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6263200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Städning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Samtliga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220957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Lunch: 12-14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951163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1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5139081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11.05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2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833159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om 5:e plats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Kristoffer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450044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1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251773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14.45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2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Jerry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Mikael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J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E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4162866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om 3:e plats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096897"/>
                  </a:ext>
                </a:extLst>
              </a:tr>
              <a:tr h="163492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17.20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Magnus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Amelia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82" marR="5282" marT="5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863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18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8386" y="486611"/>
            <a:ext cx="8847374" cy="4504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438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4873" y="317205"/>
            <a:ext cx="9042865" cy="4972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867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873613"/>
              </p:ext>
            </p:extLst>
          </p:nvPr>
        </p:nvGraphicFramePr>
        <p:xfrm>
          <a:off x="1096211" y="590379"/>
          <a:ext cx="9956800" cy="4351347"/>
        </p:xfrm>
        <a:graphic>
          <a:graphicData uri="http://schemas.openxmlformats.org/drawingml/2006/table">
            <a:tbl>
              <a:tblPr/>
              <a:tblGrid>
                <a:gridCol w="1564095">
                  <a:extLst>
                    <a:ext uri="{9D8B030D-6E8A-4147-A177-3AD203B41FA5}">
                      <a16:colId xmlns:a16="http://schemas.microsoft.com/office/drawing/2014/main" val="2072107585"/>
                    </a:ext>
                  </a:extLst>
                </a:gridCol>
                <a:gridCol w="667602">
                  <a:extLst>
                    <a:ext uri="{9D8B030D-6E8A-4147-A177-3AD203B41FA5}">
                      <a16:colId xmlns:a16="http://schemas.microsoft.com/office/drawing/2014/main" val="503960770"/>
                    </a:ext>
                  </a:extLst>
                </a:gridCol>
                <a:gridCol w="2155399">
                  <a:extLst>
                    <a:ext uri="{9D8B030D-6E8A-4147-A177-3AD203B41FA5}">
                      <a16:colId xmlns:a16="http://schemas.microsoft.com/office/drawing/2014/main" val="2659939553"/>
                    </a:ext>
                  </a:extLst>
                </a:gridCol>
                <a:gridCol w="1754838">
                  <a:extLst>
                    <a:ext uri="{9D8B030D-6E8A-4147-A177-3AD203B41FA5}">
                      <a16:colId xmlns:a16="http://schemas.microsoft.com/office/drawing/2014/main" val="1711439374"/>
                    </a:ext>
                  </a:extLst>
                </a:gridCol>
                <a:gridCol w="1907433">
                  <a:extLst>
                    <a:ext uri="{9D8B030D-6E8A-4147-A177-3AD203B41FA5}">
                      <a16:colId xmlns:a16="http://schemas.microsoft.com/office/drawing/2014/main" val="1244392100"/>
                    </a:ext>
                  </a:extLst>
                </a:gridCol>
                <a:gridCol w="1907433">
                  <a:extLst>
                    <a:ext uri="{9D8B030D-6E8A-4147-A177-3AD203B41FA5}">
                      <a16:colId xmlns:a16="http://schemas.microsoft.com/office/drawing/2014/main" val="3650895161"/>
                    </a:ext>
                  </a:extLst>
                </a:gridCol>
              </a:tblGrid>
              <a:tr h="201894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Matchdag</a:t>
                      </a:r>
                    </a:p>
                  </a:txBody>
                  <a:tcPr marL="5313" marR="5313" marT="5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Tid</a:t>
                      </a:r>
                    </a:p>
                  </a:txBody>
                  <a:tcPr marL="5313" marR="5313" marT="5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</a:t>
                      </a:r>
                    </a:p>
                  </a:txBody>
                  <a:tcPr marL="5313" marR="5313" marT="5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</a:t>
                      </a:r>
                    </a:p>
                  </a:txBody>
                  <a:tcPr marL="5313" marR="5313" marT="5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</a:t>
                      </a:r>
                    </a:p>
                  </a:txBody>
                  <a:tcPr marL="5313" marR="5313" marT="5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</a:t>
                      </a:r>
                    </a:p>
                  </a:txBody>
                  <a:tcPr marL="5313" marR="5313" marT="5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3163210"/>
                  </a:ext>
                </a:extLst>
              </a:tr>
              <a:tr h="170016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 4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Filipstad-BIK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Ludvig Avander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Benjamin Bergman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Casper Frentz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459201"/>
                  </a:ext>
                </a:extLst>
              </a:tr>
              <a:tr h="170016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 4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15.05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Röd-AIK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Ludvig Avander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Benjamin Bergman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Casper Frentz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019687"/>
                  </a:ext>
                </a:extLst>
              </a:tr>
              <a:tr h="170016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 4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Stjernen-Värnamo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Viktor Vickman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Love Granquist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Lukas Hjelm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6142292"/>
                  </a:ext>
                </a:extLst>
              </a:tr>
              <a:tr h="170016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 4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BIK-AIK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Viktor Vickman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Love Granquist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Lukas Hjelm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0638207"/>
                  </a:ext>
                </a:extLst>
              </a:tr>
              <a:tr h="170016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 4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18.55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Värnamo-Filipstad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Anton Eklund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Elin Lundström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Isak Lövstrand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550543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 4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Stjernen-Holmen Röd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Anton Eklund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Elin Lundström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Isak Lövstrand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463741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8095125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 5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09.00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Värnamo-BIK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Adam Granquist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Alessio Ring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Rasmus Skoglund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381986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 5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10.05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AIK-Stjernen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Adam Granquist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Alessio Ring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Rasmus Skoglund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343251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 5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Filipstad-Holmen Röd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Albin Gunnarsson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Melker Ström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Benjamin Bergman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500377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 5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BIK-Stjernen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Albin Gunnarsson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Melker Ström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Benjamin Bergman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7542222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 5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14.05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Röd-Värnamo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Ludvig Avander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Casper Frentz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Love Granquist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556059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 5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Filipstad-AIK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Ludvig Avander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Casper Frentz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Love Granquist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502144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 5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Holmen Röd-BIK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Viktor Vickman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Lukas Hjelm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Elin Lundström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8774333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 5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18.05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AIK-Värnamo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Viktor Vickman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Lukas Hjelm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Elin Lundström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179746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 5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Stjernen-Filipstad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Viktor Vickman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Lukas Hjelm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Elin Lundström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603060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687590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 6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1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Anton Eklund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Isak Lövstrand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Alessio Ring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8528115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 6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11.05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2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Anton Eklund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Isak Lövstrand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Alessio Ring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5469776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 6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5:e plats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Adam Granquist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Rasmus Skoglund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Melker Ström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914450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 6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1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Adam Granquist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Rasmus Skoglund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Melker Ström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11466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 6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14.45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2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Ludvig Avander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Benjamin Bergman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Casper Frentz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567896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 6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Bronsmatch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Anton Eklund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Love Granquist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Rasmus Skoglund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463204"/>
                  </a:ext>
                </a:extLst>
              </a:tr>
              <a:tr h="16470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 6 jan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17.20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Albin Gunnarsson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Alessio Ring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Isak Lövstrand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317058"/>
                  </a:ext>
                </a:extLst>
              </a:tr>
              <a:tr h="170016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13" marR="5313" marT="5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9044106"/>
                  </a:ext>
                </a:extLst>
              </a:tr>
            </a:tbl>
          </a:graphicData>
        </a:graphic>
      </p:graphicFrame>
      <p:sp>
        <p:nvSpPr>
          <p:cNvPr id="2" name="textruta 1"/>
          <p:cNvSpPr txBox="1"/>
          <p:nvPr/>
        </p:nvSpPr>
        <p:spPr>
          <a:xfrm>
            <a:off x="4807284" y="165769"/>
            <a:ext cx="1582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u="sng" dirty="0" smtClean="0"/>
              <a:t>Domarlista</a:t>
            </a:r>
            <a:endParaRPr lang="sv-SE" sz="2400" b="1" u="sng" dirty="0"/>
          </a:p>
        </p:txBody>
      </p:sp>
    </p:spTree>
    <p:extLst>
      <p:ext uri="{BB962C8B-B14F-4D97-AF65-F5344CB8AC3E}">
        <p14:creationId xmlns:p14="http://schemas.microsoft.com/office/powerpoint/2010/main" val="17424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1878832" y="213895"/>
            <a:ext cx="70191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7200" b="1" u="sng" dirty="0" smtClean="0"/>
              <a:t>ENDAST FÖR</a:t>
            </a:r>
          </a:p>
          <a:p>
            <a:pPr algn="ctr"/>
            <a:r>
              <a:rPr lang="sv-SE" sz="6000" b="1" dirty="0" smtClean="0"/>
              <a:t>SPELARE</a:t>
            </a:r>
          </a:p>
          <a:p>
            <a:pPr algn="ctr"/>
            <a:r>
              <a:rPr lang="sv-SE" sz="6000" b="1" dirty="0" smtClean="0"/>
              <a:t>LEDARE</a:t>
            </a:r>
          </a:p>
          <a:p>
            <a:pPr algn="ctr"/>
            <a:r>
              <a:rPr lang="sv-SE" sz="6000" b="1" dirty="0" smtClean="0"/>
              <a:t>DOMARE</a:t>
            </a:r>
          </a:p>
          <a:p>
            <a:pPr algn="ctr"/>
            <a:r>
              <a:rPr lang="sv-SE" sz="6000" b="1" dirty="0" smtClean="0"/>
              <a:t>FUNKTIONÄRER</a:t>
            </a:r>
            <a:endParaRPr lang="sv-SE" sz="6000" b="1" dirty="0"/>
          </a:p>
        </p:txBody>
      </p:sp>
    </p:spTree>
    <p:extLst>
      <p:ext uri="{BB962C8B-B14F-4D97-AF65-F5344CB8AC3E}">
        <p14:creationId xmlns:p14="http://schemas.microsoft.com/office/powerpoint/2010/main" val="1521391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737853" y="518695"/>
            <a:ext cx="6051850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6600" dirty="0" smtClean="0"/>
              <a:t>SWISH NUMMER</a:t>
            </a:r>
          </a:p>
          <a:p>
            <a:pPr algn="ctr"/>
            <a:r>
              <a:rPr lang="sv-SE" sz="3200" dirty="0" smtClean="0"/>
              <a:t>(För Norska gäster gäller kontanter</a:t>
            </a:r>
          </a:p>
          <a:p>
            <a:pPr algn="ctr"/>
            <a:r>
              <a:rPr lang="sv-SE" sz="3200" dirty="0" err="1" smtClean="0"/>
              <a:t>Swish</a:t>
            </a:r>
            <a:r>
              <a:rPr lang="sv-SE" sz="3200" dirty="0" smtClean="0"/>
              <a:t> fungerar inte)</a:t>
            </a:r>
          </a:p>
          <a:p>
            <a:pPr algn="ctr"/>
            <a:endParaRPr lang="sv-SE" sz="3200" dirty="0"/>
          </a:p>
          <a:p>
            <a:pPr algn="ctr"/>
            <a:endParaRPr lang="sv-SE" sz="3200" dirty="0" smtClean="0"/>
          </a:p>
          <a:p>
            <a:pPr algn="ctr"/>
            <a:r>
              <a:rPr lang="sv-SE" sz="7200" b="1" dirty="0" smtClean="0"/>
              <a:t>123 083 5181</a:t>
            </a:r>
            <a:r>
              <a:rPr lang="sv-SE" sz="3200" dirty="0" smtClean="0"/>
              <a:t> </a:t>
            </a:r>
            <a:endParaRPr lang="sv-SE" sz="3200" dirty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99" y="5465009"/>
            <a:ext cx="1265402" cy="1163053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330" y="5710079"/>
            <a:ext cx="1956816" cy="79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670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1217</Words>
  <Application>Microsoft Office PowerPoint</Application>
  <PresentationFormat>Bredbild</PresentationFormat>
  <Paragraphs>1386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SAAB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Bergkvist Krister</dc:creator>
  <cp:lastModifiedBy>Bergkvist Krister</cp:lastModifiedBy>
  <cp:revision>16</cp:revision>
  <cp:lastPrinted>2019-01-02T09:30:22Z</cp:lastPrinted>
  <dcterms:created xsi:type="dcterms:W3CDTF">2018-12-10T07:45:27Z</dcterms:created>
  <dcterms:modified xsi:type="dcterms:W3CDTF">2019-01-02T19:30:24Z</dcterms:modified>
</cp:coreProperties>
</file>