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2018-10-04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644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2018-10-04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2233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2018-10-04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9479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2018-10-04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6925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2018-10-04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573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2018-10-04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5178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2018-10-04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1871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2018-10-04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0709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2018-10-04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2503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2018-10-04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133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2018-10-04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577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5F3C2-D504-49B0-87ED-A5401F7A7BFB}" type="datetimeFigureOut">
              <a:rPr lang="sv-SE" smtClean="0"/>
              <a:t>2018-10-04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9334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Nordic </a:t>
            </a:r>
            <a:r>
              <a:rPr lang="sv-SE" b="1" i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Youth</a:t>
            </a:r>
            <a:r>
              <a:rPr lang="sv-SE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Trophy 2019</a:t>
            </a:r>
            <a:br>
              <a:rPr lang="sv-SE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v-SE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4/1-6/1</a:t>
            </a:r>
            <a:endParaRPr lang="sv-SE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7924" y="4981575"/>
            <a:ext cx="5870909" cy="1130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99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7924" y="4981575"/>
            <a:ext cx="5870909" cy="1130467"/>
          </a:xfrm>
          <a:prstGeom prst="rect">
            <a:avLst/>
          </a:prstGeom>
        </p:spPr>
      </p:pic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u="sng" dirty="0" smtClean="0"/>
              <a:t>Lotteri/Försäljning</a:t>
            </a:r>
            <a:endParaRPr lang="sv-SE" b="1" u="sng" dirty="0"/>
          </a:p>
        </p:txBody>
      </p:sp>
      <p:graphicFrame>
        <p:nvGraphicFramePr>
          <p:cNvPr id="2" name="Platshållare för innehåll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4655023"/>
              </p:ext>
            </p:extLst>
          </p:nvPr>
        </p:nvGraphicFramePr>
        <p:xfrm>
          <a:off x="1804737" y="1934871"/>
          <a:ext cx="8598568" cy="2095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98568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Anders Andersson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Anna Holm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Anna Lindgren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Anna Karlsson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Camilla Kärnqvist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Jennie Ragnarsson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Jorunn Belsvik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Liselott Bervenståhl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Tony Tingström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Carina </a:t>
                      </a:r>
                      <a:r>
                        <a:rPr lang="sv-SE" sz="1100" u="none" strike="noStrike" dirty="0" smtClean="0">
                          <a:effectLst/>
                        </a:rPr>
                        <a:t>Johansson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 smtClean="0">
                          <a:effectLst/>
                          <a:latin typeface="+mn-lt"/>
                        </a:rPr>
                        <a:t>Petter</a:t>
                      </a:r>
                      <a:r>
                        <a:rPr lang="sv-SE" sz="1100" b="0" i="0" u="none" strike="noStrike" baseline="0" dirty="0" smtClean="0">
                          <a:effectLst/>
                          <a:latin typeface="+mn-lt"/>
                        </a:rPr>
                        <a:t> Hane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064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7924" y="4981575"/>
            <a:ext cx="5870909" cy="1130467"/>
          </a:xfrm>
          <a:prstGeom prst="rect">
            <a:avLst/>
          </a:prstGeom>
        </p:spPr>
      </p:pic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u="sng" dirty="0" err="1" smtClean="0"/>
              <a:t>Lagvärdar</a:t>
            </a:r>
            <a:endParaRPr lang="sv-SE" b="1" u="sng" dirty="0"/>
          </a:p>
        </p:txBody>
      </p:sp>
      <p:graphicFrame>
        <p:nvGraphicFramePr>
          <p:cNvPr id="2" name="Platshållare för innehåll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3637395"/>
              </p:ext>
            </p:extLst>
          </p:nvPr>
        </p:nvGraphicFramePr>
        <p:xfrm>
          <a:off x="1660357" y="2030120"/>
          <a:ext cx="8662737" cy="381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62737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Stefan Gustavsson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Tommy </a:t>
                      </a:r>
                      <a:r>
                        <a:rPr lang="sv-SE" sz="1100" u="none" strike="noStrike" dirty="0" smtClean="0">
                          <a:effectLst/>
                        </a:rPr>
                        <a:t>Karlsson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537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7924" y="4981575"/>
            <a:ext cx="5870909" cy="1130467"/>
          </a:xfrm>
          <a:prstGeom prst="rect">
            <a:avLst/>
          </a:prstGeom>
        </p:spPr>
      </p:pic>
      <p:graphicFrame>
        <p:nvGraphicFramePr>
          <p:cNvPr id="10" name="Tabell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232485"/>
              </p:ext>
            </p:extLst>
          </p:nvPr>
        </p:nvGraphicFramePr>
        <p:xfrm>
          <a:off x="798097" y="240234"/>
          <a:ext cx="10515596" cy="4008900"/>
        </p:xfrm>
        <a:graphic>
          <a:graphicData uri="http://schemas.openxmlformats.org/drawingml/2006/table">
            <a:tbl>
              <a:tblPr/>
              <a:tblGrid>
                <a:gridCol w="441310"/>
                <a:gridCol w="864233"/>
                <a:gridCol w="753905"/>
                <a:gridCol w="193073"/>
                <a:gridCol w="441310"/>
                <a:gridCol w="441310"/>
                <a:gridCol w="517161"/>
                <a:gridCol w="517161"/>
                <a:gridCol w="441310"/>
                <a:gridCol w="579220"/>
                <a:gridCol w="156297"/>
                <a:gridCol w="441310"/>
                <a:gridCol w="524056"/>
                <a:gridCol w="441310"/>
                <a:gridCol w="441310"/>
                <a:gridCol w="489579"/>
                <a:gridCol w="312595"/>
                <a:gridCol w="422923"/>
                <a:gridCol w="441310"/>
                <a:gridCol w="615996"/>
                <a:gridCol w="441310"/>
                <a:gridCol w="441310"/>
                <a:gridCol w="156297"/>
              </a:tblGrid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Hemma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Borta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Sekreatariat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"Holken"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Kiosk/försäljning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Övrigt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Fredag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Middag: 16-18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Klocka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Speaker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Utvisning 1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Utvisning 2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Musik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Cup online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 1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 2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Entrén 1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Entrén 2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Entrén 3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Måltider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Sjukv.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Lekrum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 1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 2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15.05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16.10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M, 16-18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17.30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M, 16-18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18.35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19.40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20.45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Städning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Lördag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Lunch: 11-13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Middag: 16-18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09.00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10.05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11.10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L, 11-13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12.45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L, 11-13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13.50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14.55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16.30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M, 16-18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17.35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M, 16-18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18.40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19.45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Städning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Söndag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Lunch: 12-14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Middag: 16-18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10.00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Kvart 1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11.05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Kvart 2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12.30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 om 5:e plats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L, 12-14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13.40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 1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L, 12-14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14.45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 2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16.15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 om 3:e plats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M, 16-18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380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17.20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M, 16-18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1449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900" marR="6900" marT="690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550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0821" y="849056"/>
            <a:ext cx="8686800" cy="538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64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4973053" y="449179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u="sng" dirty="0" smtClean="0">
                <a:solidFill>
                  <a:schemeClr val="tx1"/>
                </a:solidFill>
              </a:rPr>
              <a:t>Cupansvarig</a:t>
            </a:r>
            <a:endParaRPr lang="sv-SE" b="1" u="sng" dirty="0">
              <a:solidFill>
                <a:schemeClr val="tx1"/>
              </a:solidFill>
            </a:endParaRPr>
          </a:p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Krister Frisell Bergkvist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3" name="Rektangel 2"/>
          <p:cNvSpPr/>
          <p:nvPr/>
        </p:nvSpPr>
        <p:spPr>
          <a:xfrm>
            <a:off x="385011" y="1524000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u="sng" dirty="0" smtClean="0">
                <a:solidFill>
                  <a:schemeClr val="tx1"/>
                </a:solidFill>
              </a:rPr>
              <a:t>Kiosk/Mat/Service</a:t>
            </a:r>
          </a:p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6 + 6 + 2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4" name="Rektangel 3"/>
          <p:cNvSpPr/>
          <p:nvPr/>
        </p:nvSpPr>
        <p:spPr>
          <a:xfrm>
            <a:off x="3208420" y="1532022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u="sng" dirty="0" smtClean="0">
                <a:solidFill>
                  <a:schemeClr val="tx1"/>
                </a:solidFill>
              </a:rPr>
              <a:t>Sekretariat/Media</a:t>
            </a:r>
          </a:p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8 + 4 + 2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6448926" y="1532022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u="sng" dirty="0" smtClean="0">
                <a:solidFill>
                  <a:schemeClr val="tx1"/>
                </a:solidFill>
              </a:rPr>
              <a:t>Lotteri/Försäljning</a:t>
            </a:r>
          </a:p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4 + 4 + 2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385010" y="2598822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Kiosk Nobel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4" name="Rektangel 13"/>
          <p:cNvSpPr/>
          <p:nvPr/>
        </p:nvSpPr>
        <p:spPr>
          <a:xfrm>
            <a:off x="385010" y="3641560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Matservering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385010" y="4748466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Ledarrum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6" name="Rektangel 15"/>
          <p:cNvSpPr/>
          <p:nvPr/>
        </p:nvSpPr>
        <p:spPr>
          <a:xfrm>
            <a:off x="3208419" y="2598821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Sekretariat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7" name="Rektangel 16"/>
          <p:cNvSpPr/>
          <p:nvPr/>
        </p:nvSpPr>
        <p:spPr>
          <a:xfrm>
            <a:off x="3200395" y="3637551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Rapport ”Cup on Line”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8" name="Rektangel 17"/>
          <p:cNvSpPr/>
          <p:nvPr/>
        </p:nvSpPr>
        <p:spPr>
          <a:xfrm>
            <a:off x="3200394" y="4704350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Cup Kansli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9" name="Rektangel 18"/>
          <p:cNvSpPr/>
          <p:nvPr/>
        </p:nvSpPr>
        <p:spPr>
          <a:xfrm>
            <a:off x="6448925" y="2614865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Lotterier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0" name="Rektangel 19"/>
          <p:cNvSpPr/>
          <p:nvPr/>
        </p:nvSpPr>
        <p:spPr>
          <a:xfrm>
            <a:off x="6448925" y="3697708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Egen försäljning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1" name="Rektangel 20"/>
          <p:cNvSpPr/>
          <p:nvPr/>
        </p:nvSpPr>
        <p:spPr>
          <a:xfrm>
            <a:off x="6448925" y="4704350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Grill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2" name="Rektangel 21"/>
          <p:cNvSpPr/>
          <p:nvPr/>
        </p:nvSpPr>
        <p:spPr>
          <a:xfrm>
            <a:off x="3208419" y="5598701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Musik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4" name="Rektangel 23"/>
          <p:cNvSpPr/>
          <p:nvPr/>
        </p:nvSpPr>
        <p:spPr>
          <a:xfrm>
            <a:off x="9111913" y="1532022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u="sng" dirty="0" err="1" smtClean="0">
                <a:solidFill>
                  <a:schemeClr val="tx1"/>
                </a:solidFill>
              </a:rPr>
              <a:t>Lagvärdar</a:t>
            </a:r>
            <a:endParaRPr lang="sv-SE" b="1" u="sng" dirty="0" smtClean="0">
              <a:solidFill>
                <a:schemeClr val="tx1"/>
              </a:solidFill>
            </a:endParaRPr>
          </a:p>
          <a:p>
            <a:pPr algn="ctr"/>
            <a:r>
              <a:rPr lang="sv-SE" sz="12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5" name="Rektangel 24"/>
          <p:cNvSpPr/>
          <p:nvPr/>
        </p:nvSpPr>
        <p:spPr>
          <a:xfrm>
            <a:off x="9111913" y="2598821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>
                <a:solidFill>
                  <a:schemeClr val="tx1"/>
                </a:solidFill>
              </a:rPr>
              <a:t>Lagvärd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6" name="Rektangel 25"/>
          <p:cNvSpPr/>
          <p:nvPr/>
        </p:nvSpPr>
        <p:spPr>
          <a:xfrm>
            <a:off x="9111912" y="3737813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Boendevärd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7" name="Rektangel 26"/>
          <p:cNvSpPr/>
          <p:nvPr/>
        </p:nvSpPr>
        <p:spPr>
          <a:xfrm>
            <a:off x="9111912" y="4708363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Domar värd</a:t>
            </a:r>
            <a:endParaRPr lang="sv-SE" dirty="0">
              <a:solidFill>
                <a:schemeClr val="tx1"/>
              </a:solidFill>
            </a:endParaRPr>
          </a:p>
        </p:txBody>
      </p:sp>
      <p:cxnSp>
        <p:nvCxnSpPr>
          <p:cNvPr id="38" name="Vinklad  37"/>
          <p:cNvCxnSpPr/>
          <p:nvPr/>
        </p:nvCxnSpPr>
        <p:spPr>
          <a:xfrm rot="5400000" flipH="1" flipV="1">
            <a:off x="2915651" y="-26073"/>
            <a:ext cx="200526" cy="2887579"/>
          </a:xfrm>
          <a:prstGeom prst="bentConnector2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Vinklad  39"/>
          <p:cNvCxnSpPr>
            <a:stCxn id="4" idx="0"/>
            <a:endCxn id="2" idx="2"/>
          </p:cNvCxnSpPr>
          <p:nvPr/>
        </p:nvCxnSpPr>
        <p:spPr>
          <a:xfrm rot="5400000" flipH="1" flipV="1">
            <a:off x="5065294" y="437148"/>
            <a:ext cx="425117" cy="1764633"/>
          </a:xfrm>
          <a:prstGeom prst="bentConnector3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Vinklad  41"/>
          <p:cNvCxnSpPr>
            <a:stCxn id="5" idx="0"/>
          </p:cNvCxnSpPr>
          <p:nvPr/>
        </p:nvCxnSpPr>
        <p:spPr>
          <a:xfrm rot="16200000" flipV="1">
            <a:off x="6789821" y="685801"/>
            <a:ext cx="216569" cy="1475874"/>
          </a:xfrm>
          <a:prstGeom prst="bentConnector2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Vinklad  43"/>
          <p:cNvCxnSpPr>
            <a:stCxn id="24" idx="0"/>
          </p:cNvCxnSpPr>
          <p:nvPr/>
        </p:nvCxnSpPr>
        <p:spPr>
          <a:xfrm rot="16200000" flipV="1">
            <a:off x="8859251" y="92243"/>
            <a:ext cx="216569" cy="2662989"/>
          </a:xfrm>
          <a:prstGeom prst="bentConnector2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ak 46"/>
          <p:cNvCxnSpPr>
            <a:stCxn id="3" idx="2"/>
            <a:endCxn id="13" idx="0"/>
          </p:cNvCxnSpPr>
          <p:nvPr/>
        </p:nvCxnSpPr>
        <p:spPr>
          <a:xfrm flipH="1">
            <a:off x="1572126" y="2181726"/>
            <a:ext cx="1" cy="41709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k 48"/>
          <p:cNvCxnSpPr>
            <a:stCxn id="13" idx="2"/>
            <a:endCxn id="14" idx="0"/>
          </p:cNvCxnSpPr>
          <p:nvPr/>
        </p:nvCxnSpPr>
        <p:spPr>
          <a:xfrm>
            <a:off x="1572126" y="3256548"/>
            <a:ext cx="0" cy="3850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k 50"/>
          <p:cNvCxnSpPr>
            <a:stCxn id="14" idx="2"/>
            <a:endCxn id="15" idx="0"/>
          </p:cNvCxnSpPr>
          <p:nvPr/>
        </p:nvCxnSpPr>
        <p:spPr>
          <a:xfrm>
            <a:off x="1572126" y="4299286"/>
            <a:ext cx="0" cy="44918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k 52"/>
          <p:cNvCxnSpPr>
            <a:stCxn id="4" idx="2"/>
            <a:endCxn id="16" idx="0"/>
          </p:cNvCxnSpPr>
          <p:nvPr/>
        </p:nvCxnSpPr>
        <p:spPr>
          <a:xfrm flipH="1">
            <a:off x="4395535" y="2189748"/>
            <a:ext cx="1" cy="40907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ak 55"/>
          <p:cNvCxnSpPr>
            <a:stCxn id="16" idx="2"/>
            <a:endCxn id="17" idx="0"/>
          </p:cNvCxnSpPr>
          <p:nvPr/>
        </p:nvCxnSpPr>
        <p:spPr>
          <a:xfrm flipH="1">
            <a:off x="4387511" y="3256547"/>
            <a:ext cx="8024" cy="38100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ak 57"/>
          <p:cNvCxnSpPr>
            <a:stCxn id="17" idx="2"/>
            <a:endCxn id="18" idx="0"/>
          </p:cNvCxnSpPr>
          <p:nvPr/>
        </p:nvCxnSpPr>
        <p:spPr>
          <a:xfrm flipH="1">
            <a:off x="4387510" y="4295277"/>
            <a:ext cx="1" cy="40907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Rak 59"/>
          <p:cNvCxnSpPr>
            <a:stCxn id="18" idx="2"/>
            <a:endCxn id="22" idx="0"/>
          </p:cNvCxnSpPr>
          <p:nvPr/>
        </p:nvCxnSpPr>
        <p:spPr>
          <a:xfrm>
            <a:off x="4387510" y="5362076"/>
            <a:ext cx="8025" cy="23662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Rak 61"/>
          <p:cNvCxnSpPr>
            <a:stCxn id="5" idx="2"/>
            <a:endCxn id="19" idx="0"/>
          </p:cNvCxnSpPr>
          <p:nvPr/>
        </p:nvCxnSpPr>
        <p:spPr>
          <a:xfrm flipH="1">
            <a:off x="7636041" y="2189748"/>
            <a:ext cx="1" cy="42511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ak 63"/>
          <p:cNvCxnSpPr>
            <a:stCxn id="19" idx="2"/>
            <a:endCxn id="20" idx="0"/>
          </p:cNvCxnSpPr>
          <p:nvPr/>
        </p:nvCxnSpPr>
        <p:spPr>
          <a:xfrm>
            <a:off x="7636041" y="3272591"/>
            <a:ext cx="0" cy="42511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ak 65"/>
          <p:cNvCxnSpPr>
            <a:stCxn id="20" idx="2"/>
            <a:endCxn id="21" idx="0"/>
          </p:cNvCxnSpPr>
          <p:nvPr/>
        </p:nvCxnSpPr>
        <p:spPr>
          <a:xfrm>
            <a:off x="7636041" y="4355434"/>
            <a:ext cx="0" cy="34891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Rak 67"/>
          <p:cNvCxnSpPr>
            <a:stCxn id="24" idx="2"/>
            <a:endCxn id="25" idx="0"/>
          </p:cNvCxnSpPr>
          <p:nvPr/>
        </p:nvCxnSpPr>
        <p:spPr>
          <a:xfrm>
            <a:off x="10299029" y="2189748"/>
            <a:ext cx="0" cy="40907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ak 69"/>
          <p:cNvCxnSpPr>
            <a:stCxn id="25" idx="2"/>
            <a:endCxn id="26" idx="0"/>
          </p:cNvCxnSpPr>
          <p:nvPr/>
        </p:nvCxnSpPr>
        <p:spPr>
          <a:xfrm flipH="1">
            <a:off x="10299028" y="3256547"/>
            <a:ext cx="1" cy="48126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Rak 71"/>
          <p:cNvCxnSpPr>
            <a:stCxn id="26" idx="2"/>
            <a:endCxn id="27" idx="0"/>
          </p:cNvCxnSpPr>
          <p:nvPr/>
        </p:nvCxnSpPr>
        <p:spPr>
          <a:xfrm>
            <a:off x="10299028" y="4395539"/>
            <a:ext cx="0" cy="3128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3" name="irc_mi" descr="http://bikkarlskoga.se/wp-content/uploads/2012/08/logo.pn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226" y="5855372"/>
            <a:ext cx="746100" cy="633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Bildobjekt 7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0072" y="5887460"/>
            <a:ext cx="3190876" cy="61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59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7924" y="4981575"/>
            <a:ext cx="5870909" cy="1130467"/>
          </a:xfrm>
          <a:prstGeom prst="rect">
            <a:avLst/>
          </a:prstGeom>
        </p:spPr>
      </p:pic>
      <p:sp>
        <p:nvSpPr>
          <p:cNvPr id="8" name="Rektangel 7"/>
          <p:cNvSpPr/>
          <p:nvPr/>
        </p:nvSpPr>
        <p:spPr>
          <a:xfrm>
            <a:off x="3130966" y="176463"/>
            <a:ext cx="3617494" cy="11790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u="sng" dirty="0" smtClean="0">
                <a:solidFill>
                  <a:schemeClr val="tx1"/>
                </a:solidFill>
              </a:rPr>
              <a:t>Sponsor Grupp</a:t>
            </a:r>
          </a:p>
          <a:p>
            <a:pPr algn="ctr"/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9" name="Rektangel 8"/>
          <p:cNvSpPr/>
          <p:nvPr/>
        </p:nvSpPr>
        <p:spPr>
          <a:xfrm>
            <a:off x="652319" y="2077452"/>
            <a:ext cx="3834063" cy="10309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u="sng" dirty="0" smtClean="0">
                <a:solidFill>
                  <a:schemeClr val="tx1"/>
                </a:solidFill>
              </a:rPr>
              <a:t>Sjukvårds Grupp</a:t>
            </a:r>
          </a:p>
          <a:p>
            <a:pPr algn="ctr"/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0" name="Rektangel 9"/>
          <p:cNvSpPr/>
          <p:nvPr/>
        </p:nvSpPr>
        <p:spPr>
          <a:xfrm>
            <a:off x="3493168" y="3505701"/>
            <a:ext cx="3906253" cy="13635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u="sng" dirty="0" smtClean="0">
                <a:solidFill>
                  <a:schemeClr val="tx1"/>
                </a:solidFill>
              </a:rPr>
              <a:t>Övrig Grupp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1" name="Rektangel 10"/>
          <p:cNvSpPr/>
          <p:nvPr/>
        </p:nvSpPr>
        <p:spPr>
          <a:xfrm>
            <a:off x="7879429" y="1857124"/>
            <a:ext cx="3906253" cy="13635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u="sng" dirty="0" err="1" smtClean="0">
                <a:solidFill>
                  <a:schemeClr val="tx1"/>
                </a:solidFill>
              </a:rPr>
              <a:t>Städgrupp</a:t>
            </a:r>
            <a:endParaRPr lang="sv-SE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21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7924" y="4981575"/>
            <a:ext cx="5870909" cy="1130467"/>
          </a:xfrm>
          <a:prstGeom prst="rect">
            <a:avLst/>
          </a:prstGeom>
        </p:spPr>
      </p:pic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u="sng" dirty="0" smtClean="0"/>
              <a:t>Kiosk – Mat - Ledarrum</a:t>
            </a:r>
            <a:endParaRPr lang="sv-SE" b="1" u="sng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Kiosk Nobelhallen – Bemanna Nobelhallens kiosk. </a:t>
            </a:r>
          </a:p>
          <a:p>
            <a:r>
              <a:rPr lang="sv-SE" dirty="0" smtClean="0"/>
              <a:t>Mat – Mat levereras i kantiner och vi skall ombesörja att servera och utfodra spelare. (Pub </a:t>
            </a:r>
            <a:r>
              <a:rPr lang="sv-SE" dirty="0" err="1" smtClean="0"/>
              <a:t>Rinkside</a:t>
            </a:r>
            <a:r>
              <a:rPr lang="sv-SE" dirty="0" smtClean="0"/>
              <a:t>).</a:t>
            </a:r>
          </a:p>
          <a:p>
            <a:r>
              <a:rPr lang="sv-SE" dirty="0" smtClean="0"/>
              <a:t>Ledarrum – Se till att det finns kaffe, dricka, vatten, fikabröd (baka).            Stora Logen.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240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7924" y="4981575"/>
            <a:ext cx="5870909" cy="1130467"/>
          </a:xfrm>
          <a:prstGeom prst="rect">
            <a:avLst/>
          </a:prstGeom>
        </p:spPr>
      </p:pic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u="sng" dirty="0" smtClean="0"/>
              <a:t>Sekretariat/Media</a:t>
            </a:r>
            <a:endParaRPr lang="sv-SE" b="1" u="sng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Bemanna upp Sekretariatet med.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/>
              <a:t>Speaker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/>
              <a:t>Tidtagare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/>
              <a:t>Utvisning/Musik</a:t>
            </a:r>
          </a:p>
          <a:p>
            <a:r>
              <a:rPr lang="sv-SE" dirty="0" smtClean="0"/>
              <a:t>Media – Rapportera av i ”Cup on Line” löpande.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371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7924" y="4981575"/>
            <a:ext cx="5870909" cy="1130467"/>
          </a:xfrm>
          <a:prstGeom prst="rect">
            <a:avLst/>
          </a:prstGeom>
        </p:spPr>
      </p:pic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u="sng" dirty="0" smtClean="0"/>
              <a:t>Lotteri/Försäljning</a:t>
            </a:r>
            <a:endParaRPr lang="sv-SE" b="1" u="sng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Sälja lotter löpande (Gäller endast Lördag och Söndag)           (Sponsring av priser jagar samtliga in)</a:t>
            </a:r>
          </a:p>
          <a:p>
            <a:r>
              <a:rPr lang="sv-SE" dirty="0" smtClean="0"/>
              <a:t>Försäljning/Grill – Egen försäljning vid Entrén         (Hamburgare/Dricka/Vatten/ Toast)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1415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7924" y="4981575"/>
            <a:ext cx="5870909" cy="1130467"/>
          </a:xfrm>
          <a:prstGeom prst="rect">
            <a:avLst/>
          </a:prstGeom>
        </p:spPr>
      </p:pic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u="sng" dirty="0" err="1" smtClean="0"/>
              <a:t>Lagvärdar</a:t>
            </a:r>
            <a:endParaRPr lang="sv-SE" b="1" u="sng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838200" y="1280193"/>
            <a:ext cx="10515600" cy="4351338"/>
          </a:xfrm>
        </p:spPr>
        <p:txBody>
          <a:bodyPr>
            <a:normAutofit/>
          </a:bodyPr>
          <a:lstStyle/>
          <a:p>
            <a:r>
              <a:rPr lang="sv-SE" sz="1800" dirty="0" err="1" smtClean="0"/>
              <a:t>Lagvärd</a:t>
            </a:r>
            <a:r>
              <a:rPr lang="sv-SE" sz="18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1800" dirty="0" smtClean="0"/>
              <a:t>Boka omklädningsrum.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1800" dirty="0" smtClean="0"/>
              <a:t>Skicka ut välkomstbrev till lag för gruppspelet.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1800" dirty="0" smtClean="0"/>
              <a:t>Kontrollera ifall lag behöver boende.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1800" dirty="0" smtClean="0"/>
              <a:t>Boka boende (skolor).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1800" dirty="0" smtClean="0"/>
              <a:t>Häls domare välkomna och backa upp dessa.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1800" dirty="0" smtClean="0"/>
              <a:t>Länk mellan samtliga lag och övriga</a:t>
            </a:r>
            <a:r>
              <a:rPr lang="sv-SE" sz="1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1800" dirty="0" smtClean="0"/>
              <a:t>Prisutdelning (kontakt med </a:t>
            </a:r>
            <a:r>
              <a:rPr lang="sv-SE" sz="1800" dirty="0" err="1" smtClean="0"/>
              <a:t>e.v</a:t>
            </a:r>
            <a:r>
              <a:rPr lang="sv-SE" sz="1800" dirty="0" smtClean="0"/>
              <a:t> spelare </a:t>
            </a:r>
            <a:r>
              <a:rPr lang="sv-SE" sz="1800" dirty="0" err="1" smtClean="0"/>
              <a:t>A-Lag</a:t>
            </a:r>
            <a:r>
              <a:rPr lang="sv-SE" sz="1800" dirty="0" smtClean="0"/>
              <a:t>)</a:t>
            </a:r>
            <a:endParaRPr lang="sv-SE" sz="1800" dirty="0" smtClean="0"/>
          </a:p>
          <a:p>
            <a:pPr marL="514350" indent="-514350">
              <a:buFont typeface="+mj-lt"/>
              <a:buAutoNum type="arabicPeriod"/>
            </a:pP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429416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7924" y="4981575"/>
            <a:ext cx="5870909" cy="1130467"/>
          </a:xfrm>
          <a:prstGeom prst="rect">
            <a:avLst/>
          </a:prstGeom>
        </p:spPr>
      </p:pic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u="sng" dirty="0" smtClean="0"/>
              <a:t>Kiosk – Mat - Ledarrum</a:t>
            </a:r>
            <a:endParaRPr lang="sv-SE" b="1" u="sng" dirty="0"/>
          </a:p>
        </p:txBody>
      </p:sp>
      <p:graphicFrame>
        <p:nvGraphicFramePr>
          <p:cNvPr id="2" name="Platshållare för innehåll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0653871"/>
              </p:ext>
            </p:extLst>
          </p:nvPr>
        </p:nvGraphicFramePr>
        <p:xfrm>
          <a:off x="1596189" y="1690688"/>
          <a:ext cx="9015664" cy="2476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15664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Alexandra Hellström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Anna Juhlin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Carola L-Eliasson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Mamma </a:t>
                      </a:r>
                      <a:r>
                        <a:rPr lang="sv-SE" sz="1100" u="none" strike="noStrike" dirty="0" smtClean="0">
                          <a:effectLst/>
                        </a:rPr>
                        <a:t>Rasmus L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Helena Frisk Wesström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Jenny Haapanen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Madelene Johansson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Maria Näslund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Sanna Asp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Therese Frisell Bergkvist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Ulrika Lilja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Åsa Book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Linda Ek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007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7924" y="4981575"/>
            <a:ext cx="5870909" cy="1130467"/>
          </a:xfrm>
          <a:prstGeom prst="rect">
            <a:avLst/>
          </a:prstGeom>
        </p:spPr>
      </p:pic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u="sng" dirty="0" smtClean="0"/>
              <a:t>Sekretariat/Media</a:t>
            </a:r>
            <a:endParaRPr lang="sv-SE" b="1" u="sng" dirty="0"/>
          </a:p>
        </p:txBody>
      </p:sp>
      <p:graphicFrame>
        <p:nvGraphicFramePr>
          <p:cNvPr id="2" name="Platshållare för innehåll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0317077"/>
              </p:ext>
            </p:extLst>
          </p:nvPr>
        </p:nvGraphicFramePr>
        <p:xfrm>
          <a:off x="1868905" y="1871704"/>
          <a:ext cx="7940842" cy="228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40842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Alexander Svensson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Daniel Holm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Erik Lundgren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Jerry Lindgren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Johan Elisasson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 smtClean="0">
                          <a:effectLst/>
                        </a:rPr>
                        <a:t>Johan </a:t>
                      </a:r>
                      <a:r>
                        <a:rPr lang="sv-SE" sz="1100" u="none" strike="noStrike" dirty="0" err="1">
                          <a:effectLst/>
                        </a:rPr>
                        <a:t>jaderqvist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Kristoffer Karlsson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Magnus Fridlund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 smtClean="0">
                          <a:effectLst/>
                        </a:rPr>
                        <a:t>Näslund Fredrik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Martin Brask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Mikael Reinholdsson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Per </a:t>
                      </a:r>
                      <a:r>
                        <a:rPr lang="sv-SE" sz="1100" u="none" strike="noStrike" dirty="0" smtClean="0">
                          <a:effectLst/>
                        </a:rPr>
                        <a:t>Wesström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24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420</Words>
  <Application>Microsoft Office PowerPoint</Application>
  <PresentationFormat>Bredbild</PresentationFormat>
  <Paragraphs>755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Nordic Youth Trophy 2019 4/1-6/1</vt:lpstr>
      <vt:lpstr>PowerPoint-presentation</vt:lpstr>
      <vt:lpstr>PowerPoint-presentation</vt:lpstr>
      <vt:lpstr>Kiosk – Mat - Ledarrum</vt:lpstr>
      <vt:lpstr>Sekretariat/Media</vt:lpstr>
      <vt:lpstr>Lotteri/Försäljning</vt:lpstr>
      <vt:lpstr>Lagvärdar</vt:lpstr>
      <vt:lpstr>Kiosk – Mat - Ledarrum</vt:lpstr>
      <vt:lpstr>Sekretariat/Media</vt:lpstr>
      <vt:lpstr>Lotteri/Försäljning</vt:lpstr>
      <vt:lpstr>Lagvärdar</vt:lpstr>
      <vt:lpstr>PowerPoint-presentation</vt:lpstr>
      <vt:lpstr>PowerPoint-presentation</vt:lpstr>
    </vt:vector>
  </TitlesOfParts>
  <Company>Saab AB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Nordic Tropohy 2019</dc:title>
  <dc:creator>Bergkvist Krister</dc:creator>
  <cp:lastModifiedBy>Bergkvist Krister</cp:lastModifiedBy>
  <cp:revision>25</cp:revision>
  <dcterms:created xsi:type="dcterms:W3CDTF">2018-09-24T05:51:12Z</dcterms:created>
  <dcterms:modified xsi:type="dcterms:W3CDTF">2018-10-04T09:06:49Z</dcterms:modified>
</cp:coreProperties>
</file>