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3"/>
  </p:notesMasterIdLst>
  <p:sldIdLst>
    <p:sldId id="256" r:id="rId2"/>
    <p:sldId id="257" r:id="rId3"/>
    <p:sldId id="270" r:id="rId4"/>
    <p:sldId id="259" r:id="rId5"/>
    <p:sldId id="278" r:id="rId6"/>
    <p:sldId id="279" r:id="rId7"/>
    <p:sldId id="280" r:id="rId8"/>
    <p:sldId id="281" r:id="rId9"/>
    <p:sldId id="282" r:id="rId10"/>
    <p:sldId id="276" r:id="rId11"/>
    <p:sldId id="283"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108" y="-28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96A8A-B77D-44A9-B95A-45C391259B9C}" type="datetimeFigureOut">
              <a:rPr lang="sv-SE" smtClean="0"/>
              <a:pPr/>
              <a:t>2017-10-23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D04C7-4F2C-4093-96A4-E73DCDC67FD6}" type="slidenum">
              <a:rPr lang="sv-SE" smtClean="0"/>
              <a:pPr/>
              <a:t>‹#›</a:t>
            </a:fld>
            <a:endParaRPr lang="sv-SE"/>
          </a:p>
        </p:txBody>
      </p:sp>
    </p:spTree>
    <p:extLst>
      <p:ext uri="{BB962C8B-B14F-4D97-AF65-F5344CB8AC3E}">
        <p14:creationId xmlns:p14="http://schemas.microsoft.com/office/powerpoint/2010/main" xmlns="" val="36538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E3FAE1C-DECB-47E7-A0CB-8A55FE19956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a:extLst>
              <a:ext uri="{FF2B5EF4-FFF2-40B4-BE49-F238E27FC236}">
                <a16:creationId xmlns:a16="http://schemas.microsoft.com/office/drawing/2014/main" xmlns="" id="{FCD6F9BA-08F2-4633-B552-C036D84A76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a:extLst>
              <a:ext uri="{FF2B5EF4-FFF2-40B4-BE49-F238E27FC236}">
                <a16:creationId xmlns:a16="http://schemas.microsoft.com/office/drawing/2014/main" xmlns="" id="{D021276D-FEBD-4CD1-8F39-245890C4183F}"/>
              </a:ext>
            </a:extLst>
          </p:cNvPr>
          <p:cNvSpPr>
            <a:spLocks noGrp="1"/>
          </p:cNvSpPr>
          <p:nvPr>
            <p:ph type="dt" sz="half" idx="10"/>
          </p:nvPr>
        </p:nvSpPr>
        <p:spPr/>
        <p:txBody>
          <a:bodyPr/>
          <a:lstStyle/>
          <a:p>
            <a:fld id="{DBEB676B-BC6D-449C-A264-6970AD8EEDD8}" type="datetimeFigureOut">
              <a:rPr lang="sv-SE" smtClean="0"/>
              <a:pPr/>
              <a:t>2017-10-23</a:t>
            </a:fld>
            <a:endParaRPr lang="sv-SE"/>
          </a:p>
        </p:txBody>
      </p:sp>
      <p:sp>
        <p:nvSpPr>
          <p:cNvPr id="5" name="Platshållare för sidfot 4">
            <a:extLst>
              <a:ext uri="{FF2B5EF4-FFF2-40B4-BE49-F238E27FC236}">
                <a16:creationId xmlns:a16="http://schemas.microsoft.com/office/drawing/2014/main" xmlns="" id="{6471718E-D638-442F-A5A1-E3C109F513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C7722D9A-6AA8-415A-9AE9-4345141D4E3D}"/>
              </a:ext>
            </a:extLst>
          </p:cNvPr>
          <p:cNvSpPr>
            <a:spLocks noGrp="1"/>
          </p:cNvSpPr>
          <p:nvPr>
            <p:ph type="sldNum" sz="quarter" idx="12"/>
          </p:nvPr>
        </p:nvSpPr>
        <p:spPr/>
        <p:txBody>
          <a:bodyPr/>
          <a:lstStyle/>
          <a:p>
            <a:fld id="{3B9619FB-2A93-4758-BEB7-7308E71E5E53}" type="slidenum">
              <a:rPr lang="sv-SE" smtClean="0"/>
              <a:pPr/>
              <a:t>‹#›</a:t>
            </a:fld>
            <a:endParaRPr lang="sv-SE"/>
          </a:p>
        </p:txBody>
      </p:sp>
    </p:spTree>
    <p:extLst>
      <p:ext uri="{BB962C8B-B14F-4D97-AF65-F5344CB8AC3E}">
        <p14:creationId xmlns:p14="http://schemas.microsoft.com/office/powerpoint/2010/main" xmlns="" val="226044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AAA8CC3-4EF6-4076-ACE1-6BAB445CC7C2}"/>
              </a:ext>
            </a:extLst>
          </p:cNvPr>
          <p:cNvSpPr>
            <a:spLocks noGrp="1"/>
          </p:cNvSpPr>
          <p:nvPr>
            <p:ph type="title"/>
          </p:nvPr>
        </p:nvSpPr>
        <p:spPr/>
        <p:txBody>
          <a:bodyPr/>
          <a:lstStyle/>
          <a:p>
            <a:r>
              <a:rPr lang="sv-SE"/>
              <a:t>Klicka här för att ändra format</a:t>
            </a:r>
          </a:p>
        </p:txBody>
      </p:sp>
      <p:sp>
        <p:nvSpPr>
          <p:cNvPr id="3" name="Platshållare för lodrät text 2">
            <a:extLst>
              <a:ext uri="{FF2B5EF4-FFF2-40B4-BE49-F238E27FC236}">
                <a16:creationId xmlns:a16="http://schemas.microsoft.com/office/drawing/2014/main" xmlns="" id="{B07A95F7-D545-4153-BE52-DE91F3E3B2CD}"/>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CF00F9B1-CF65-442A-812D-E81F800E1569}"/>
              </a:ext>
            </a:extLst>
          </p:cNvPr>
          <p:cNvSpPr>
            <a:spLocks noGrp="1"/>
          </p:cNvSpPr>
          <p:nvPr>
            <p:ph type="dt" sz="half" idx="10"/>
          </p:nvPr>
        </p:nvSpPr>
        <p:spPr/>
        <p:txBody>
          <a:bodyPr/>
          <a:lstStyle/>
          <a:p>
            <a:fld id="{DBEB676B-BC6D-449C-A264-6970AD8EEDD8}" type="datetimeFigureOut">
              <a:rPr lang="sv-SE" smtClean="0"/>
              <a:pPr/>
              <a:t>2017-10-23</a:t>
            </a:fld>
            <a:endParaRPr lang="sv-SE"/>
          </a:p>
        </p:txBody>
      </p:sp>
      <p:sp>
        <p:nvSpPr>
          <p:cNvPr id="5" name="Platshållare för sidfot 4">
            <a:extLst>
              <a:ext uri="{FF2B5EF4-FFF2-40B4-BE49-F238E27FC236}">
                <a16:creationId xmlns:a16="http://schemas.microsoft.com/office/drawing/2014/main" xmlns="" id="{1E039D50-5132-4931-86C5-F860C3BC69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C3CAAC48-CE2A-413F-91BF-2995C7C5A366}"/>
              </a:ext>
            </a:extLst>
          </p:cNvPr>
          <p:cNvSpPr>
            <a:spLocks noGrp="1"/>
          </p:cNvSpPr>
          <p:nvPr>
            <p:ph type="sldNum" sz="quarter" idx="12"/>
          </p:nvPr>
        </p:nvSpPr>
        <p:spPr/>
        <p:txBody>
          <a:bodyPr/>
          <a:lstStyle/>
          <a:p>
            <a:fld id="{3B9619FB-2A93-4758-BEB7-7308E71E5E53}" type="slidenum">
              <a:rPr lang="sv-SE" smtClean="0"/>
              <a:pPr/>
              <a:t>‹#›</a:t>
            </a:fld>
            <a:endParaRPr lang="sv-SE"/>
          </a:p>
        </p:txBody>
      </p:sp>
    </p:spTree>
    <p:extLst>
      <p:ext uri="{BB962C8B-B14F-4D97-AF65-F5344CB8AC3E}">
        <p14:creationId xmlns:p14="http://schemas.microsoft.com/office/powerpoint/2010/main" xmlns="" val="222403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xmlns="" id="{7963F3F3-52B0-480A-A4C7-1BAFD93059E6}"/>
              </a:ext>
            </a:extLst>
          </p:cNvPr>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a:extLst>
              <a:ext uri="{FF2B5EF4-FFF2-40B4-BE49-F238E27FC236}">
                <a16:creationId xmlns:a16="http://schemas.microsoft.com/office/drawing/2014/main" xmlns="" id="{99CECA03-15AE-4713-9EA1-6F51B5C2199C}"/>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6F7EE6C2-D6E8-4202-A01A-07C057D4BCB7}"/>
              </a:ext>
            </a:extLst>
          </p:cNvPr>
          <p:cNvSpPr>
            <a:spLocks noGrp="1"/>
          </p:cNvSpPr>
          <p:nvPr>
            <p:ph type="dt" sz="half" idx="10"/>
          </p:nvPr>
        </p:nvSpPr>
        <p:spPr/>
        <p:txBody>
          <a:bodyPr/>
          <a:lstStyle/>
          <a:p>
            <a:fld id="{DBEB676B-BC6D-449C-A264-6970AD8EEDD8}" type="datetimeFigureOut">
              <a:rPr lang="sv-SE" smtClean="0"/>
              <a:pPr/>
              <a:t>2017-10-23</a:t>
            </a:fld>
            <a:endParaRPr lang="sv-SE"/>
          </a:p>
        </p:txBody>
      </p:sp>
      <p:sp>
        <p:nvSpPr>
          <p:cNvPr id="5" name="Platshållare för sidfot 4">
            <a:extLst>
              <a:ext uri="{FF2B5EF4-FFF2-40B4-BE49-F238E27FC236}">
                <a16:creationId xmlns:a16="http://schemas.microsoft.com/office/drawing/2014/main" xmlns="" id="{36AFC6CB-3ED6-4FDD-A743-7A3221D4138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51DF896F-7F2E-4859-8852-C503E74619B4}"/>
              </a:ext>
            </a:extLst>
          </p:cNvPr>
          <p:cNvSpPr>
            <a:spLocks noGrp="1"/>
          </p:cNvSpPr>
          <p:nvPr>
            <p:ph type="sldNum" sz="quarter" idx="12"/>
          </p:nvPr>
        </p:nvSpPr>
        <p:spPr/>
        <p:txBody>
          <a:bodyPr/>
          <a:lstStyle/>
          <a:p>
            <a:fld id="{3B9619FB-2A93-4758-BEB7-7308E71E5E53}" type="slidenum">
              <a:rPr lang="sv-SE" smtClean="0"/>
              <a:pPr/>
              <a:t>‹#›</a:t>
            </a:fld>
            <a:endParaRPr lang="sv-SE"/>
          </a:p>
        </p:txBody>
      </p:sp>
    </p:spTree>
    <p:extLst>
      <p:ext uri="{BB962C8B-B14F-4D97-AF65-F5344CB8AC3E}">
        <p14:creationId xmlns:p14="http://schemas.microsoft.com/office/powerpoint/2010/main" xmlns="" val="346899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09E3DD3-8C82-42B7-8E33-291DB2969EC2}"/>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xmlns="" id="{ED0860E8-6D5E-4506-BB9D-E3DB4940DF92}"/>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D809A7B4-8460-4227-96AA-7268D3E9D992}"/>
              </a:ext>
            </a:extLst>
          </p:cNvPr>
          <p:cNvSpPr>
            <a:spLocks noGrp="1"/>
          </p:cNvSpPr>
          <p:nvPr>
            <p:ph type="dt" sz="half" idx="10"/>
          </p:nvPr>
        </p:nvSpPr>
        <p:spPr/>
        <p:txBody>
          <a:bodyPr/>
          <a:lstStyle/>
          <a:p>
            <a:fld id="{DBEB676B-BC6D-449C-A264-6970AD8EEDD8}" type="datetimeFigureOut">
              <a:rPr lang="sv-SE" smtClean="0"/>
              <a:pPr/>
              <a:t>2017-10-23</a:t>
            </a:fld>
            <a:endParaRPr lang="sv-SE"/>
          </a:p>
        </p:txBody>
      </p:sp>
      <p:sp>
        <p:nvSpPr>
          <p:cNvPr id="5" name="Platshållare för sidfot 4">
            <a:extLst>
              <a:ext uri="{FF2B5EF4-FFF2-40B4-BE49-F238E27FC236}">
                <a16:creationId xmlns:a16="http://schemas.microsoft.com/office/drawing/2014/main" xmlns="" id="{EBD708B8-CF82-433B-90DE-708F3967B06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C43EE416-1558-4A7D-A0E7-C70EAADBD9A3}"/>
              </a:ext>
            </a:extLst>
          </p:cNvPr>
          <p:cNvSpPr>
            <a:spLocks noGrp="1"/>
          </p:cNvSpPr>
          <p:nvPr>
            <p:ph type="sldNum" sz="quarter" idx="12"/>
          </p:nvPr>
        </p:nvSpPr>
        <p:spPr/>
        <p:txBody>
          <a:bodyPr/>
          <a:lstStyle/>
          <a:p>
            <a:fld id="{3B9619FB-2A93-4758-BEB7-7308E71E5E53}" type="slidenum">
              <a:rPr lang="sv-SE" smtClean="0"/>
              <a:pPr/>
              <a:t>‹#›</a:t>
            </a:fld>
            <a:endParaRPr lang="sv-SE"/>
          </a:p>
        </p:txBody>
      </p:sp>
    </p:spTree>
    <p:extLst>
      <p:ext uri="{BB962C8B-B14F-4D97-AF65-F5344CB8AC3E}">
        <p14:creationId xmlns:p14="http://schemas.microsoft.com/office/powerpoint/2010/main" xmlns="" val="238096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013FB10-8594-4C2B-B81E-876386F3EBB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a:extLst>
              <a:ext uri="{FF2B5EF4-FFF2-40B4-BE49-F238E27FC236}">
                <a16:creationId xmlns:a16="http://schemas.microsoft.com/office/drawing/2014/main" xmlns="" id="{0F4B1E0E-1DFB-4B0B-896B-A2A8D146F5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xmlns="" id="{3153D984-9B3E-4113-8BD3-F8772FB7D8F3}"/>
              </a:ext>
            </a:extLst>
          </p:cNvPr>
          <p:cNvSpPr>
            <a:spLocks noGrp="1"/>
          </p:cNvSpPr>
          <p:nvPr>
            <p:ph type="dt" sz="half" idx="10"/>
          </p:nvPr>
        </p:nvSpPr>
        <p:spPr/>
        <p:txBody>
          <a:bodyPr/>
          <a:lstStyle/>
          <a:p>
            <a:fld id="{DBEB676B-BC6D-449C-A264-6970AD8EEDD8}" type="datetimeFigureOut">
              <a:rPr lang="sv-SE" smtClean="0"/>
              <a:pPr/>
              <a:t>2017-10-23</a:t>
            </a:fld>
            <a:endParaRPr lang="sv-SE"/>
          </a:p>
        </p:txBody>
      </p:sp>
      <p:sp>
        <p:nvSpPr>
          <p:cNvPr id="5" name="Platshållare för sidfot 4">
            <a:extLst>
              <a:ext uri="{FF2B5EF4-FFF2-40B4-BE49-F238E27FC236}">
                <a16:creationId xmlns:a16="http://schemas.microsoft.com/office/drawing/2014/main" xmlns="" id="{4D125026-194A-402F-8F4F-C28F3C4F8F0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6C1A12FD-A402-4C7F-AE6E-56BE4BB7D74B}"/>
              </a:ext>
            </a:extLst>
          </p:cNvPr>
          <p:cNvSpPr>
            <a:spLocks noGrp="1"/>
          </p:cNvSpPr>
          <p:nvPr>
            <p:ph type="sldNum" sz="quarter" idx="12"/>
          </p:nvPr>
        </p:nvSpPr>
        <p:spPr/>
        <p:txBody>
          <a:bodyPr/>
          <a:lstStyle/>
          <a:p>
            <a:fld id="{3B9619FB-2A93-4758-BEB7-7308E71E5E53}" type="slidenum">
              <a:rPr lang="sv-SE" smtClean="0"/>
              <a:pPr/>
              <a:t>‹#›</a:t>
            </a:fld>
            <a:endParaRPr lang="sv-SE"/>
          </a:p>
        </p:txBody>
      </p:sp>
    </p:spTree>
    <p:extLst>
      <p:ext uri="{BB962C8B-B14F-4D97-AF65-F5344CB8AC3E}">
        <p14:creationId xmlns:p14="http://schemas.microsoft.com/office/powerpoint/2010/main" xmlns="" val="3015198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2C72348-23B2-45D0-A49F-F1AAAB8E334C}"/>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xmlns="" id="{00AA2503-8B48-4FAB-A055-65C54F7194BB}"/>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xmlns="" id="{D6A2366C-1F53-4F41-B660-3B3EA498D734}"/>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xmlns="" id="{543FDA0B-2369-4A9D-A249-0AF3A8F8F279}"/>
              </a:ext>
            </a:extLst>
          </p:cNvPr>
          <p:cNvSpPr>
            <a:spLocks noGrp="1"/>
          </p:cNvSpPr>
          <p:nvPr>
            <p:ph type="dt" sz="half" idx="10"/>
          </p:nvPr>
        </p:nvSpPr>
        <p:spPr/>
        <p:txBody>
          <a:bodyPr/>
          <a:lstStyle/>
          <a:p>
            <a:fld id="{DBEB676B-BC6D-449C-A264-6970AD8EEDD8}" type="datetimeFigureOut">
              <a:rPr lang="sv-SE" smtClean="0"/>
              <a:pPr/>
              <a:t>2017-10-23</a:t>
            </a:fld>
            <a:endParaRPr lang="sv-SE"/>
          </a:p>
        </p:txBody>
      </p:sp>
      <p:sp>
        <p:nvSpPr>
          <p:cNvPr id="6" name="Platshållare för sidfot 5">
            <a:extLst>
              <a:ext uri="{FF2B5EF4-FFF2-40B4-BE49-F238E27FC236}">
                <a16:creationId xmlns:a16="http://schemas.microsoft.com/office/drawing/2014/main" xmlns="" id="{3A73F428-9ABB-4E16-B4F8-DB9C028439F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B381A522-B413-45B5-BF1C-3BC0C53E1A5D}"/>
              </a:ext>
            </a:extLst>
          </p:cNvPr>
          <p:cNvSpPr>
            <a:spLocks noGrp="1"/>
          </p:cNvSpPr>
          <p:nvPr>
            <p:ph type="sldNum" sz="quarter" idx="12"/>
          </p:nvPr>
        </p:nvSpPr>
        <p:spPr/>
        <p:txBody>
          <a:bodyPr/>
          <a:lstStyle/>
          <a:p>
            <a:fld id="{3B9619FB-2A93-4758-BEB7-7308E71E5E53}" type="slidenum">
              <a:rPr lang="sv-SE" smtClean="0"/>
              <a:pPr/>
              <a:t>‹#›</a:t>
            </a:fld>
            <a:endParaRPr lang="sv-SE"/>
          </a:p>
        </p:txBody>
      </p:sp>
    </p:spTree>
    <p:extLst>
      <p:ext uri="{BB962C8B-B14F-4D97-AF65-F5344CB8AC3E}">
        <p14:creationId xmlns:p14="http://schemas.microsoft.com/office/powerpoint/2010/main" xmlns="" val="133041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DE4EA7D-428B-449E-8B6E-802A816963A1}"/>
              </a:ext>
            </a:extLst>
          </p:cNvPr>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a:extLst>
              <a:ext uri="{FF2B5EF4-FFF2-40B4-BE49-F238E27FC236}">
                <a16:creationId xmlns:a16="http://schemas.microsoft.com/office/drawing/2014/main" xmlns="" id="{5DD94D38-859E-4C13-AAC3-BEC86CA3A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xmlns="" id="{D59D0B39-BB13-45F5-A19B-EEEB5C0004EE}"/>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xmlns="" id="{EBE92A3D-2447-4CD9-8584-07A598F4D4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xmlns="" id="{72FE9F37-D40E-4778-B959-AEE4E2FCD1CF}"/>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xmlns="" id="{F209136C-9F77-4F55-969A-B7C00E8EA444}"/>
              </a:ext>
            </a:extLst>
          </p:cNvPr>
          <p:cNvSpPr>
            <a:spLocks noGrp="1"/>
          </p:cNvSpPr>
          <p:nvPr>
            <p:ph type="dt" sz="half" idx="10"/>
          </p:nvPr>
        </p:nvSpPr>
        <p:spPr/>
        <p:txBody>
          <a:bodyPr/>
          <a:lstStyle/>
          <a:p>
            <a:fld id="{DBEB676B-BC6D-449C-A264-6970AD8EEDD8}" type="datetimeFigureOut">
              <a:rPr lang="sv-SE" smtClean="0"/>
              <a:pPr/>
              <a:t>2017-10-23</a:t>
            </a:fld>
            <a:endParaRPr lang="sv-SE"/>
          </a:p>
        </p:txBody>
      </p:sp>
      <p:sp>
        <p:nvSpPr>
          <p:cNvPr id="8" name="Platshållare för sidfot 7">
            <a:extLst>
              <a:ext uri="{FF2B5EF4-FFF2-40B4-BE49-F238E27FC236}">
                <a16:creationId xmlns:a16="http://schemas.microsoft.com/office/drawing/2014/main" xmlns="" id="{DB20AEB8-911C-4F18-A4EE-62DB4E495CE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xmlns="" id="{291997F5-2CCA-4F05-90A8-388567FCFDB0}"/>
              </a:ext>
            </a:extLst>
          </p:cNvPr>
          <p:cNvSpPr>
            <a:spLocks noGrp="1"/>
          </p:cNvSpPr>
          <p:nvPr>
            <p:ph type="sldNum" sz="quarter" idx="12"/>
          </p:nvPr>
        </p:nvSpPr>
        <p:spPr/>
        <p:txBody>
          <a:bodyPr/>
          <a:lstStyle/>
          <a:p>
            <a:fld id="{3B9619FB-2A93-4758-BEB7-7308E71E5E53}" type="slidenum">
              <a:rPr lang="sv-SE" smtClean="0"/>
              <a:pPr/>
              <a:t>‹#›</a:t>
            </a:fld>
            <a:endParaRPr lang="sv-SE"/>
          </a:p>
        </p:txBody>
      </p:sp>
    </p:spTree>
    <p:extLst>
      <p:ext uri="{BB962C8B-B14F-4D97-AF65-F5344CB8AC3E}">
        <p14:creationId xmlns:p14="http://schemas.microsoft.com/office/powerpoint/2010/main" xmlns="" val="418956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B63A60C9-65CF-4964-AC07-ED0A8CB62A0A}"/>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xmlns="" id="{DFCBE5BA-DACE-4693-B322-F30928F910B2}"/>
              </a:ext>
            </a:extLst>
          </p:cNvPr>
          <p:cNvSpPr>
            <a:spLocks noGrp="1"/>
          </p:cNvSpPr>
          <p:nvPr>
            <p:ph type="dt" sz="half" idx="10"/>
          </p:nvPr>
        </p:nvSpPr>
        <p:spPr/>
        <p:txBody>
          <a:bodyPr/>
          <a:lstStyle/>
          <a:p>
            <a:fld id="{DBEB676B-BC6D-449C-A264-6970AD8EEDD8}" type="datetimeFigureOut">
              <a:rPr lang="sv-SE" smtClean="0"/>
              <a:pPr/>
              <a:t>2017-10-23</a:t>
            </a:fld>
            <a:endParaRPr lang="sv-SE"/>
          </a:p>
        </p:txBody>
      </p:sp>
      <p:sp>
        <p:nvSpPr>
          <p:cNvPr id="4" name="Platshållare för sidfot 3">
            <a:extLst>
              <a:ext uri="{FF2B5EF4-FFF2-40B4-BE49-F238E27FC236}">
                <a16:creationId xmlns:a16="http://schemas.microsoft.com/office/drawing/2014/main" xmlns="" id="{723D2FF6-CA35-40FC-8A65-248D335DB06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xmlns="" id="{62E2FEF6-1706-4C49-9692-57C3A7CBD931}"/>
              </a:ext>
            </a:extLst>
          </p:cNvPr>
          <p:cNvSpPr>
            <a:spLocks noGrp="1"/>
          </p:cNvSpPr>
          <p:nvPr>
            <p:ph type="sldNum" sz="quarter" idx="12"/>
          </p:nvPr>
        </p:nvSpPr>
        <p:spPr/>
        <p:txBody>
          <a:bodyPr/>
          <a:lstStyle/>
          <a:p>
            <a:fld id="{3B9619FB-2A93-4758-BEB7-7308E71E5E53}" type="slidenum">
              <a:rPr lang="sv-SE" smtClean="0"/>
              <a:pPr/>
              <a:t>‹#›</a:t>
            </a:fld>
            <a:endParaRPr lang="sv-SE"/>
          </a:p>
        </p:txBody>
      </p:sp>
    </p:spTree>
    <p:extLst>
      <p:ext uri="{BB962C8B-B14F-4D97-AF65-F5344CB8AC3E}">
        <p14:creationId xmlns:p14="http://schemas.microsoft.com/office/powerpoint/2010/main" xmlns="" val="1657894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xmlns="" id="{174A106A-4B42-4825-8633-FD0A57201A5B}"/>
              </a:ext>
            </a:extLst>
          </p:cNvPr>
          <p:cNvSpPr>
            <a:spLocks noGrp="1"/>
          </p:cNvSpPr>
          <p:nvPr>
            <p:ph type="dt" sz="half" idx="10"/>
          </p:nvPr>
        </p:nvSpPr>
        <p:spPr/>
        <p:txBody>
          <a:bodyPr/>
          <a:lstStyle/>
          <a:p>
            <a:fld id="{DBEB676B-BC6D-449C-A264-6970AD8EEDD8}" type="datetimeFigureOut">
              <a:rPr lang="sv-SE" smtClean="0"/>
              <a:pPr/>
              <a:t>2017-10-23</a:t>
            </a:fld>
            <a:endParaRPr lang="sv-SE"/>
          </a:p>
        </p:txBody>
      </p:sp>
      <p:sp>
        <p:nvSpPr>
          <p:cNvPr id="3" name="Platshållare för sidfot 2">
            <a:extLst>
              <a:ext uri="{FF2B5EF4-FFF2-40B4-BE49-F238E27FC236}">
                <a16:creationId xmlns:a16="http://schemas.microsoft.com/office/drawing/2014/main" xmlns="" id="{0CA7116E-42FF-46B2-BD85-38A67B97771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xmlns="" id="{33C3E28E-1D74-4BCA-B1ED-64D6EEEBD9CA}"/>
              </a:ext>
            </a:extLst>
          </p:cNvPr>
          <p:cNvSpPr>
            <a:spLocks noGrp="1"/>
          </p:cNvSpPr>
          <p:nvPr>
            <p:ph type="sldNum" sz="quarter" idx="12"/>
          </p:nvPr>
        </p:nvSpPr>
        <p:spPr/>
        <p:txBody>
          <a:bodyPr/>
          <a:lstStyle/>
          <a:p>
            <a:fld id="{3B9619FB-2A93-4758-BEB7-7308E71E5E53}" type="slidenum">
              <a:rPr lang="sv-SE" smtClean="0"/>
              <a:pPr/>
              <a:t>‹#›</a:t>
            </a:fld>
            <a:endParaRPr lang="sv-SE"/>
          </a:p>
        </p:txBody>
      </p:sp>
    </p:spTree>
    <p:extLst>
      <p:ext uri="{BB962C8B-B14F-4D97-AF65-F5344CB8AC3E}">
        <p14:creationId xmlns:p14="http://schemas.microsoft.com/office/powerpoint/2010/main" xmlns="" val="166388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ED45151-0C4D-4D03-B6B5-6D671C38C57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a:extLst>
              <a:ext uri="{FF2B5EF4-FFF2-40B4-BE49-F238E27FC236}">
                <a16:creationId xmlns:a16="http://schemas.microsoft.com/office/drawing/2014/main" xmlns="" id="{B893013F-7D9E-4E9D-8CEF-40D471B974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xmlns="" id="{933EF164-0D59-458A-B8EE-5243CF93F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xmlns="" id="{E0B8CBC5-0047-4F87-91E2-5984D8ECE96F}"/>
              </a:ext>
            </a:extLst>
          </p:cNvPr>
          <p:cNvSpPr>
            <a:spLocks noGrp="1"/>
          </p:cNvSpPr>
          <p:nvPr>
            <p:ph type="dt" sz="half" idx="10"/>
          </p:nvPr>
        </p:nvSpPr>
        <p:spPr/>
        <p:txBody>
          <a:bodyPr/>
          <a:lstStyle/>
          <a:p>
            <a:fld id="{DBEB676B-BC6D-449C-A264-6970AD8EEDD8}" type="datetimeFigureOut">
              <a:rPr lang="sv-SE" smtClean="0"/>
              <a:pPr/>
              <a:t>2017-10-23</a:t>
            </a:fld>
            <a:endParaRPr lang="sv-SE"/>
          </a:p>
        </p:txBody>
      </p:sp>
      <p:sp>
        <p:nvSpPr>
          <p:cNvPr id="6" name="Platshållare för sidfot 5">
            <a:extLst>
              <a:ext uri="{FF2B5EF4-FFF2-40B4-BE49-F238E27FC236}">
                <a16:creationId xmlns:a16="http://schemas.microsoft.com/office/drawing/2014/main" xmlns="" id="{0C04009B-6FCC-4D12-96E4-5D805571E7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9F259DEA-2711-4075-B9F1-F3525A93E37B}"/>
              </a:ext>
            </a:extLst>
          </p:cNvPr>
          <p:cNvSpPr>
            <a:spLocks noGrp="1"/>
          </p:cNvSpPr>
          <p:nvPr>
            <p:ph type="sldNum" sz="quarter" idx="12"/>
          </p:nvPr>
        </p:nvSpPr>
        <p:spPr/>
        <p:txBody>
          <a:bodyPr/>
          <a:lstStyle/>
          <a:p>
            <a:fld id="{3B9619FB-2A93-4758-BEB7-7308E71E5E53}" type="slidenum">
              <a:rPr lang="sv-SE" smtClean="0"/>
              <a:pPr/>
              <a:t>‹#›</a:t>
            </a:fld>
            <a:endParaRPr lang="sv-SE"/>
          </a:p>
        </p:txBody>
      </p:sp>
    </p:spTree>
    <p:extLst>
      <p:ext uri="{BB962C8B-B14F-4D97-AF65-F5344CB8AC3E}">
        <p14:creationId xmlns:p14="http://schemas.microsoft.com/office/powerpoint/2010/main" xmlns="" val="427140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D7CAB58-9C6D-4662-BB7D-2CB06511C67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xmlns="" id="{1F996455-80BD-49DC-B7AE-C8BFBD8871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xmlns="" id="{ACFE183F-2AC7-4BD4-984C-F7F9A3EBD6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xmlns="" id="{C01DFFFF-A902-42C2-8D73-D58591FE0A94}"/>
              </a:ext>
            </a:extLst>
          </p:cNvPr>
          <p:cNvSpPr>
            <a:spLocks noGrp="1"/>
          </p:cNvSpPr>
          <p:nvPr>
            <p:ph type="dt" sz="half" idx="10"/>
          </p:nvPr>
        </p:nvSpPr>
        <p:spPr/>
        <p:txBody>
          <a:bodyPr/>
          <a:lstStyle/>
          <a:p>
            <a:fld id="{DBEB676B-BC6D-449C-A264-6970AD8EEDD8}" type="datetimeFigureOut">
              <a:rPr lang="sv-SE" smtClean="0"/>
              <a:pPr/>
              <a:t>2017-10-23</a:t>
            </a:fld>
            <a:endParaRPr lang="sv-SE"/>
          </a:p>
        </p:txBody>
      </p:sp>
      <p:sp>
        <p:nvSpPr>
          <p:cNvPr id="6" name="Platshållare för sidfot 5">
            <a:extLst>
              <a:ext uri="{FF2B5EF4-FFF2-40B4-BE49-F238E27FC236}">
                <a16:creationId xmlns:a16="http://schemas.microsoft.com/office/drawing/2014/main" xmlns="" id="{8EFF6785-6659-45B1-BC36-6C9C58E864B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47152D01-6801-4C1A-994C-13A7F3849745}"/>
              </a:ext>
            </a:extLst>
          </p:cNvPr>
          <p:cNvSpPr>
            <a:spLocks noGrp="1"/>
          </p:cNvSpPr>
          <p:nvPr>
            <p:ph type="sldNum" sz="quarter" idx="12"/>
          </p:nvPr>
        </p:nvSpPr>
        <p:spPr/>
        <p:txBody>
          <a:bodyPr/>
          <a:lstStyle/>
          <a:p>
            <a:fld id="{3B9619FB-2A93-4758-BEB7-7308E71E5E53}" type="slidenum">
              <a:rPr lang="sv-SE" smtClean="0"/>
              <a:pPr/>
              <a:t>‹#›</a:t>
            </a:fld>
            <a:endParaRPr lang="sv-SE"/>
          </a:p>
        </p:txBody>
      </p:sp>
    </p:spTree>
    <p:extLst>
      <p:ext uri="{BB962C8B-B14F-4D97-AF65-F5344CB8AC3E}">
        <p14:creationId xmlns:p14="http://schemas.microsoft.com/office/powerpoint/2010/main" xmlns="" val="2246296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xmlns="" id="{D9E73E19-2F12-4F34-B78E-09A97EE881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a:extLst>
              <a:ext uri="{FF2B5EF4-FFF2-40B4-BE49-F238E27FC236}">
                <a16:creationId xmlns:a16="http://schemas.microsoft.com/office/drawing/2014/main" xmlns="" id="{1726F048-37B3-42FD-B5F7-28197598CF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49B1AC26-6F77-4D00-9564-BAA39F641D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B676B-BC6D-449C-A264-6970AD8EEDD8}" type="datetimeFigureOut">
              <a:rPr lang="sv-SE" smtClean="0"/>
              <a:pPr/>
              <a:t>2017-10-23</a:t>
            </a:fld>
            <a:endParaRPr lang="sv-SE"/>
          </a:p>
        </p:txBody>
      </p:sp>
      <p:sp>
        <p:nvSpPr>
          <p:cNvPr id="5" name="Platshållare för sidfot 4">
            <a:extLst>
              <a:ext uri="{FF2B5EF4-FFF2-40B4-BE49-F238E27FC236}">
                <a16:creationId xmlns:a16="http://schemas.microsoft.com/office/drawing/2014/main" xmlns="" id="{AA86FCAB-1AB3-486B-83D3-79420C335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xmlns="" id="{C3F9C109-25C5-401E-BEFA-94B9C9AC64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619FB-2A93-4758-BEB7-7308E71E5E53}" type="slidenum">
              <a:rPr lang="sv-SE" smtClean="0"/>
              <a:pPr/>
              <a:t>‹#›</a:t>
            </a:fld>
            <a:endParaRPr lang="sv-SE"/>
          </a:p>
        </p:txBody>
      </p:sp>
    </p:spTree>
    <p:extLst>
      <p:ext uri="{BB962C8B-B14F-4D97-AF65-F5344CB8AC3E}">
        <p14:creationId xmlns:p14="http://schemas.microsoft.com/office/powerpoint/2010/main" xmlns="" val="408087326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47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xmlns="" id="{5C45598A-C964-485A-8620-7A029F14D0C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0" y="699753"/>
            <a:ext cx="5459470" cy="5459470"/>
          </a:xfrm>
          <a:prstGeom prst="rect">
            <a:avLst/>
          </a:prstGeom>
        </p:spPr>
      </p:pic>
      <p:sp>
        <p:nvSpPr>
          <p:cNvPr id="2" name="Rubrik 1">
            <a:extLst>
              <a:ext uri="{FF2B5EF4-FFF2-40B4-BE49-F238E27FC236}">
                <a16:creationId xmlns:a16="http://schemas.microsoft.com/office/drawing/2014/main" xmlns="" id="{0AD57F5B-050E-4923-A1DB-0E10008D18D4}"/>
              </a:ext>
            </a:extLst>
          </p:cNvPr>
          <p:cNvSpPr>
            <a:spLocks noGrp="1"/>
          </p:cNvSpPr>
          <p:nvPr>
            <p:ph type="ctrTitle"/>
          </p:nvPr>
        </p:nvSpPr>
        <p:spPr>
          <a:xfrm>
            <a:off x="634276" y="803705"/>
            <a:ext cx="4208656" cy="3034857"/>
          </a:xfrm>
        </p:spPr>
        <p:txBody>
          <a:bodyPr anchor="b">
            <a:normAutofit/>
          </a:bodyPr>
          <a:lstStyle/>
          <a:p>
            <a:pPr algn="r"/>
            <a:r>
              <a:rPr lang="sv-SE" sz="5400" dirty="0" smtClean="0">
                <a:solidFill>
                  <a:srgbClr val="FFFFFF"/>
                </a:solidFill>
              </a:rPr>
              <a:t>Föräldramöte BHC Team06</a:t>
            </a:r>
            <a:endParaRPr lang="sv-SE" sz="5400" dirty="0">
              <a:solidFill>
                <a:srgbClr val="FFFFFF"/>
              </a:solidFill>
            </a:endParaRPr>
          </a:p>
        </p:txBody>
      </p:sp>
      <p:sp>
        <p:nvSpPr>
          <p:cNvPr id="3" name="Underrubrik 2">
            <a:extLst>
              <a:ext uri="{FF2B5EF4-FFF2-40B4-BE49-F238E27FC236}">
                <a16:creationId xmlns:a16="http://schemas.microsoft.com/office/drawing/2014/main" xmlns="" id="{1C552F16-7D48-4BFC-80B1-1D36CB9089D3}"/>
              </a:ext>
            </a:extLst>
          </p:cNvPr>
          <p:cNvSpPr>
            <a:spLocks noGrp="1"/>
          </p:cNvSpPr>
          <p:nvPr>
            <p:ph type="subTitle" idx="1"/>
          </p:nvPr>
        </p:nvSpPr>
        <p:spPr>
          <a:xfrm>
            <a:off x="638921" y="4013165"/>
            <a:ext cx="4204012" cy="2205732"/>
          </a:xfrm>
        </p:spPr>
        <p:txBody>
          <a:bodyPr anchor="t">
            <a:normAutofit/>
          </a:bodyPr>
          <a:lstStyle/>
          <a:p>
            <a:pPr algn="r"/>
            <a:r>
              <a:rPr lang="sv-SE" sz="1800" dirty="0">
                <a:solidFill>
                  <a:srgbClr val="FFFFFF"/>
                </a:solidFill>
              </a:rPr>
              <a:t>Säsongen  17/18</a:t>
            </a:r>
          </a:p>
          <a:p>
            <a:pPr algn="r"/>
            <a:r>
              <a:rPr lang="sv-SE" sz="1800" dirty="0">
                <a:solidFill>
                  <a:srgbClr val="FFFFFF"/>
                </a:solidFill>
              </a:rPr>
              <a:t>Måndag den </a:t>
            </a:r>
            <a:r>
              <a:rPr lang="sv-SE" sz="1800" dirty="0" smtClean="0">
                <a:solidFill>
                  <a:srgbClr val="FFFFFF"/>
                </a:solidFill>
              </a:rPr>
              <a:t>23/10 kl.18:00-19:30</a:t>
            </a:r>
          </a:p>
          <a:p>
            <a:pPr algn="r"/>
            <a:r>
              <a:rPr lang="sv-SE" sz="1800" dirty="0" smtClean="0">
                <a:solidFill>
                  <a:srgbClr val="FFFFFF"/>
                </a:solidFill>
              </a:rPr>
              <a:t>Klubbrummet, Bålsta ishall</a:t>
            </a:r>
            <a:endParaRPr lang="sv-SE" sz="1800" dirty="0">
              <a:solidFill>
                <a:srgbClr val="FFFFFF"/>
              </a:solidFill>
            </a:endParaRPr>
          </a:p>
        </p:txBody>
      </p:sp>
    </p:spTree>
    <p:extLst>
      <p:ext uri="{BB962C8B-B14F-4D97-AF65-F5344CB8AC3E}">
        <p14:creationId xmlns:p14="http://schemas.microsoft.com/office/powerpoint/2010/main" xmlns="" val="3039839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xmlns="" id="{1F68F906-D1BE-42BE-8F80-1262230F80A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4726" r="17681"/>
          <a:stretch/>
        </p:blipFill>
        <p:spPr>
          <a:xfrm>
            <a:off x="20" y="10"/>
            <a:ext cx="4635571" cy="6857990"/>
          </a:xfrm>
          <a:prstGeom prst="rect">
            <a:avLst/>
          </a:prstGeom>
          <a:effectLst/>
        </p:spPr>
      </p:pic>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a:solidFill>
              <a:srgbClr val="347F49"/>
            </a:solidFill>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xmlns="" id="{863AFD2D-8E7E-4203-8EEC-8C1C3C473D44}"/>
              </a:ext>
            </a:extLst>
          </p:cNvPr>
          <p:cNvSpPr>
            <a:spLocks noGrp="1"/>
          </p:cNvSpPr>
          <p:nvPr>
            <p:ph type="title"/>
          </p:nvPr>
        </p:nvSpPr>
        <p:spPr>
          <a:xfrm>
            <a:off x="4965430" y="629268"/>
            <a:ext cx="6586491" cy="1286160"/>
          </a:xfrm>
        </p:spPr>
        <p:txBody>
          <a:bodyPr anchor="b">
            <a:normAutofit/>
          </a:bodyPr>
          <a:lstStyle/>
          <a:p>
            <a:r>
              <a:rPr lang="sv-SE" sz="3200" b="1" dirty="0" smtClean="0"/>
              <a:t>Övrigt om Team06</a:t>
            </a:r>
            <a:endParaRPr lang="sv-SE" sz="1600" b="1" dirty="0"/>
          </a:p>
        </p:txBody>
      </p:sp>
      <p:sp>
        <p:nvSpPr>
          <p:cNvPr id="3" name="Platshållare för innehåll 2">
            <a:extLst>
              <a:ext uri="{FF2B5EF4-FFF2-40B4-BE49-F238E27FC236}">
                <a16:creationId xmlns:a16="http://schemas.microsoft.com/office/drawing/2014/main" xmlns="" id="{41807DEA-3FFD-44D4-A8D1-EB1FFE180143}"/>
              </a:ext>
            </a:extLst>
          </p:cNvPr>
          <p:cNvSpPr>
            <a:spLocks noGrp="1"/>
          </p:cNvSpPr>
          <p:nvPr>
            <p:ph idx="1"/>
          </p:nvPr>
        </p:nvSpPr>
        <p:spPr>
          <a:xfrm>
            <a:off x="4965431" y="2438400"/>
            <a:ext cx="6586489" cy="3785419"/>
          </a:xfrm>
        </p:spPr>
        <p:txBody>
          <a:bodyPr>
            <a:normAutofit/>
          </a:bodyPr>
          <a:lstStyle/>
          <a:p>
            <a:endParaRPr lang="sv-SE" sz="2000" dirty="0" smtClean="0"/>
          </a:p>
          <a:p>
            <a:r>
              <a:rPr lang="sv-SE" sz="2000" dirty="0" smtClean="0"/>
              <a:t>Följ </a:t>
            </a:r>
            <a:r>
              <a:rPr lang="sv-SE" sz="2000" dirty="0" smtClean="0"/>
              <a:t>oss på Instagram bhc_team_06</a:t>
            </a:r>
          </a:p>
          <a:p>
            <a:r>
              <a:rPr lang="sv-SE" sz="2000" dirty="0" smtClean="0"/>
              <a:t>Teknikträning </a:t>
            </a:r>
            <a:r>
              <a:rPr lang="sv-SE" sz="2000" dirty="0" smtClean="0"/>
              <a:t>målvakter </a:t>
            </a:r>
            <a:endParaRPr lang="sv-SE" sz="2000" dirty="0"/>
          </a:p>
          <a:p>
            <a:r>
              <a:rPr lang="sv-SE" sz="2000" dirty="0" smtClean="0"/>
              <a:t>Båsfunktionärer (Stephanie, Claus, Peter, Dan och Micke)</a:t>
            </a:r>
          </a:p>
          <a:p>
            <a:r>
              <a:rPr lang="sv-SE" sz="2000" dirty="0" smtClean="0"/>
              <a:t>Ledarkontroll - belastningsregistret</a:t>
            </a:r>
            <a:endParaRPr lang="sv-SE" sz="2000" dirty="0"/>
          </a:p>
          <a:p>
            <a:r>
              <a:rPr lang="sv-SE" sz="2000" dirty="0" smtClean="0"/>
              <a:t>Intresse för engagemang i föreningen?</a:t>
            </a:r>
          </a:p>
          <a:p>
            <a:endParaRPr lang="sv-SE" sz="2000" dirty="0"/>
          </a:p>
          <a:p>
            <a:endParaRPr lang="sv-SE" sz="2000" dirty="0"/>
          </a:p>
        </p:txBody>
      </p:sp>
      <p:pic>
        <p:nvPicPr>
          <p:cNvPr id="2050" name="Picture 2"/>
          <p:cNvPicPr>
            <a:picLocks noChangeAspect="1" noChangeArrowheads="1"/>
          </p:cNvPicPr>
          <p:nvPr/>
        </p:nvPicPr>
        <p:blipFill>
          <a:blip r:embed="rId3" cstate="print"/>
          <a:srcRect/>
          <a:stretch>
            <a:fillRect/>
          </a:stretch>
        </p:blipFill>
        <p:spPr bwMode="auto">
          <a:xfrm>
            <a:off x="9480065" y="2286448"/>
            <a:ext cx="1466850" cy="1447800"/>
          </a:xfrm>
          <a:prstGeom prst="rect">
            <a:avLst/>
          </a:prstGeom>
          <a:noFill/>
          <a:ln w="9525">
            <a:noFill/>
            <a:miter lim="800000"/>
            <a:headEnd/>
            <a:tailEnd/>
          </a:ln>
        </p:spPr>
      </p:pic>
    </p:spTree>
    <p:extLst>
      <p:ext uri="{BB962C8B-B14F-4D97-AF65-F5344CB8AC3E}">
        <p14:creationId xmlns:p14="http://schemas.microsoft.com/office/powerpoint/2010/main" xmlns="" val="1788021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xmlns="" id="{1F68F906-D1BE-42BE-8F80-1262230F80A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4726" r="17681"/>
          <a:stretch/>
        </p:blipFill>
        <p:spPr>
          <a:xfrm>
            <a:off x="20" y="10"/>
            <a:ext cx="4635571" cy="6857990"/>
          </a:xfrm>
          <a:prstGeom prst="rect">
            <a:avLst/>
          </a:prstGeom>
          <a:effectLst/>
        </p:spPr>
      </p:pic>
      <p:sp>
        <p:nvSpPr>
          <p:cNvPr id="7" name="Rubrik 6"/>
          <p:cNvSpPr>
            <a:spLocks noGrp="1"/>
          </p:cNvSpPr>
          <p:nvPr>
            <p:ph type="title"/>
          </p:nvPr>
        </p:nvSpPr>
        <p:spPr/>
        <p:txBody>
          <a:bodyPr/>
          <a:lstStyle/>
          <a:p>
            <a:r>
              <a:rPr lang="sv-SE" dirty="0" smtClean="0"/>
              <a:t>					</a:t>
            </a:r>
            <a:r>
              <a:rPr lang="sv-SE" sz="6000" b="1" dirty="0" smtClean="0"/>
              <a:t>Frågor - feedback</a:t>
            </a:r>
            <a:endParaRPr lang="en-US" sz="6000" b="1" dirty="0"/>
          </a:p>
        </p:txBody>
      </p:sp>
    </p:spTree>
    <p:extLst>
      <p:ext uri="{BB962C8B-B14F-4D97-AF65-F5344CB8AC3E}">
        <p14:creationId xmlns:p14="http://schemas.microsoft.com/office/powerpoint/2010/main" xmlns="" val="1788021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6">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xmlns="" id="{87DD306D-F8E0-4C33-B793-80D865C7DEC6}"/>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495" r="545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Rubrik 1">
            <a:extLst>
              <a:ext uri="{FF2B5EF4-FFF2-40B4-BE49-F238E27FC236}">
                <a16:creationId xmlns:a16="http://schemas.microsoft.com/office/drawing/2014/main" xmlns="" id="{8B19A199-6AC1-4667-8DF8-174369F84525}"/>
              </a:ext>
            </a:extLst>
          </p:cNvPr>
          <p:cNvSpPr>
            <a:spLocks noGrp="1"/>
          </p:cNvSpPr>
          <p:nvPr>
            <p:ph type="title"/>
          </p:nvPr>
        </p:nvSpPr>
        <p:spPr>
          <a:xfrm>
            <a:off x="655320" y="365125"/>
            <a:ext cx="5120114" cy="1692794"/>
          </a:xfrm>
        </p:spPr>
        <p:txBody>
          <a:bodyPr>
            <a:normAutofit/>
          </a:bodyPr>
          <a:lstStyle/>
          <a:p>
            <a:r>
              <a:rPr lang="sv-SE" sz="3200" dirty="0" smtClean="0"/>
              <a:t>Agenda</a:t>
            </a:r>
            <a:endParaRPr lang="sv-SE" sz="3200" dirty="0"/>
          </a:p>
        </p:txBody>
      </p:sp>
      <p:sp>
        <p:nvSpPr>
          <p:cNvPr id="3" name="Platshållare för innehåll 2">
            <a:extLst>
              <a:ext uri="{FF2B5EF4-FFF2-40B4-BE49-F238E27FC236}">
                <a16:creationId xmlns:a16="http://schemas.microsoft.com/office/drawing/2014/main" xmlns="" id="{57C35A21-CBE4-4C3A-98FF-E0B0024B943C}"/>
              </a:ext>
            </a:extLst>
          </p:cNvPr>
          <p:cNvSpPr>
            <a:spLocks noGrp="1"/>
          </p:cNvSpPr>
          <p:nvPr>
            <p:ph idx="1"/>
          </p:nvPr>
        </p:nvSpPr>
        <p:spPr>
          <a:xfrm>
            <a:off x="655321" y="2575034"/>
            <a:ext cx="5120113" cy="4058848"/>
          </a:xfrm>
        </p:spPr>
        <p:txBody>
          <a:bodyPr>
            <a:noAutofit/>
          </a:bodyPr>
          <a:lstStyle/>
          <a:p>
            <a:r>
              <a:rPr lang="sv-SE" sz="1600" dirty="0"/>
              <a:t>Bålsta HC organisation</a:t>
            </a:r>
          </a:p>
          <a:p>
            <a:r>
              <a:rPr lang="sv-SE" sz="1600" dirty="0"/>
              <a:t>Sportgruppen 	</a:t>
            </a:r>
          </a:p>
          <a:p>
            <a:r>
              <a:rPr lang="sv-SE" sz="1600" dirty="0" smtClean="0"/>
              <a:t>Truppen - Team06</a:t>
            </a:r>
          </a:p>
          <a:p>
            <a:r>
              <a:rPr lang="sv-SE" sz="1600" dirty="0" smtClean="0"/>
              <a:t>Träningsupplägg, seriespel och cuper</a:t>
            </a:r>
          </a:p>
          <a:p>
            <a:r>
              <a:rPr lang="sv-SE" sz="1600" dirty="0" smtClean="0"/>
              <a:t>Kiosken</a:t>
            </a:r>
            <a:r>
              <a:rPr lang="sv-SE" sz="1600" dirty="0"/>
              <a:t>			</a:t>
            </a:r>
          </a:p>
          <a:p>
            <a:r>
              <a:rPr lang="sv-SE" sz="1600" dirty="0" smtClean="0"/>
              <a:t>Lagkassa, sponsring och overaller</a:t>
            </a:r>
            <a:r>
              <a:rPr lang="sv-SE" sz="1600" dirty="0"/>
              <a:t>	</a:t>
            </a:r>
          </a:p>
          <a:p>
            <a:r>
              <a:rPr lang="sv-SE" sz="1600" dirty="0" smtClean="0"/>
              <a:t>Försäljningsaktiviteter laget </a:t>
            </a:r>
          </a:p>
          <a:p>
            <a:r>
              <a:rPr lang="sv-SE" sz="1600" dirty="0" smtClean="0"/>
              <a:t>Övrigt</a:t>
            </a:r>
            <a:br>
              <a:rPr lang="sv-SE" sz="1600" dirty="0" smtClean="0"/>
            </a:br>
            <a:r>
              <a:rPr lang="sv-SE" sz="1600" dirty="0" smtClean="0"/>
              <a:t>- Roll i föreningen</a:t>
            </a:r>
            <a:br>
              <a:rPr lang="sv-SE" sz="1600" dirty="0" smtClean="0"/>
            </a:br>
            <a:r>
              <a:rPr lang="sv-SE" sz="1600" dirty="0" smtClean="0"/>
              <a:t>- Teknikträningar</a:t>
            </a:r>
            <a:br>
              <a:rPr lang="sv-SE" sz="1600" dirty="0" smtClean="0"/>
            </a:br>
            <a:r>
              <a:rPr lang="sv-SE" sz="1600" dirty="0" smtClean="0"/>
              <a:t>- Instagram</a:t>
            </a:r>
            <a:br>
              <a:rPr lang="sv-SE" sz="1600" dirty="0" smtClean="0"/>
            </a:br>
            <a:r>
              <a:rPr lang="sv-SE" sz="1600" dirty="0" smtClean="0"/>
              <a:t>- Båsfunktionärsutbildning</a:t>
            </a:r>
            <a:br>
              <a:rPr lang="sv-SE" sz="1600" dirty="0" smtClean="0"/>
            </a:br>
            <a:r>
              <a:rPr lang="sv-SE" sz="1600" dirty="0" smtClean="0"/>
              <a:t>- Ledarkontroll</a:t>
            </a:r>
            <a:br>
              <a:rPr lang="sv-SE" sz="1600" dirty="0" smtClean="0"/>
            </a:br>
            <a:endParaRPr lang="sv-SE" sz="1600" dirty="0"/>
          </a:p>
          <a:p>
            <a:pPr marL="0" indent="0">
              <a:buNone/>
            </a:pPr>
            <a:r>
              <a:rPr lang="sv-SE" sz="1600" dirty="0"/>
              <a:t>	</a:t>
            </a:r>
          </a:p>
        </p:txBody>
      </p:sp>
    </p:spTree>
    <p:extLst>
      <p:ext uri="{BB962C8B-B14F-4D97-AF65-F5344CB8AC3E}">
        <p14:creationId xmlns:p14="http://schemas.microsoft.com/office/powerpoint/2010/main" xmlns="" val="240026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xmlns="" id="{309077E0-FD3A-4145-878E-11620DB09737}"/>
              </a:ext>
            </a:extLst>
          </p:cNvPr>
          <p:cNvPicPr>
            <a:picLocks noChangeAspect="1"/>
          </p:cNvPicPr>
          <p:nvPr/>
        </p:nvPicPr>
        <p:blipFill>
          <a:blip r:embed="rId2" cstate="print"/>
          <a:stretch>
            <a:fillRect/>
          </a:stretch>
        </p:blipFill>
        <p:spPr>
          <a:xfrm>
            <a:off x="1172497" y="953267"/>
            <a:ext cx="10780470" cy="5580932"/>
          </a:xfrm>
          <a:prstGeom prst="rect">
            <a:avLst/>
          </a:prstGeom>
        </p:spPr>
      </p:pic>
      <p:pic>
        <p:nvPicPr>
          <p:cNvPr id="13" name="Bildobjekt 12">
            <a:extLst>
              <a:ext uri="{FF2B5EF4-FFF2-40B4-BE49-F238E27FC236}">
                <a16:creationId xmlns:a16="http://schemas.microsoft.com/office/drawing/2014/main" xmlns="" id="{85615CCA-1FEA-477B-BB1D-D5CEE81494C2}"/>
              </a:ext>
            </a:extLst>
          </p:cNvPr>
          <p:cNvPicPr/>
          <p:nvPr/>
        </p:nvPicPr>
        <p:blipFill>
          <a:blip r:embed="rId3" cstate="print"/>
          <a:stretch>
            <a:fillRect/>
          </a:stretch>
        </p:blipFill>
        <p:spPr>
          <a:xfrm>
            <a:off x="9689062" y="5450518"/>
            <a:ext cx="1190972" cy="1083681"/>
          </a:xfrm>
          <a:prstGeom prst="rect">
            <a:avLst/>
          </a:prstGeom>
        </p:spPr>
      </p:pic>
      <p:sp>
        <p:nvSpPr>
          <p:cNvPr id="15" name="Rubrik 1">
            <a:extLst>
              <a:ext uri="{FF2B5EF4-FFF2-40B4-BE49-F238E27FC236}">
                <a16:creationId xmlns:a16="http://schemas.microsoft.com/office/drawing/2014/main" xmlns="" id="{FC12DBBA-C6B7-49FF-A06E-73445626A0AB}"/>
              </a:ext>
            </a:extLst>
          </p:cNvPr>
          <p:cNvSpPr>
            <a:spLocks noGrp="1"/>
          </p:cNvSpPr>
          <p:nvPr>
            <p:ph type="title"/>
          </p:nvPr>
        </p:nvSpPr>
        <p:spPr>
          <a:xfrm>
            <a:off x="838200" y="365125"/>
            <a:ext cx="10515600" cy="1044575"/>
          </a:xfrm>
        </p:spPr>
        <p:txBody>
          <a:bodyPr>
            <a:normAutofit/>
          </a:bodyPr>
          <a:lstStyle/>
          <a:p>
            <a:pPr algn="ctr"/>
            <a:r>
              <a:rPr lang="sv-SE" sz="3200"/>
              <a:t>Bålsta HC - Organisation</a:t>
            </a:r>
            <a:endParaRPr lang="sv-SE" sz="1600" dirty="0"/>
          </a:p>
        </p:txBody>
      </p:sp>
    </p:spTree>
    <p:extLst>
      <p:ext uri="{BB962C8B-B14F-4D97-AF65-F5344CB8AC3E}">
        <p14:creationId xmlns:p14="http://schemas.microsoft.com/office/powerpoint/2010/main" xmlns="" val="426480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1870D0E-89B6-420D-B709-B053959C7D89}"/>
              </a:ext>
            </a:extLst>
          </p:cNvPr>
          <p:cNvSpPr>
            <a:spLocks noGrp="1"/>
          </p:cNvSpPr>
          <p:nvPr>
            <p:ph type="title"/>
          </p:nvPr>
        </p:nvSpPr>
        <p:spPr/>
        <p:txBody>
          <a:bodyPr>
            <a:normAutofit/>
          </a:bodyPr>
          <a:lstStyle/>
          <a:p>
            <a:r>
              <a:rPr lang="sv-SE" sz="3200" dirty="0"/>
              <a:t>				Sportgruppen</a:t>
            </a:r>
          </a:p>
        </p:txBody>
      </p:sp>
      <p:sp>
        <p:nvSpPr>
          <p:cNvPr id="6" name="textruta 5">
            <a:extLst>
              <a:ext uri="{FF2B5EF4-FFF2-40B4-BE49-F238E27FC236}">
                <a16:creationId xmlns:a16="http://schemas.microsoft.com/office/drawing/2014/main" xmlns="" id="{E7175287-3045-487F-BF2F-CD231E281EE1}"/>
              </a:ext>
            </a:extLst>
          </p:cNvPr>
          <p:cNvSpPr txBox="1"/>
          <p:nvPr/>
        </p:nvSpPr>
        <p:spPr>
          <a:xfrm>
            <a:off x="534228" y="1331844"/>
            <a:ext cx="2943225" cy="3016210"/>
          </a:xfrm>
          <a:prstGeom prst="rect">
            <a:avLst/>
          </a:prstGeom>
          <a:noFill/>
        </p:spPr>
        <p:txBody>
          <a:bodyPr wrap="square" rtlCol="0">
            <a:spAutoFit/>
          </a:bodyPr>
          <a:lstStyle/>
          <a:p>
            <a:r>
              <a:rPr lang="sv-SE" sz="1600" b="1" dirty="0"/>
              <a:t>Catherine Öhrqvist</a:t>
            </a:r>
          </a:p>
          <a:p>
            <a:r>
              <a:rPr lang="sv-SE" sz="1600" b="1" dirty="0"/>
              <a:t>Lars Billing  ( Sportchef)</a:t>
            </a:r>
          </a:p>
          <a:p>
            <a:r>
              <a:rPr lang="sv-SE" sz="1600" b="1" dirty="0"/>
              <a:t>Marcus Nilson</a:t>
            </a:r>
          </a:p>
          <a:p>
            <a:r>
              <a:rPr lang="sv-SE" sz="1600" b="1" dirty="0"/>
              <a:t>John Öberg  DAIF</a:t>
            </a:r>
          </a:p>
          <a:p>
            <a:endParaRPr lang="sv-SE" dirty="0"/>
          </a:p>
          <a:p>
            <a:endParaRPr lang="sv-SE" dirty="0"/>
          </a:p>
          <a:p>
            <a:endParaRPr lang="sv-SE" dirty="0"/>
          </a:p>
          <a:p>
            <a:endParaRPr lang="sv-SE" dirty="0"/>
          </a:p>
          <a:p>
            <a:endParaRPr lang="sv-SE" dirty="0"/>
          </a:p>
          <a:p>
            <a:endParaRPr lang="sv-SE" dirty="0"/>
          </a:p>
          <a:p>
            <a:r>
              <a:rPr lang="sv-SE" dirty="0"/>
              <a:t> </a:t>
            </a:r>
          </a:p>
        </p:txBody>
      </p:sp>
      <p:sp>
        <p:nvSpPr>
          <p:cNvPr id="7" name="textruta 6">
            <a:extLst>
              <a:ext uri="{FF2B5EF4-FFF2-40B4-BE49-F238E27FC236}">
                <a16:creationId xmlns:a16="http://schemas.microsoft.com/office/drawing/2014/main" xmlns="" id="{EB32F623-9D9E-4E0D-8EE4-3BBEE318630D}"/>
              </a:ext>
            </a:extLst>
          </p:cNvPr>
          <p:cNvSpPr txBox="1"/>
          <p:nvPr/>
        </p:nvSpPr>
        <p:spPr>
          <a:xfrm>
            <a:off x="1000587" y="2941260"/>
            <a:ext cx="10190825" cy="1877437"/>
          </a:xfrm>
          <a:prstGeom prst="rect">
            <a:avLst/>
          </a:prstGeom>
          <a:noFill/>
        </p:spPr>
        <p:txBody>
          <a:bodyPr wrap="square" rtlCol="0">
            <a:spAutoFit/>
          </a:bodyPr>
          <a:lstStyle/>
          <a:p>
            <a:r>
              <a:rPr lang="sv-SE" sz="1400" dirty="0">
                <a:ea typeface="SimSun" panose="02010600030101010101" pitchFamily="2" charset="-122"/>
                <a:cs typeface="Cordia New" panose="020B0502040204020203" pitchFamily="34" charset="-34"/>
              </a:rPr>
              <a:t>Ansvarar för det övergripande och yttersta ansvaret för samtliga lagorganisationer i föreningen och då framförallt strukturellt för den sportsliga och organisatoriska inriktningen och utvecklingen.</a:t>
            </a:r>
          </a:p>
          <a:p>
            <a:endParaRPr lang="sv-SE" sz="1400" dirty="0">
              <a:ea typeface="SimSun" panose="02010600030101010101" pitchFamily="2" charset="-122"/>
              <a:cs typeface="Cordia New" panose="020B0502040204020203" pitchFamily="34" charset="-34"/>
            </a:endParaRPr>
          </a:p>
          <a:p>
            <a:endParaRPr lang="sv-SE" sz="1400" dirty="0"/>
          </a:p>
          <a:p>
            <a:r>
              <a:rPr lang="sv-SE" sz="1400" dirty="0"/>
              <a:t>Det av största betydelse att vi har lagorganisationer som tillsammans verkar för att ge våra barn och ungdomar den bästa hockeyutbildningen. En bra organisation bygger på samspel, respekt och förståelse för samtliga ledare och barnorganisationen. </a:t>
            </a:r>
          </a:p>
          <a:p>
            <a:endParaRPr lang="sv-SE" sz="1400" dirty="0">
              <a:latin typeface="Calibri" panose="020F0502020204030204" pitchFamily="34" charset="0"/>
              <a:ea typeface="SimSun" panose="02010600030101010101" pitchFamily="2" charset="-122"/>
              <a:cs typeface="Cordia New" panose="020B0502040204020203" pitchFamily="34" charset="-34"/>
            </a:endParaRPr>
          </a:p>
          <a:p>
            <a:endParaRPr lang="sv-SE" dirty="0"/>
          </a:p>
        </p:txBody>
      </p:sp>
      <p:sp>
        <p:nvSpPr>
          <p:cNvPr id="3" name="Platshållare för innehåll 2">
            <a:extLst>
              <a:ext uri="{FF2B5EF4-FFF2-40B4-BE49-F238E27FC236}">
                <a16:creationId xmlns:a16="http://schemas.microsoft.com/office/drawing/2014/main" xmlns="" id="{D89351F2-E571-4BFD-9210-8F4DADF20416}"/>
              </a:ext>
            </a:extLst>
          </p:cNvPr>
          <p:cNvSpPr>
            <a:spLocks noGrp="1"/>
          </p:cNvSpPr>
          <p:nvPr>
            <p:ph idx="1"/>
          </p:nvPr>
        </p:nvSpPr>
        <p:spPr>
          <a:xfrm>
            <a:off x="838200" y="1331845"/>
            <a:ext cx="10515600" cy="4845118"/>
          </a:xfrm>
        </p:spPr>
        <p:txBody>
          <a:bodyPr/>
          <a:lstStyle/>
          <a:p>
            <a:pPr marL="0" indent="0">
              <a:buNone/>
            </a:pPr>
            <a:endParaRPr lang="sv-SE" dirty="0"/>
          </a:p>
          <a:p>
            <a:pPr marL="0" indent="0">
              <a:buNone/>
            </a:pPr>
            <a:endParaRPr lang="sv-SE" dirty="0"/>
          </a:p>
        </p:txBody>
      </p:sp>
      <p:pic>
        <p:nvPicPr>
          <p:cNvPr id="8" name="Platshållare för innehåll 4">
            <a:extLst>
              <a:ext uri="{FF2B5EF4-FFF2-40B4-BE49-F238E27FC236}">
                <a16:creationId xmlns:a16="http://schemas.microsoft.com/office/drawing/2014/main" xmlns="" id="{59BD9588-A66C-4C68-8143-B3B39FFC96C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17658" y="236395"/>
            <a:ext cx="1307592" cy="1201788"/>
          </a:xfrm>
          <a:prstGeom prst="rect">
            <a:avLst/>
          </a:prstGeom>
        </p:spPr>
      </p:pic>
    </p:spTree>
    <p:extLst>
      <p:ext uri="{BB962C8B-B14F-4D97-AF65-F5344CB8AC3E}">
        <p14:creationId xmlns:p14="http://schemas.microsoft.com/office/powerpoint/2010/main" xmlns="" val="1661073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1870D0E-89B6-420D-B709-B053959C7D89}"/>
              </a:ext>
            </a:extLst>
          </p:cNvPr>
          <p:cNvSpPr>
            <a:spLocks noGrp="1"/>
          </p:cNvSpPr>
          <p:nvPr>
            <p:ph type="title"/>
          </p:nvPr>
        </p:nvSpPr>
        <p:spPr/>
        <p:txBody>
          <a:bodyPr>
            <a:normAutofit/>
          </a:bodyPr>
          <a:lstStyle/>
          <a:p>
            <a:r>
              <a:rPr lang="sv-SE" sz="3200" dirty="0"/>
              <a:t>				</a:t>
            </a:r>
            <a:r>
              <a:rPr lang="sv-SE" b="1" dirty="0" smtClean="0"/>
              <a:t>Team06</a:t>
            </a:r>
            <a:r>
              <a:rPr lang="sv-SE" sz="3200" dirty="0" smtClean="0"/>
              <a:t/>
            </a:r>
            <a:br>
              <a:rPr lang="sv-SE" sz="3200" dirty="0" smtClean="0"/>
            </a:br>
            <a:r>
              <a:rPr lang="sv-SE" sz="3200" dirty="0" smtClean="0"/>
              <a:t>				</a:t>
            </a:r>
            <a:endParaRPr lang="sv-SE" sz="3200" dirty="0"/>
          </a:p>
        </p:txBody>
      </p:sp>
      <p:sp>
        <p:nvSpPr>
          <p:cNvPr id="6" name="textruta 5">
            <a:extLst>
              <a:ext uri="{FF2B5EF4-FFF2-40B4-BE49-F238E27FC236}">
                <a16:creationId xmlns:a16="http://schemas.microsoft.com/office/drawing/2014/main" xmlns="" id="{E7175287-3045-487F-BF2F-CD231E281EE1}"/>
              </a:ext>
            </a:extLst>
          </p:cNvPr>
          <p:cNvSpPr txBox="1"/>
          <p:nvPr/>
        </p:nvSpPr>
        <p:spPr>
          <a:xfrm>
            <a:off x="534228" y="1331844"/>
            <a:ext cx="2943225" cy="2031325"/>
          </a:xfrm>
          <a:prstGeom prst="rect">
            <a:avLst/>
          </a:prstGeom>
          <a:noFill/>
        </p:spPr>
        <p:txBody>
          <a:bodyPr wrap="square" rtlCol="0">
            <a:spAutoFit/>
          </a:bodyPr>
          <a:lstStyle/>
          <a:p>
            <a:endParaRPr lang="sv-SE" dirty="0"/>
          </a:p>
          <a:p>
            <a:endParaRPr lang="sv-SE" dirty="0"/>
          </a:p>
          <a:p>
            <a:endParaRPr lang="sv-SE" dirty="0"/>
          </a:p>
          <a:p>
            <a:endParaRPr lang="sv-SE" dirty="0"/>
          </a:p>
          <a:p>
            <a:endParaRPr lang="sv-SE" dirty="0"/>
          </a:p>
          <a:p>
            <a:endParaRPr lang="sv-SE" dirty="0"/>
          </a:p>
          <a:p>
            <a:r>
              <a:rPr lang="sv-SE" dirty="0"/>
              <a:t> </a:t>
            </a:r>
          </a:p>
        </p:txBody>
      </p:sp>
      <p:pic>
        <p:nvPicPr>
          <p:cNvPr id="8" name="Platshållare för innehåll 4">
            <a:extLst>
              <a:ext uri="{FF2B5EF4-FFF2-40B4-BE49-F238E27FC236}">
                <a16:creationId xmlns:a16="http://schemas.microsoft.com/office/drawing/2014/main" xmlns="" id="{59BD9588-A66C-4C68-8143-B3B39FFC96C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17658" y="236395"/>
            <a:ext cx="1307592" cy="1201788"/>
          </a:xfrm>
          <a:prstGeom prst="rect">
            <a:avLst/>
          </a:prstGeom>
        </p:spPr>
      </p:pic>
      <p:pic>
        <p:nvPicPr>
          <p:cNvPr id="1027" name="Picture 3"/>
          <p:cNvPicPr>
            <a:picLocks noChangeAspect="1" noChangeArrowheads="1"/>
          </p:cNvPicPr>
          <p:nvPr/>
        </p:nvPicPr>
        <p:blipFill>
          <a:blip r:embed="rId3" cstate="print"/>
          <a:srcRect/>
          <a:stretch>
            <a:fillRect/>
          </a:stretch>
        </p:blipFill>
        <p:spPr bwMode="auto">
          <a:xfrm>
            <a:off x="5192527" y="1617963"/>
            <a:ext cx="6111967" cy="1226212"/>
          </a:xfrm>
          <a:prstGeom prst="rect">
            <a:avLst/>
          </a:prstGeom>
          <a:noFill/>
          <a:ln w="9525">
            <a:noFill/>
            <a:miter lim="800000"/>
            <a:headEnd/>
            <a:tailEnd/>
          </a:ln>
        </p:spPr>
      </p:pic>
      <p:pic>
        <p:nvPicPr>
          <p:cNvPr id="1028" name="Picture 4"/>
          <p:cNvPicPr>
            <a:picLocks noGrp="1" noChangeAspect="1" noChangeArrowheads="1"/>
          </p:cNvPicPr>
          <p:nvPr>
            <p:ph idx="1"/>
          </p:nvPr>
        </p:nvPicPr>
        <p:blipFill>
          <a:blip r:embed="rId4" cstate="print"/>
          <a:srcRect/>
          <a:stretch>
            <a:fillRect/>
          </a:stretch>
        </p:blipFill>
        <p:spPr bwMode="auto">
          <a:xfrm>
            <a:off x="122000" y="1619442"/>
            <a:ext cx="4987926" cy="4673786"/>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203170" y="2935385"/>
            <a:ext cx="6124575" cy="3371850"/>
          </a:xfrm>
          <a:prstGeom prst="rect">
            <a:avLst/>
          </a:prstGeom>
          <a:noFill/>
          <a:ln w="9525">
            <a:noFill/>
            <a:miter lim="800000"/>
            <a:headEnd/>
            <a:tailEnd/>
          </a:ln>
        </p:spPr>
      </p:pic>
    </p:spTree>
    <p:extLst>
      <p:ext uri="{BB962C8B-B14F-4D97-AF65-F5344CB8AC3E}">
        <p14:creationId xmlns:p14="http://schemas.microsoft.com/office/powerpoint/2010/main" xmlns="" val="1661073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1870D0E-89B6-420D-B709-B053959C7D89}"/>
              </a:ext>
            </a:extLst>
          </p:cNvPr>
          <p:cNvSpPr>
            <a:spLocks noGrp="1"/>
          </p:cNvSpPr>
          <p:nvPr>
            <p:ph type="title"/>
          </p:nvPr>
        </p:nvSpPr>
        <p:spPr/>
        <p:txBody>
          <a:bodyPr>
            <a:normAutofit/>
          </a:bodyPr>
          <a:lstStyle/>
          <a:p>
            <a:r>
              <a:rPr lang="sv-SE" sz="3200" dirty="0"/>
              <a:t>				</a:t>
            </a:r>
            <a:r>
              <a:rPr lang="sv-SE" sz="3200" dirty="0" smtClean="0"/>
              <a:t>Träningar och matcher </a:t>
            </a:r>
            <a:endParaRPr lang="sv-SE" sz="3200" dirty="0"/>
          </a:p>
        </p:txBody>
      </p:sp>
      <p:pic>
        <p:nvPicPr>
          <p:cNvPr id="8" name="Platshållare för innehåll 4">
            <a:extLst>
              <a:ext uri="{FF2B5EF4-FFF2-40B4-BE49-F238E27FC236}">
                <a16:creationId xmlns:a16="http://schemas.microsoft.com/office/drawing/2014/main" xmlns="" id="{59BD9588-A66C-4C68-8143-B3B39FFC96C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17658" y="236395"/>
            <a:ext cx="1307592" cy="1201788"/>
          </a:xfrm>
          <a:prstGeom prst="rect">
            <a:avLst/>
          </a:prstGeom>
        </p:spPr>
      </p:pic>
      <p:sp>
        <p:nvSpPr>
          <p:cNvPr id="11" name="TextBox 10"/>
          <p:cNvSpPr txBox="1"/>
          <p:nvPr/>
        </p:nvSpPr>
        <p:spPr>
          <a:xfrm>
            <a:off x="618565" y="1479176"/>
            <a:ext cx="11268635" cy="4308872"/>
          </a:xfrm>
          <a:prstGeom prst="rect">
            <a:avLst/>
          </a:prstGeom>
          <a:noFill/>
        </p:spPr>
        <p:txBody>
          <a:bodyPr wrap="square" rtlCol="0">
            <a:spAutoFit/>
          </a:bodyPr>
          <a:lstStyle/>
          <a:p>
            <a:r>
              <a:rPr lang="sv-SE" sz="1600" b="1" dirty="0" smtClean="0"/>
              <a:t>Träningsupplägg 17/18</a:t>
            </a:r>
          </a:p>
          <a:p>
            <a:pPr>
              <a:buFont typeface="Arial" pitchFamily="34" charset="0"/>
              <a:buChar char="•"/>
            </a:pPr>
            <a:r>
              <a:rPr lang="sv-SE" sz="1400" dirty="0" smtClean="0"/>
              <a:t> Snitt på</a:t>
            </a:r>
            <a:r>
              <a:rPr lang="sv-SE" dirty="0" smtClean="0"/>
              <a:t> </a:t>
            </a:r>
            <a:r>
              <a:rPr lang="sv-SE" sz="1400" dirty="0" smtClean="0"/>
              <a:t>3 träningstillfällen/vecka (inkl. match)</a:t>
            </a:r>
          </a:p>
          <a:p>
            <a:pPr>
              <a:buFont typeface="Arial" pitchFamily="34" charset="0"/>
              <a:buChar char="•"/>
            </a:pPr>
            <a:r>
              <a:rPr lang="sv-SE" sz="1400" dirty="0" smtClean="0"/>
              <a:t> Extraträning med under- och överliggande trupper</a:t>
            </a:r>
          </a:p>
          <a:p>
            <a:pPr>
              <a:buFont typeface="Arial" pitchFamily="34" charset="0"/>
              <a:buChar char="•"/>
            </a:pPr>
            <a:r>
              <a:rPr lang="sv-SE" sz="1400" dirty="0" smtClean="0"/>
              <a:t> Fys innan och efter ispass</a:t>
            </a:r>
          </a:p>
          <a:p>
            <a:pPr>
              <a:buFont typeface="Arial" pitchFamily="34" charset="0"/>
              <a:buChar char="•"/>
            </a:pPr>
            <a:r>
              <a:rPr lang="sv-SE" sz="1400" dirty="0" smtClean="0"/>
              <a:t> Samlingstid 1 h innan ispass (undantag tidig träning, fortsatt samling 16:00)</a:t>
            </a:r>
          </a:p>
          <a:p>
            <a:pPr>
              <a:buFont typeface="Arial" pitchFamily="34" charset="0"/>
              <a:buChar char="•"/>
            </a:pPr>
            <a:r>
              <a:rPr lang="sv-SE" sz="1400" dirty="0" smtClean="0"/>
              <a:t> Teoripass</a:t>
            </a:r>
          </a:p>
          <a:p>
            <a:pPr>
              <a:buFont typeface="Arial" pitchFamily="34" charset="0"/>
              <a:buChar char="•"/>
            </a:pPr>
            <a:r>
              <a:rPr lang="sv-SE" sz="1400" dirty="0" smtClean="0"/>
              <a:t> Allmis </a:t>
            </a:r>
          </a:p>
          <a:p>
            <a:pPr>
              <a:buFont typeface="Arial" pitchFamily="34" charset="0"/>
              <a:buChar char="•"/>
            </a:pPr>
            <a:endParaRPr lang="sv-SE" sz="1400" dirty="0" smtClean="0"/>
          </a:p>
          <a:p>
            <a:r>
              <a:rPr lang="sv-SE" sz="1600" b="1" dirty="0" smtClean="0"/>
              <a:t>Serie U12</a:t>
            </a:r>
          </a:p>
          <a:p>
            <a:r>
              <a:rPr lang="sv-SE" sz="1400" b="1" dirty="0" smtClean="0"/>
              <a:t>Röd grupp </a:t>
            </a:r>
            <a:r>
              <a:rPr lang="sv-SE" sz="1400" dirty="0" smtClean="0"/>
              <a:t>– match lördagar</a:t>
            </a:r>
          </a:p>
          <a:p>
            <a:r>
              <a:rPr lang="sv-SE" sz="1400" dirty="0" smtClean="0"/>
              <a:t>Nivå medel</a:t>
            </a:r>
          </a:p>
          <a:p>
            <a:r>
              <a:rPr lang="sv-SE" sz="1400" dirty="0" smtClean="0"/>
              <a:t>Start lördag 28/10</a:t>
            </a:r>
          </a:p>
          <a:p>
            <a:endParaRPr lang="sv-SE" sz="1400" dirty="0" smtClean="0"/>
          </a:p>
          <a:p>
            <a:r>
              <a:rPr lang="sv-SE" sz="1400" b="1" dirty="0" smtClean="0"/>
              <a:t>Gul grupp </a:t>
            </a:r>
            <a:r>
              <a:rPr lang="sv-SE" sz="1400" dirty="0" smtClean="0"/>
              <a:t>– match söndagar</a:t>
            </a:r>
          </a:p>
          <a:p>
            <a:r>
              <a:rPr lang="sv-SE" sz="1400" dirty="0" smtClean="0"/>
              <a:t>Nivå lätt</a:t>
            </a:r>
          </a:p>
          <a:p>
            <a:r>
              <a:rPr lang="sv-SE" sz="1400" dirty="0" smtClean="0"/>
              <a:t>Start söndag 29/10</a:t>
            </a:r>
          </a:p>
          <a:p>
            <a:endParaRPr lang="sv-SE" sz="1400" dirty="0" smtClean="0"/>
          </a:p>
          <a:p>
            <a:r>
              <a:rPr lang="sv-SE" sz="1400" b="1" dirty="0" smtClean="0"/>
              <a:t>Cuper</a:t>
            </a:r>
            <a:r>
              <a:rPr lang="sv-SE" sz="1400" dirty="0" smtClean="0"/>
              <a:t/>
            </a:r>
            <a:br>
              <a:rPr lang="sv-SE" sz="1400" dirty="0" smtClean="0"/>
            </a:br>
            <a:r>
              <a:rPr lang="sv-SE" sz="1400" dirty="0" smtClean="0"/>
              <a:t>Mellandagscup Enköping 29/12</a:t>
            </a:r>
          </a:p>
        </p:txBody>
      </p:sp>
    </p:spTree>
    <p:extLst>
      <p:ext uri="{BB962C8B-B14F-4D97-AF65-F5344CB8AC3E}">
        <p14:creationId xmlns:p14="http://schemas.microsoft.com/office/powerpoint/2010/main" xmlns="" val="1661073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xmlns="" id="{1F68F906-D1BE-42BE-8F80-1262230F80A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4726" r="17681"/>
          <a:stretch/>
        </p:blipFill>
        <p:spPr>
          <a:xfrm>
            <a:off x="20" y="10"/>
            <a:ext cx="4635571" cy="6857990"/>
          </a:xfrm>
          <a:prstGeom prst="rect">
            <a:avLst/>
          </a:prstGeom>
          <a:effectLst/>
        </p:spPr>
      </p:pic>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a:solidFill>
              <a:srgbClr val="347F49"/>
            </a:solidFill>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xmlns="" id="{863AFD2D-8E7E-4203-8EEC-8C1C3C473D44}"/>
              </a:ext>
            </a:extLst>
          </p:cNvPr>
          <p:cNvSpPr>
            <a:spLocks noGrp="1"/>
          </p:cNvSpPr>
          <p:nvPr>
            <p:ph type="title"/>
          </p:nvPr>
        </p:nvSpPr>
        <p:spPr>
          <a:xfrm>
            <a:off x="4965430" y="629268"/>
            <a:ext cx="6586491" cy="1286160"/>
          </a:xfrm>
        </p:spPr>
        <p:txBody>
          <a:bodyPr anchor="b">
            <a:normAutofit/>
          </a:bodyPr>
          <a:lstStyle/>
          <a:p>
            <a:r>
              <a:rPr lang="sv-SE" sz="3200" b="1" dirty="0" smtClean="0"/>
              <a:t>Kiosken ”Mellanmålet”</a:t>
            </a:r>
            <a:endParaRPr lang="sv-SE" sz="1600" b="1" dirty="0"/>
          </a:p>
        </p:txBody>
      </p:sp>
      <p:sp>
        <p:nvSpPr>
          <p:cNvPr id="7" name="Content Placeholder 6"/>
          <p:cNvSpPr>
            <a:spLocks noGrp="1"/>
          </p:cNvSpPr>
          <p:nvPr>
            <p:ph idx="1"/>
          </p:nvPr>
        </p:nvSpPr>
        <p:spPr>
          <a:xfrm>
            <a:off x="5154706" y="3155575"/>
            <a:ext cx="6199094" cy="3021387"/>
          </a:xfrm>
        </p:spPr>
        <p:txBody>
          <a:bodyPr/>
          <a:lstStyle/>
          <a:p>
            <a:pPr>
              <a:buNone/>
            </a:pPr>
            <a:r>
              <a:rPr lang="sv-SE" dirty="0" smtClean="0"/>
              <a:t>Kioskansvarig 06 </a:t>
            </a:r>
            <a:r>
              <a:rPr lang="sv-SE" dirty="0" smtClean="0"/>
              <a:t>– Kristina Sohlberg</a:t>
            </a:r>
          </a:p>
          <a:p>
            <a:r>
              <a:rPr lang="sv-SE" dirty="0" smtClean="0"/>
              <a:t>Nyheter, tips och trix för bemanning</a:t>
            </a:r>
          </a:p>
          <a:p>
            <a:r>
              <a:rPr lang="sv-SE" dirty="0" smtClean="0"/>
              <a:t>Aktuella veckor</a:t>
            </a:r>
            <a:endParaRPr lang="sv-SE" dirty="0"/>
          </a:p>
        </p:txBody>
      </p:sp>
    </p:spTree>
    <p:extLst>
      <p:ext uri="{BB962C8B-B14F-4D97-AF65-F5344CB8AC3E}">
        <p14:creationId xmlns:p14="http://schemas.microsoft.com/office/powerpoint/2010/main" xmlns="" val="1788021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1870D0E-89B6-420D-B709-B053959C7D89}"/>
              </a:ext>
            </a:extLst>
          </p:cNvPr>
          <p:cNvSpPr>
            <a:spLocks noGrp="1"/>
          </p:cNvSpPr>
          <p:nvPr>
            <p:ph type="title"/>
          </p:nvPr>
        </p:nvSpPr>
        <p:spPr/>
        <p:txBody>
          <a:bodyPr>
            <a:normAutofit/>
          </a:bodyPr>
          <a:lstStyle/>
          <a:p>
            <a:r>
              <a:rPr lang="sv-SE" sz="3200" dirty="0"/>
              <a:t>	</a:t>
            </a:r>
            <a:r>
              <a:rPr lang="sv-SE" b="1" dirty="0" smtClean="0"/>
              <a:t>Lagkassa, sponsring och overaller</a:t>
            </a:r>
            <a:r>
              <a:rPr lang="sv-SE" sz="3200" dirty="0" smtClean="0"/>
              <a:t/>
            </a:r>
            <a:br>
              <a:rPr lang="sv-SE" sz="3200" dirty="0" smtClean="0"/>
            </a:br>
            <a:r>
              <a:rPr lang="sv-SE" sz="3200" dirty="0" smtClean="0"/>
              <a:t>				</a:t>
            </a:r>
            <a:endParaRPr lang="sv-SE" sz="3200" dirty="0"/>
          </a:p>
        </p:txBody>
      </p:sp>
      <p:sp>
        <p:nvSpPr>
          <p:cNvPr id="6" name="textruta 5">
            <a:extLst>
              <a:ext uri="{FF2B5EF4-FFF2-40B4-BE49-F238E27FC236}">
                <a16:creationId xmlns:a16="http://schemas.microsoft.com/office/drawing/2014/main" xmlns="" id="{E7175287-3045-487F-BF2F-CD231E281EE1}"/>
              </a:ext>
            </a:extLst>
          </p:cNvPr>
          <p:cNvSpPr txBox="1"/>
          <p:nvPr/>
        </p:nvSpPr>
        <p:spPr>
          <a:xfrm>
            <a:off x="534228" y="1331844"/>
            <a:ext cx="2943225" cy="2031325"/>
          </a:xfrm>
          <a:prstGeom prst="rect">
            <a:avLst/>
          </a:prstGeom>
          <a:noFill/>
        </p:spPr>
        <p:txBody>
          <a:bodyPr wrap="square" rtlCol="0">
            <a:spAutoFit/>
          </a:bodyPr>
          <a:lstStyle/>
          <a:p>
            <a:endParaRPr lang="sv-SE" dirty="0"/>
          </a:p>
          <a:p>
            <a:endParaRPr lang="sv-SE" dirty="0"/>
          </a:p>
          <a:p>
            <a:endParaRPr lang="sv-SE" dirty="0"/>
          </a:p>
          <a:p>
            <a:endParaRPr lang="sv-SE" dirty="0"/>
          </a:p>
          <a:p>
            <a:endParaRPr lang="sv-SE" dirty="0"/>
          </a:p>
          <a:p>
            <a:endParaRPr lang="sv-SE" dirty="0"/>
          </a:p>
          <a:p>
            <a:r>
              <a:rPr lang="sv-SE" dirty="0"/>
              <a:t> </a:t>
            </a:r>
          </a:p>
        </p:txBody>
      </p:sp>
      <p:pic>
        <p:nvPicPr>
          <p:cNvPr id="8" name="Platshållare för innehåll 4">
            <a:extLst>
              <a:ext uri="{FF2B5EF4-FFF2-40B4-BE49-F238E27FC236}">
                <a16:creationId xmlns:a16="http://schemas.microsoft.com/office/drawing/2014/main" xmlns="" id="{59BD9588-A66C-4C68-8143-B3B39FFC96C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17658" y="236395"/>
            <a:ext cx="1307592" cy="1201788"/>
          </a:xfrm>
          <a:prstGeom prst="rect">
            <a:avLst/>
          </a:prstGeom>
        </p:spPr>
      </p:pic>
      <p:sp>
        <p:nvSpPr>
          <p:cNvPr id="10" name="TextBox 9"/>
          <p:cNvSpPr txBox="1"/>
          <p:nvPr/>
        </p:nvSpPr>
        <p:spPr>
          <a:xfrm>
            <a:off x="788894" y="1407459"/>
            <a:ext cx="8032377" cy="1477328"/>
          </a:xfrm>
          <a:prstGeom prst="rect">
            <a:avLst/>
          </a:prstGeom>
          <a:noFill/>
        </p:spPr>
        <p:txBody>
          <a:bodyPr wrap="square" rtlCol="0">
            <a:spAutoFit/>
          </a:bodyPr>
          <a:lstStyle/>
          <a:p>
            <a:pPr>
              <a:buFont typeface="Arial" pitchFamily="34" charset="0"/>
              <a:buChar char="•"/>
            </a:pPr>
            <a:r>
              <a:rPr lang="sv-SE" dirty="0" smtClean="0"/>
              <a:t> Saldo </a:t>
            </a:r>
            <a:r>
              <a:rPr lang="sv-SE" dirty="0" smtClean="0"/>
              <a:t>lagkassa (kassör Karin Johansson)</a:t>
            </a:r>
          </a:p>
          <a:p>
            <a:endParaRPr lang="sv-SE" dirty="0" smtClean="0"/>
          </a:p>
          <a:p>
            <a:pPr>
              <a:buFont typeface="Arial" pitchFamily="34" charset="0"/>
              <a:buChar char="•"/>
            </a:pPr>
            <a:r>
              <a:rPr lang="sv-SE" dirty="0" smtClean="0"/>
              <a:t> </a:t>
            </a:r>
            <a:r>
              <a:rPr lang="sv-SE" dirty="0" err="1" smtClean="0"/>
              <a:t>Årest</a:t>
            </a:r>
            <a:r>
              <a:rPr lang="sv-SE" dirty="0" smtClean="0"/>
              <a:t> </a:t>
            </a:r>
            <a:r>
              <a:rPr lang="sv-SE" dirty="0" smtClean="0"/>
              <a:t>sponsorer: TwoForTo Perform och Vulkekonomi (8000 kr)</a:t>
            </a:r>
          </a:p>
          <a:p>
            <a:endParaRPr lang="sv-SE" dirty="0" smtClean="0"/>
          </a:p>
          <a:p>
            <a:pPr>
              <a:buFont typeface="Arial" pitchFamily="34" charset="0"/>
              <a:buChar char="•"/>
            </a:pPr>
            <a:r>
              <a:rPr lang="sv-SE" dirty="0" smtClean="0"/>
              <a:t> Lagoverall</a:t>
            </a:r>
            <a:r>
              <a:rPr lang="sv-SE" dirty="0" smtClean="0"/>
              <a:t>: Kostnad ca 630 kr, förslag efter subventionering 400 kr/spelare </a:t>
            </a:r>
            <a:endParaRPr lang="sv-SE" dirty="0"/>
          </a:p>
        </p:txBody>
      </p:sp>
      <p:pic>
        <p:nvPicPr>
          <p:cNvPr id="3074" name="Picture 2"/>
          <p:cNvPicPr>
            <a:picLocks noChangeAspect="1" noChangeArrowheads="1"/>
          </p:cNvPicPr>
          <p:nvPr/>
        </p:nvPicPr>
        <p:blipFill>
          <a:blip r:embed="rId3" cstate="print"/>
          <a:srcRect/>
          <a:stretch>
            <a:fillRect/>
          </a:stretch>
        </p:blipFill>
        <p:spPr bwMode="auto">
          <a:xfrm>
            <a:off x="1065401" y="3540411"/>
            <a:ext cx="2206718" cy="2649718"/>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8880943" y="3422384"/>
            <a:ext cx="2199434" cy="2581728"/>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4699468" y="3184126"/>
            <a:ext cx="2490227" cy="3175772"/>
          </a:xfrm>
          <a:prstGeom prst="rect">
            <a:avLst/>
          </a:prstGeom>
          <a:noFill/>
          <a:ln w="9525">
            <a:noFill/>
            <a:miter lim="800000"/>
            <a:headEnd/>
            <a:tailEnd/>
          </a:ln>
        </p:spPr>
      </p:pic>
    </p:spTree>
    <p:extLst>
      <p:ext uri="{BB962C8B-B14F-4D97-AF65-F5344CB8AC3E}">
        <p14:creationId xmlns:p14="http://schemas.microsoft.com/office/powerpoint/2010/main" xmlns="" val="1661073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xmlns="" id="{1F68F906-D1BE-42BE-8F80-1262230F80A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4726" r="17681"/>
          <a:stretch/>
        </p:blipFill>
        <p:spPr>
          <a:xfrm>
            <a:off x="20" y="10"/>
            <a:ext cx="4635571" cy="6857990"/>
          </a:xfrm>
          <a:prstGeom prst="rect">
            <a:avLst/>
          </a:prstGeom>
          <a:effectLst/>
        </p:spPr>
      </p:pic>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a:solidFill>
              <a:srgbClr val="347F49"/>
            </a:solidFill>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xmlns="" id="{863AFD2D-8E7E-4203-8EEC-8C1C3C473D44}"/>
              </a:ext>
            </a:extLst>
          </p:cNvPr>
          <p:cNvSpPr>
            <a:spLocks noGrp="1"/>
          </p:cNvSpPr>
          <p:nvPr>
            <p:ph type="title"/>
          </p:nvPr>
        </p:nvSpPr>
        <p:spPr>
          <a:xfrm>
            <a:off x="4965430" y="629268"/>
            <a:ext cx="6586491" cy="1286160"/>
          </a:xfrm>
        </p:spPr>
        <p:txBody>
          <a:bodyPr anchor="b">
            <a:normAutofit/>
          </a:bodyPr>
          <a:lstStyle/>
          <a:p>
            <a:r>
              <a:rPr lang="sv-SE" sz="3200" b="1" dirty="0" smtClean="0"/>
              <a:t>Aktiviteter Team06</a:t>
            </a:r>
            <a:endParaRPr lang="sv-SE" sz="1600" b="1" dirty="0"/>
          </a:p>
        </p:txBody>
      </p:sp>
      <p:sp>
        <p:nvSpPr>
          <p:cNvPr id="7" name="Content Placeholder 6"/>
          <p:cNvSpPr>
            <a:spLocks noGrp="1"/>
          </p:cNvSpPr>
          <p:nvPr>
            <p:ph idx="1"/>
          </p:nvPr>
        </p:nvSpPr>
        <p:spPr>
          <a:xfrm>
            <a:off x="5154706" y="3155575"/>
            <a:ext cx="6199094" cy="3021387"/>
          </a:xfrm>
        </p:spPr>
        <p:txBody>
          <a:bodyPr/>
          <a:lstStyle/>
          <a:p>
            <a:pPr>
              <a:buNone/>
            </a:pPr>
            <a:r>
              <a:rPr lang="sv-SE" dirty="0" smtClean="0"/>
              <a:t>Arrangörsgrupp – NN</a:t>
            </a:r>
          </a:p>
          <a:p>
            <a:r>
              <a:rPr lang="sv-SE" dirty="0" smtClean="0"/>
              <a:t>Försäljningsaktiviteter säsong 17/18</a:t>
            </a:r>
          </a:p>
          <a:p>
            <a:r>
              <a:rPr lang="sv-SE" dirty="0" smtClean="0"/>
              <a:t>Föräldrakväll?</a:t>
            </a:r>
          </a:p>
          <a:p>
            <a:r>
              <a:rPr lang="sv-SE" dirty="0" smtClean="0"/>
              <a:t>Teamkänsla – enkla aktiviteter såsom pizzakväll och match </a:t>
            </a:r>
            <a:endParaRPr lang="sv-SE" dirty="0"/>
          </a:p>
        </p:txBody>
      </p:sp>
    </p:spTree>
    <p:extLst>
      <p:ext uri="{BB962C8B-B14F-4D97-AF65-F5344CB8AC3E}">
        <p14:creationId xmlns:p14="http://schemas.microsoft.com/office/powerpoint/2010/main" xmlns="" val="1788021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TM10001115[[fn=Paket]]</Template>
  <TotalTime>0</TotalTime>
  <Words>267</Words>
  <Application>Microsoft Office PowerPoint</Application>
  <PresentationFormat>Anpassad</PresentationFormat>
  <Paragraphs>88</Paragraphs>
  <Slides>11</Slides>
  <Notes>0</Notes>
  <HiddenSlides>0</HiddenSlides>
  <MMClips>0</MMClips>
  <ScaleCrop>false</ScaleCrop>
  <HeadingPairs>
    <vt:vector size="4" baseType="variant">
      <vt:variant>
        <vt:lpstr>Tema</vt:lpstr>
      </vt:variant>
      <vt:variant>
        <vt:i4>1</vt:i4>
      </vt:variant>
      <vt:variant>
        <vt:lpstr>Bildrubriker</vt:lpstr>
      </vt:variant>
      <vt:variant>
        <vt:i4>11</vt:i4>
      </vt:variant>
    </vt:vector>
  </HeadingPairs>
  <TitlesOfParts>
    <vt:vector size="12" baseType="lpstr">
      <vt:lpstr>Office-tema</vt:lpstr>
      <vt:lpstr>Föräldramöte BHC Team06</vt:lpstr>
      <vt:lpstr>Agenda</vt:lpstr>
      <vt:lpstr>Bålsta HC - Organisation</vt:lpstr>
      <vt:lpstr>    Sportgruppen</vt:lpstr>
      <vt:lpstr>    Team06     </vt:lpstr>
      <vt:lpstr>    Träningar och matcher </vt:lpstr>
      <vt:lpstr>Kiosken ”Mellanmålet”</vt:lpstr>
      <vt:lpstr> Lagkassa, sponsring och overaller     </vt:lpstr>
      <vt:lpstr>Aktiviteter Team06</vt:lpstr>
      <vt:lpstr>Övrigt om Team06</vt:lpstr>
      <vt:lpstr>     Frågor - feedback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Lagledarmöte Bålsta HC</dc:title>
  <dc:creator>Annelie Stenberg</dc:creator>
  <cp:lastModifiedBy>Lena Jämtgren</cp:lastModifiedBy>
  <cp:revision>125</cp:revision>
  <dcterms:created xsi:type="dcterms:W3CDTF">2017-08-30T13:42:33Z</dcterms:created>
  <dcterms:modified xsi:type="dcterms:W3CDTF">2017-10-23T11:54:16Z</dcterms:modified>
</cp:coreProperties>
</file>