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cdn.intersport.se/productimages/690x600/153915101000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28881"/>
          <a:stretch/>
        </p:blipFill>
        <p:spPr bwMode="auto">
          <a:xfrm>
            <a:off x="8508938" y="410236"/>
            <a:ext cx="613369" cy="12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.intersport.se/productimages/690x600/153906201000_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28755"/>
          <a:stretch/>
        </p:blipFill>
        <p:spPr bwMode="auto">
          <a:xfrm>
            <a:off x="7627977" y="417398"/>
            <a:ext cx="606479" cy="12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intersport.se/productimages/690x600/153906901000_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r="28881"/>
          <a:stretch/>
        </p:blipFill>
        <p:spPr bwMode="auto">
          <a:xfrm>
            <a:off x="6761419" y="471776"/>
            <a:ext cx="587469" cy="12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arket.acgaccent.com/GR/4c2f4b17-b517-48b9-b5fb-9d45a470a10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64" y="5310673"/>
            <a:ext cx="1170609" cy="10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58" y="6580009"/>
            <a:ext cx="1902941" cy="19663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364114" y="613012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2024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288183" y="1741732"/>
            <a:ext cx="2628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Overalls </a:t>
            </a:r>
            <a:r>
              <a:rPr lang="sv-SE" sz="1000" dirty="0" err="1"/>
              <a:t>Miteam</a:t>
            </a:r>
            <a:r>
              <a:rPr lang="sv-SE" sz="1000" dirty="0"/>
              <a:t> , </a:t>
            </a:r>
          </a:p>
          <a:p>
            <a:pPr algn="ctr"/>
            <a:r>
              <a:rPr lang="sv-SE" sz="1000" dirty="0"/>
              <a:t>Specialdesignad </a:t>
            </a:r>
          </a:p>
          <a:p>
            <a:pPr algn="ctr"/>
            <a:r>
              <a:rPr lang="sv-SE" sz="1000" dirty="0"/>
              <a:t>ca 8 veckors leveranstid</a:t>
            </a:r>
          </a:p>
          <a:p>
            <a:pPr algn="ctr"/>
            <a:r>
              <a:rPr lang="sv-SE" sz="1000" dirty="0"/>
              <a:t>Hel eller halv dragkedja Jr 409:- Sr 449:- </a:t>
            </a:r>
          </a:p>
          <a:p>
            <a:pPr algn="ctr"/>
            <a:r>
              <a:rPr lang="sv-SE" sz="1000" dirty="0"/>
              <a:t>Byxor Jr 399:- Sr 399:-  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450146" y="1774665"/>
            <a:ext cx="2327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t-shirt </a:t>
            </a:r>
            <a:r>
              <a:rPr lang="sv-SE" sz="1000" dirty="0" err="1"/>
              <a:t>Tiro</a:t>
            </a:r>
            <a:r>
              <a:rPr lang="sv-SE" sz="1000" dirty="0"/>
              <a:t> 24 </a:t>
            </a:r>
          </a:p>
          <a:p>
            <a:pPr algn="ctr"/>
            <a:r>
              <a:rPr lang="sv-SE" sz="1000" dirty="0"/>
              <a:t>Jr 249:- Sr 289:- </a:t>
            </a:r>
          </a:p>
          <a:p>
            <a:pPr algn="ctr"/>
            <a:r>
              <a:rPr lang="sv-SE" sz="1000" dirty="0"/>
              <a:t>(IJ7674), (IJ7676)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323135" y="1759292"/>
            <a:ext cx="230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Shorts </a:t>
            </a:r>
            <a:r>
              <a:rPr lang="sv-SE" sz="1000" dirty="0" err="1"/>
              <a:t>Squadra</a:t>
            </a:r>
            <a:r>
              <a:rPr lang="sv-SE" sz="1000" dirty="0"/>
              <a:t> 21</a:t>
            </a:r>
          </a:p>
          <a:p>
            <a:pPr algn="ctr"/>
            <a:r>
              <a:rPr lang="sv-SE" sz="1000" dirty="0"/>
              <a:t>Jr 199:-</a:t>
            </a:r>
          </a:p>
          <a:p>
            <a:pPr algn="ctr"/>
            <a:r>
              <a:rPr lang="sv-SE" sz="1000" dirty="0"/>
              <a:t>Unisex, Dam 199:-</a:t>
            </a:r>
          </a:p>
          <a:p>
            <a:pPr algn="ctr"/>
            <a:r>
              <a:rPr lang="sv-SE" sz="1000" dirty="0"/>
              <a:t>Jr (GN5767) Sr (GN5776) Dam (GN5780)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578907" y="1670460"/>
            <a:ext cx="300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/ matchstrumpa Milano 99:-</a:t>
            </a:r>
          </a:p>
          <a:p>
            <a:pPr algn="ctr"/>
            <a:r>
              <a:rPr lang="sv-SE" sz="1000" dirty="0"/>
              <a:t>Gul (IB7815) Svart (HT6538) Vit (IB7813) 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12293" y="3970193"/>
            <a:ext cx="127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Väska </a:t>
            </a:r>
            <a:r>
              <a:rPr lang="sv-SE" sz="1000" dirty="0" err="1"/>
              <a:t>Tiro</a:t>
            </a:r>
            <a:r>
              <a:rPr lang="sv-SE" sz="1000" dirty="0"/>
              <a:t> M 399:-</a:t>
            </a:r>
          </a:p>
          <a:p>
            <a:pPr algn="ctr"/>
            <a:r>
              <a:rPr lang="sv-SE" sz="1000" dirty="0"/>
              <a:t>(HS9749)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461826" y="3979777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Ryggsäck 399:-</a:t>
            </a:r>
          </a:p>
          <a:p>
            <a:pPr algn="ctr"/>
            <a:r>
              <a:rPr lang="sv-SE" sz="1000" dirty="0"/>
              <a:t>(HS9758)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5849506" y="3972450"/>
            <a:ext cx="1323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std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Coachjacka/</a:t>
            </a:r>
          </a:p>
          <a:p>
            <a:pPr algn="ctr"/>
            <a:r>
              <a:rPr lang="sv-SE" sz="1000" dirty="0"/>
              <a:t>Spelarvärmarjacka</a:t>
            </a:r>
          </a:p>
          <a:p>
            <a:pPr algn="ctr"/>
            <a:r>
              <a:rPr lang="sv-SE" sz="1000" dirty="0"/>
              <a:t>Sr 889:- (IB6076)</a:t>
            </a:r>
          </a:p>
          <a:p>
            <a:pPr algn="ctr"/>
            <a:r>
              <a:rPr lang="sv-SE" sz="1000" dirty="0"/>
              <a:t>Jr 749:- (IB6078) 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7426454" y="3965701"/>
            <a:ext cx="1482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allweather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529:- (IK4014)</a:t>
            </a:r>
          </a:p>
          <a:p>
            <a:pPr algn="ctr"/>
            <a:r>
              <a:rPr lang="sv-SE" sz="1000" dirty="0"/>
              <a:t>Sr 569:- (IK4010)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604215" y="3959782"/>
            <a:ext cx="1409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23 </a:t>
            </a:r>
            <a:r>
              <a:rPr lang="sv-SE" sz="1000" dirty="0" err="1"/>
              <a:t>tr</a:t>
            </a:r>
            <a:endParaRPr lang="sv-SE" sz="1000" dirty="0"/>
          </a:p>
          <a:p>
            <a:pPr algn="ctr"/>
            <a:r>
              <a:rPr lang="sv-SE" sz="1000" dirty="0"/>
              <a:t>Ledarshorts med ficka </a:t>
            </a:r>
          </a:p>
          <a:p>
            <a:pPr algn="ctr"/>
            <a:r>
              <a:rPr lang="sv-SE" sz="1000" dirty="0"/>
              <a:t>Sr 279:- (HS0319)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322635" y="6248706"/>
            <a:ext cx="1323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hoodtröja</a:t>
            </a:r>
            <a:endParaRPr lang="sv-SE" sz="1000" dirty="0"/>
          </a:p>
          <a:p>
            <a:pPr algn="ctr"/>
            <a:r>
              <a:rPr lang="sv-SE" sz="1000" dirty="0"/>
              <a:t>Jr 439:- (H57516)</a:t>
            </a:r>
          </a:p>
          <a:p>
            <a:pPr algn="ctr"/>
            <a:r>
              <a:rPr lang="sv-SE" sz="1000" dirty="0"/>
              <a:t>Sr 479:- (H57512)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5746808" y="4957580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Kontakt</a:t>
            </a:r>
          </a:p>
          <a:p>
            <a:pPr algn="ctr"/>
            <a:r>
              <a:rPr lang="sv-SE" sz="1200" b="1" dirty="0"/>
              <a:t>Intersport Boländerna</a:t>
            </a:r>
          </a:p>
          <a:p>
            <a:pPr algn="ctr"/>
            <a:r>
              <a:rPr lang="sv-SE" sz="1200" b="1" dirty="0" err="1"/>
              <a:t>Rapsgatan</a:t>
            </a:r>
            <a:r>
              <a:rPr lang="sv-SE" sz="1200" b="1" dirty="0"/>
              <a:t> 1B</a:t>
            </a:r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8092001" y="4978659"/>
            <a:ext cx="22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Webshop</a:t>
            </a:r>
            <a:r>
              <a:rPr lang="sv-SE" sz="1200" b="1" dirty="0"/>
              <a:t> på team.intersport.se/</a:t>
            </a:r>
            <a:r>
              <a:rPr lang="sv-SE" sz="1200" b="1" dirty="0" err="1"/>
              <a:t>balinge-if</a:t>
            </a:r>
            <a:endParaRPr lang="sv-SE" sz="1200" b="1" dirty="0"/>
          </a:p>
        </p:txBody>
      </p:sp>
      <p:sp>
        <p:nvSpPr>
          <p:cNvPr id="60" name="textruta 59"/>
          <p:cNvSpPr txBox="1"/>
          <p:nvPr/>
        </p:nvSpPr>
        <p:spPr>
          <a:xfrm>
            <a:off x="4201324" y="6288891"/>
            <a:ext cx="1018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INT </a:t>
            </a:r>
            <a:r>
              <a:rPr lang="sv-SE" sz="1000" dirty="0" err="1"/>
              <a:t>beanie</a:t>
            </a:r>
            <a:r>
              <a:rPr lang="sv-SE" sz="1000" dirty="0"/>
              <a:t> mössa 149:-</a:t>
            </a:r>
          </a:p>
          <a:p>
            <a:pPr algn="ctr"/>
            <a:r>
              <a:rPr lang="sv-SE" sz="1000" dirty="0"/>
              <a:t>(1513887)</a:t>
            </a:r>
          </a:p>
        </p:txBody>
      </p:sp>
      <p:sp>
        <p:nvSpPr>
          <p:cNvPr id="82" name="textruta 81"/>
          <p:cNvSpPr txBox="1"/>
          <p:nvPr/>
        </p:nvSpPr>
        <p:spPr>
          <a:xfrm>
            <a:off x="9752580" y="1659236"/>
            <a:ext cx="214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Ledarpiké </a:t>
            </a:r>
            <a:r>
              <a:rPr lang="sv-SE" sz="1000" dirty="0" err="1"/>
              <a:t>Tiro</a:t>
            </a:r>
            <a:r>
              <a:rPr lang="sv-SE" sz="1000" dirty="0"/>
              <a:t> 23 Sr 439:-</a:t>
            </a:r>
          </a:p>
          <a:p>
            <a:pPr algn="ctr"/>
            <a:r>
              <a:rPr lang="sv-SE" sz="1000" dirty="0"/>
              <a:t>Svart (HK8051) Vit (IC4575)</a:t>
            </a:r>
          </a:p>
        </p:txBody>
      </p:sp>
      <p:sp>
        <p:nvSpPr>
          <p:cNvPr id="52" name="textruta 51"/>
          <p:cNvSpPr txBox="1"/>
          <p:nvPr/>
        </p:nvSpPr>
        <p:spPr>
          <a:xfrm>
            <a:off x="1606255" y="6299227"/>
            <a:ext cx="2398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Clique</a:t>
            </a:r>
            <a:r>
              <a:rPr lang="sv-SE" sz="1000" dirty="0"/>
              <a:t> </a:t>
            </a:r>
            <a:r>
              <a:rPr lang="sv-SE" sz="1000" dirty="0" err="1"/>
              <a:t>headband</a:t>
            </a:r>
            <a:r>
              <a:rPr lang="sv-SE" sz="1000" dirty="0"/>
              <a:t> 109:-</a:t>
            </a:r>
          </a:p>
          <a:p>
            <a:pPr algn="ctr"/>
            <a:r>
              <a:rPr lang="sv-SE" sz="1000" dirty="0"/>
              <a:t>(031735)</a:t>
            </a:r>
          </a:p>
          <a:p>
            <a:pPr algn="ctr"/>
            <a:endParaRPr lang="sv-SE" sz="1000" dirty="0"/>
          </a:p>
        </p:txBody>
      </p:sp>
      <p:pic>
        <p:nvPicPr>
          <p:cNvPr id="2" name="Picture 4" descr="Bälinge 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400" y="4980444"/>
            <a:ext cx="1280128" cy="12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arket.acgaccent.com/GR/75ecdbf6-ef61-4f03-a03f-425a9898db0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-313" r="19556" b="-287"/>
          <a:stretch/>
        </p:blipFill>
        <p:spPr bwMode="auto">
          <a:xfrm>
            <a:off x="6048106" y="2464128"/>
            <a:ext cx="901904" cy="14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market.acgaccent.com/GR/46006728-b1ff-4f7d-a3a4-789f18d0eb9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73" y="2479939"/>
            <a:ext cx="1515811" cy="15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arket.acgaccent.com/GR/801e2984-dd1a-4687-a778-8fd7531ab9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9" y="4672574"/>
            <a:ext cx="1501573" cy="15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market.acgaccent.com/GR/03dd9c4b-a752-4700-9ec3-bf210093ca9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11" y="5151057"/>
            <a:ext cx="1257415" cy="10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6259" y="5486075"/>
            <a:ext cx="1288106" cy="1288106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>
            <a:off x="5152336" y="5812687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/>
              <a:t>Tryckkostnader</a:t>
            </a:r>
          </a:p>
          <a:p>
            <a:pPr algn="ctr"/>
            <a:r>
              <a:rPr lang="sv-SE" sz="1000" b="1" dirty="0"/>
              <a:t>Klubbmärke ingår på de plagg som har det på bilden</a:t>
            </a:r>
          </a:p>
          <a:p>
            <a:pPr algn="ctr"/>
            <a:r>
              <a:rPr lang="sv-SE" sz="1000" b="1" dirty="0"/>
              <a:t>Namn Höjd 15mm 50:-</a:t>
            </a:r>
          </a:p>
          <a:p>
            <a:pPr algn="ctr"/>
            <a:r>
              <a:rPr lang="sv-SE" sz="1000" b="1" dirty="0"/>
              <a:t>Initialer Höjd 5cm 50:-</a:t>
            </a:r>
          </a:p>
          <a:p>
            <a:pPr algn="ctr"/>
            <a:r>
              <a:rPr lang="sv-SE" sz="1000" b="1" dirty="0"/>
              <a:t>Siffra Höjd 5cm 40:-/plagg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069720" y="3985191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Gympåse</a:t>
            </a:r>
            <a:r>
              <a:rPr lang="sv-SE" sz="1000" dirty="0"/>
              <a:t> 209:-</a:t>
            </a:r>
          </a:p>
          <a:p>
            <a:pPr algn="ctr"/>
            <a:r>
              <a:rPr lang="sv-SE" sz="1000" dirty="0"/>
              <a:t>(HS9768)</a:t>
            </a:r>
          </a:p>
        </p:txBody>
      </p:sp>
      <p:pic>
        <p:nvPicPr>
          <p:cNvPr id="18" name="Picture 8" descr="https://market.acgaccent.com/GR/1d8f92c8-db48-4974-90f3-02912a873e4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987" y="2716194"/>
            <a:ext cx="901304" cy="12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thumbnai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0" y="2775708"/>
            <a:ext cx="1009602" cy="12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umbnai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95" y="2564265"/>
            <a:ext cx="825875" cy="14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thumbnai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0" y="2716194"/>
            <a:ext cx="1727644" cy="12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thumbnai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09" y="178946"/>
            <a:ext cx="1133633" cy="14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thumbnai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74" y="146174"/>
            <a:ext cx="1194682" cy="14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7" y="27243"/>
            <a:ext cx="1508827" cy="156146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90956" y="44998"/>
            <a:ext cx="682811" cy="168264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1"/>
          <a:srcRect l="14511" t="20285" r="57966" b="23935"/>
          <a:stretch/>
        </p:blipFill>
        <p:spPr>
          <a:xfrm>
            <a:off x="2816014" y="46091"/>
            <a:ext cx="1484752" cy="169261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16650" y="345989"/>
            <a:ext cx="1118003" cy="1325695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3"/>
          <a:srcRect l="15198" t="20524" r="58471" b="24022"/>
          <a:stretch/>
        </p:blipFill>
        <p:spPr>
          <a:xfrm>
            <a:off x="9099146" y="2481209"/>
            <a:ext cx="1264968" cy="1498568"/>
          </a:xfrm>
          <a:prstGeom prst="rect">
            <a:avLst/>
          </a:prstGeom>
        </p:spPr>
      </p:pic>
      <p:sp>
        <p:nvSpPr>
          <p:cNvPr id="47" name="textruta 46"/>
          <p:cNvSpPr txBox="1"/>
          <p:nvPr/>
        </p:nvSpPr>
        <p:spPr>
          <a:xfrm>
            <a:off x="9045365" y="3979008"/>
            <a:ext cx="1482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light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569:- (IB6069)</a:t>
            </a:r>
          </a:p>
          <a:p>
            <a:pPr algn="ctr"/>
            <a:r>
              <a:rPr lang="sv-SE" sz="1000" dirty="0"/>
              <a:t>Sr 689:- (IB6070)</a:t>
            </a:r>
          </a:p>
        </p:txBody>
      </p:sp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255</Words>
  <Application>Microsoft Office PowerPoint</Application>
  <PresentationFormat>Bredbild</PresentationFormat>
  <Paragraphs>56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Bälinge IF</cp:lastModifiedBy>
  <cp:revision>68</cp:revision>
  <cp:lastPrinted>2019-12-04T08:43:54Z</cp:lastPrinted>
  <dcterms:created xsi:type="dcterms:W3CDTF">2019-11-26T14:13:55Z</dcterms:created>
  <dcterms:modified xsi:type="dcterms:W3CDTF">2024-01-31T11:49:00Z</dcterms:modified>
</cp:coreProperties>
</file>