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6"/>
  </p:notesMasterIdLst>
  <p:sldIdLst>
    <p:sldId id="256" r:id="rId5"/>
    <p:sldId id="289" r:id="rId6"/>
    <p:sldId id="261" r:id="rId7"/>
    <p:sldId id="283" r:id="rId8"/>
    <p:sldId id="288" r:id="rId9"/>
    <p:sldId id="259" r:id="rId10"/>
    <p:sldId id="286" r:id="rId11"/>
    <p:sldId id="262" r:id="rId12"/>
    <p:sldId id="260" r:id="rId13"/>
    <p:sldId id="282" r:id="rId14"/>
    <p:sldId id="292" r:id="rId15"/>
    <p:sldId id="266" r:id="rId16"/>
    <p:sldId id="270" r:id="rId17"/>
    <p:sldId id="291" r:id="rId18"/>
    <p:sldId id="290" r:id="rId19"/>
    <p:sldId id="276" r:id="rId20"/>
    <p:sldId id="277" r:id="rId21"/>
    <p:sldId id="284" r:id="rId22"/>
    <p:sldId id="280" r:id="rId23"/>
    <p:sldId id="273" r:id="rId24"/>
    <p:sldId id="267" r:id="rId2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17179-D7DE-458E-BF3E-898B8656E39D}" v="1" dt="2021-04-20T18:31:40.32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A68BC5-C8A8-1041-9E72-7C603394E658}" type="datetimeFigureOut">
              <a:rPr lang="en-US" smtClean="0"/>
              <a:t>4/7/2022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2022-04-07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P12 FÖRÄLDRAMÖTE säsongen </a:t>
            </a:r>
            <a:r>
              <a:rPr lang="sv-SE" i="1" dirty="0" smtClean="0">
                <a:solidFill>
                  <a:schemeClr val="tx1"/>
                </a:solidFill>
                <a:latin typeface="Verdana" pitchFamily="34" charset="0"/>
                <a:ea typeface="Verdana" pitchFamily="34" charset="0"/>
                <a:cs typeface="Verdana" pitchFamily="34" charset="0"/>
              </a:rPr>
              <a:t>2022</a:t>
            </a:r>
            <a:endParaRPr lang="sv-SE" i="1"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096515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Föräldrauppdrag</a:t>
            </a:r>
            <a:endParaRPr lang="sv-SE" dirty="0">
              <a:solidFill>
                <a:srgbClr val="FF0000"/>
              </a:solidFill>
            </a:endParaRPr>
          </a:p>
        </p:txBody>
      </p:sp>
      <p:sp>
        <p:nvSpPr>
          <p:cNvPr id="3" name="Content Placeholder 2"/>
          <p:cNvSpPr>
            <a:spLocks noGrp="1"/>
          </p:cNvSpPr>
          <p:nvPr>
            <p:ph idx="1"/>
          </p:nvPr>
        </p:nvSpPr>
        <p:spPr>
          <a:xfrm>
            <a:off x="251520" y="1280821"/>
            <a:ext cx="4397660" cy="4248472"/>
          </a:xfrm>
        </p:spPr>
        <p:txBody>
          <a:bodyPr>
            <a:normAutofit/>
          </a:bodyPr>
          <a:lstStyle/>
          <a:p>
            <a:r>
              <a:rPr lang="sv-SE" sz="1800" b="1" dirty="0" smtClean="0"/>
              <a:t>Försäljning/Koordinering</a:t>
            </a:r>
          </a:p>
          <a:p>
            <a:pPr lvl="1"/>
            <a:r>
              <a:rPr lang="sv-SE" sz="1600" dirty="0"/>
              <a:t>2019 - toa/hushållspapper</a:t>
            </a:r>
          </a:p>
          <a:p>
            <a:pPr lvl="2"/>
            <a:r>
              <a:rPr lang="sv-SE" sz="1400" dirty="0" smtClean="0"/>
              <a:t>Jeanette (Leo) </a:t>
            </a:r>
          </a:p>
          <a:p>
            <a:pPr lvl="1"/>
            <a:r>
              <a:rPr lang="sv-SE" sz="1600" dirty="0" smtClean="0"/>
              <a:t>2020 - toa/hushållspapper</a:t>
            </a:r>
          </a:p>
          <a:p>
            <a:pPr lvl="2"/>
            <a:r>
              <a:rPr lang="sv-SE" sz="1400" dirty="0" smtClean="0"/>
              <a:t>Linda (Pelle)</a:t>
            </a:r>
          </a:p>
          <a:p>
            <a:pPr lvl="2"/>
            <a:r>
              <a:rPr lang="sv-SE" sz="1400" dirty="0" smtClean="0"/>
              <a:t>Viktoria (Ville S) </a:t>
            </a:r>
          </a:p>
          <a:p>
            <a:pPr lvl="1"/>
            <a:r>
              <a:rPr lang="sv-SE" sz="1600" dirty="0" smtClean="0"/>
              <a:t>2021 – toapapper - kol/briketter</a:t>
            </a:r>
          </a:p>
          <a:p>
            <a:pPr lvl="2"/>
            <a:r>
              <a:rPr lang="sv-SE" sz="1400" dirty="0" smtClean="0"/>
              <a:t>Emma </a:t>
            </a:r>
            <a:r>
              <a:rPr lang="sv-SE" sz="1400" dirty="0" err="1" smtClean="0"/>
              <a:t>Själin</a:t>
            </a:r>
            <a:r>
              <a:rPr lang="sv-SE" sz="1400" dirty="0" smtClean="0"/>
              <a:t> (Jack</a:t>
            </a:r>
            <a:r>
              <a:rPr lang="sv-SE" sz="1400" dirty="0" smtClean="0"/>
              <a:t>) Robert (Ebbe)</a:t>
            </a:r>
            <a:endParaRPr lang="sv-SE" sz="1400" dirty="0" smtClean="0"/>
          </a:p>
          <a:p>
            <a:pPr lvl="1"/>
            <a:r>
              <a:rPr lang="sv-SE" sz="1600" dirty="0" smtClean="0"/>
              <a:t>2022 </a:t>
            </a:r>
            <a:r>
              <a:rPr lang="sv-SE" sz="1600" dirty="0" smtClean="0"/>
              <a:t>– </a:t>
            </a:r>
            <a:r>
              <a:rPr lang="sv-SE" sz="1600" dirty="0" smtClean="0">
                <a:solidFill>
                  <a:srgbClr val="FF0000"/>
                </a:solidFill>
              </a:rPr>
              <a:t>Jeanette (Leo) – toa/hushållspapper</a:t>
            </a:r>
            <a:endParaRPr lang="sv-SE" sz="1600" dirty="0" smtClean="0">
              <a:solidFill>
                <a:srgbClr val="FF0000"/>
              </a:solidFill>
            </a:endParaRPr>
          </a:p>
        </p:txBody>
      </p:sp>
      <p:sp>
        <p:nvSpPr>
          <p:cNvPr id="4" name="Content Placeholder 2"/>
          <p:cNvSpPr txBox="1">
            <a:spLocks/>
          </p:cNvSpPr>
          <p:nvPr/>
        </p:nvSpPr>
        <p:spPr>
          <a:xfrm>
            <a:off x="4739092" y="1303269"/>
            <a:ext cx="4397660" cy="42484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sv-SE" sz="1800" b="1" dirty="0" smtClean="0"/>
              <a:t>Försäljning/Koordinering- Rabatthäfte</a:t>
            </a:r>
          </a:p>
          <a:p>
            <a:pPr lvl="1"/>
            <a:r>
              <a:rPr lang="sv-SE" sz="1600" dirty="0" smtClean="0"/>
              <a:t>2019 Karin (Elias)</a:t>
            </a:r>
          </a:p>
          <a:p>
            <a:pPr lvl="1"/>
            <a:r>
              <a:rPr lang="sv-SE" sz="1600" dirty="0" smtClean="0"/>
              <a:t>2020 Anna (Viktor </a:t>
            </a:r>
            <a:r>
              <a:rPr lang="sv-SE" sz="1600" dirty="0" err="1" smtClean="0"/>
              <a:t>St</a:t>
            </a:r>
            <a:r>
              <a:rPr lang="sv-SE" sz="1600" dirty="0" smtClean="0"/>
              <a:t>) </a:t>
            </a:r>
          </a:p>
          <a:p>
            <a:pPr marL="457200" lvl="1" indent="0">
              <a:buFont typeface="Arial" pitchFamily="34" charset="0"/>
              <a:buNone/>
            </a:pPr>
            <a:r>
              <a:rPr lang="sv-SE" sz="1600" dirty="0" smtClean="0"/>
              <a:t>            Johanna (Olle)</a:t>
            </a:r>
          </a:p>
          <a:p>
            <a:pPr lvl="1"/>
            <a:r>
              <a:rPr lang="sv-SE" sz="1600" dirty="0" smtClean="0"/>
              <a:t>2021 Peter (Ville)</a:t>
            </a:r>
          </a:p>
          <a:p>
            <a:pPr lvl="1"/>
            <a:r>
              <a:rPr lang="sv-SE" sz="1600" dirty="0" smtClean="0"/>
              <a:t>2022 </a:t>
            </a:r>
            <a:r>
              <a:rPr lang="sv-SE" sz="1600" dirty="0" smtClean="0">
                <a:solidFill>
                  <a:srgbClr val="FF0000"/>
                </a:solidFill>
              </a:rPr>
              <a:t>Ida (Dennis)</a:t>
            </a:r>
            <a:endParaRPr lang="sv-SE" sz="1600" dirty="0">
              <a:solidFill>
                <a:srgbClr val="FF0000"/>
              </a:solidFill>
            </a:endParaRPr>
          </a:p>
        </p:txBody>
      </p:sp>
    </p:spTree>
    <p:extLst>
      <p:ext uri="{BB962C8B-B14F-4D97-AF65-F5344CB8AC3E}">
        <p14:creationId xmlns:p14="http://schemas.microsoft.com/office/powerpoint/2010/main" val="4107499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Föräldrauppdrag</a:t>
            </a:r>
            <a:endParaRPr lang="sv-SE" dirty="0">
              <a:solidFill>
                <a:srgbClr val="FF0000"/>
              </a:solidFill>
            </a:endParaRPr>
          </a:p>
        </p:txBody>
      </p:sp>
      <p:sp>
        <p:nvSpPr>
          <p:cNvPr id="3" name="Content Placeholder 2"/>
          <p:cNvSpPr>
            <a:spLocks noGrp="1"/>
          </p:cNvSpPr>
          <p:nvPr>
            <p:ph idx="1"/>
          </p:nvPr>
        </p:nvSpPr>
        <p:spPr>
          <a:xfrm>
            <a:off x="251520" y="1509783"/>
            <a:ext cx="7560840" cy="3835444"/>
          </a:xfrm>
        </p:spPr>
        <p:txBody>
          <a:bodyPr>
            <a:normAutofit/>
          </a:bodyPr>
          <a:lstStyle/>
          <a:p>
            <a:pPr marL="0" indent="0">
              <a:buNone/>
            </a:pPr>
            <a:r>
              <a:rPr lang="sv-SE" sz="1800" dirty="0"/>
              <a:t>Laget blir anvisad 1-2 v under säsongen att bemanna kiosken</a:t>
            </a:r>
          </a:p>
          <a:p>
            <a:endParaRPr lang="sv-SE" sz="1800" b="1" dirty="0" smtClean="0"/>
          </a:p>
          <a:p>
            <a:r>
              <a:rPr lang="sv-SE" sz="1800" b="1" dirty="0" smtClean="0"/>
              <a:t>Kioskansvarig/Koordinering</a:t>
            </a:r>
          </a:p>
          <a:p>
            <a:pPr lvl="1"/>
            <a:r>
              <a:rPr lang="sv-SE" sz="1400" dirty="0" smtClean="0"/>
              <a:t>2021 Örjan</a:t>
            </a:r>
          </a:p>
          <a:p>
            <a:pPr lvl="1"/>
            <a:r>
              <a:rPr lang="sv-SE" sz="1400" dirty="0" smtClean="0"/>
              <a:t>2022 </a:t>
            </a:r>
            <a:r>
              <a:rPr lang="sv-SE" sz="1400" dirty="0" smtClean="0">
                <a:solidFill>
                  <a:srgbClr val="FF0000"/>
                </a:solidFill>
              </a:rPr>
              <a:t>Anna-Karin</a:t>
            </a:r>
            <a:endParaRPr lang="sv-SE" sz="1400" dirty="0">
              <a:solidFill>
                <a:srgbClr val="FF0000"/>
              </a:solidFill>
            </a:endParaRPr>
          </a:p>
          <a:p>
            <a:r>
              <a:rPr lang="sv-SE" sz="1800" b="1" dirty="0" smtClean="0"/>
              <a:t> ”Kioskpersonal”</a:t>
            </a:r>
          </a:p>
          <a:p>
            <a:pPr lvl="1"/>
            <a:r>
              <a:rPr lang="sv-SE" sz="1400" dirty="0"/>
              <a:t>Samtliga </a:t>
            </a:r>
            <a:r>
              <a:rPr lang="sv-SE" sz="1400" dirty="0" smtClean="0"/>
              <a:t>föräldrar (förutom ledargrupp)</a:t>
            </a:r>
            <a:endParaRPr lang="sv-SE" sz="1400" dirty="0"/>
          </a:p>
        </p:txBody>
      </p:sp>
      <p:sp>
        <p:nvSpPr>
          <p:cNvPr id="4" name="Content Placeholder 2"/>
          <p:cNvSpPr txBox="1">
            <a:spLocks/>
          </p:cNvSpPr>
          <p:nvPr/>
        </p:nvSpPr>
        <p:spPr>
          <a:xfrm>
            <a:off x="4739092" y="1303269"/>
            <a:ext cx="4397660" cy="424847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sv-SE" sz="1600" dirty="0">
              <a:solidFill>
                <a:srgbClr val="FF0000"/>
              </a:solidFill>
            </a:endParaRPr>
          </a:p>
        </p:txBody>
      </p:sp>
    </p:spTree>
    <p:extLst>
      <p:ext uri="{BB962C8B-B14F-4D97-AF65-F5344CB8AC3E}">
        <p14:creationId xmlns:p14="http://schemas.microsoft.com/office/powerpoint/2010/main" val="4880113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Kläder</a:t>
            </a:r>
            <a:endParaRPr lang="sv-SE" dirty="0">
              <a:solidFill>
                <a:srgbClr val="FF0000"/>
              </a:solidFill>
            </a:endParaRPr>
          </a:p>
        </p:txBody>
      </p:sp>
      <p:sp>
        <p:nvSpPr>
          <p:cNvPr id="3" name="Content Placeholder 2"/>
          <p:cNvSpPr>
            <a:spLocks noGrp="1"/>
          </p:cNvSpPr>
          <p:nvPr>
            <p:ph idx="1"/>
          </p:nvPr>
        </p:nvSpPr>
        <p:spPr>
          <a:xfrm>
            <a:off x="457200" y="1268760"/>
            <a:ext cx="8229600" cy="3917032"/>
          </a:xfrm>
        </p:spPr>
        <p:txBody>
          <a:bodyPr>
            <a:noAutofit/>
          </a:bodyPr>
          <a:lstStyle/>
          <a:p>
            <a:r>
              <a:rPr lang="sv-SE" sz="2000" dirty="0" smtClean="0"/>
              <a:t>Matchkläder</a:t>
            </a:r>
          </a:p>
          <a:p>
            <a:pPr lvl="1"/>
            <a:r>
              <a:rPr lang="sv-SE" sz="1600" dirty="0" smtClean="0"/>
              <a:t>Matchtröjor delas ut i början av säsongen. Spelare/förälder ansvarar för att den medtages till match och återlämnas efter säsongens slut</a:t>
            </a:r>
          </a:p>
          <a:p>
            <a:pPr lvl="1"/>
            <a:r>
              <a:rPr lang="sv-SE" sz="1800" dirty="0" smtClean="0"/>
              <a:t>Ta med svarta shorts, gröna strumpor</a:t>
            </a:r>
          </a:p>
          <a:p>
            <a:r>
              <a:rPr lang="sv-SE" sz="2000" dirty="0" smtClean="0"/>
              <a:t>Träningskläder</a:t>
            </a:r>
          </a:p>
          <a:p>
            <a:pPr lvl="1"/>
            <a:r>
              <a:rPr lang="sv-SE" sz="1800" dirty="0" smtClean="0"/>
              <a:t>Svart eller grön tröja</a:t>
            </a:r>
          </a:p>
          <a:p>
            <a:pPr lvl="1"/>
            <a:r>
              <a:rPr lang="sv-SE" sz="1800" dirty="0" smtClean="0"/>
              <a:t>Svarta shorts/byxor</a:t>
            </a:r>
          </a:p>
          <a:p>
            <a:pPr lvl="1"/>
            <a:r>
              <a:rPr lang="sv-SE" sz="1800" dirty="0" smtClean="0"/>
              <a:t>Gröna strumpor</a:t>
            </a:r>
          </a:p>
          <a:p>
            <a:pPr lvl="1"/>
            <a:r>
              <a:rPr lang="sv-SE" sz="1800" dirty="0" smtClean="0"/>
              <a:t>Inga kepsar!</a:t>
            </a:r>
          </a:p>
          <a:p>
            <a:pPr lvl="1"/>
            <a:r>
              <a:rPr lang="sv-SE" sz="1800" dirty="0" smtClean="0"/>
              <a:t>Lagkassan köper in </a:t>
            </a:r>
            <a:r>
              <a:rPr lang="sv-SE" sz="1800" dirty="0" err="1" smtClean="0"/>
              <a:t>shorts+t-shirt</a:t>
            </a:r>
            <a:r>
              <a:rPr lang="sv-SE" sz="1800" dirty="0" smtClean="0"/>
              <a:t> till alla spelare</a:t>
            </a:r>
          </a:p>
          <a:p>
            <a:r>
              <a:rPr lang="sv-SE" sz="2000" dirty="0" smtClean="0"/>
              <a:t>Baikbutiken.se</a:t>
            </a:r>
          </a:p>
          <a:p>
            <a:r>
              <a:rPr lang="sv-SE" sz="2000" dirty="0" smtClean="0"/>
              <a:t>Kioskpiraten</a:t>
            </a:r>
          </a:p>
          <a:p>
            <a:pPr marL="457200" lvl="1" indent="0">
              <a:buNone/>
            </a:pPr>
            <a:endParaRPr lang="sv-SE" sz="1800" dirty="0"/>
          </a:p>
        </p:txBody>
      </p:sp>
    </p:spTree>
    <p:extLst>
      <p:ext uri="{BB962C8B-B14F-4D97-AF65-F5344CB8AC3E}">
        <p14:creationId xmlns:p14="http://schemas.microsoft.com/office/powerpoint/2010/main" val="2797044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848470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0"/>
            <a:ext cx="8229600" cy="1143000"/>
          </a:xfrm>
        </p:spPr>
        <p:txBody>
          <a:bodyPr>
            <a:normAutofit/>
          </a:bodyPr>
          <a:lstStyle/>
          <a:p>
            <a:r>
              <a:rPr lang="sv-SE" sz="3200" dirty="0"/>
              <a:t>Föreningspolicy</a:t>
            </a:r>
          </a:p>
        </p:txBody>
      </p:sp>
      <p:sp>
        <p:nvSpPr>
          <p:cNvPr id="3" name="Platshållare för innehåll 2"/>
          <p:cNvSpPr>
            <a:spLocks noGrp="1"/>
          </p:cNvSpPr>
          <p:nvPr>
            <p:ph idx="1"/>
          </p:nvPr>
        </p:nvSpPr>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5" name="Bildobjekt 4"/>
          <p:cNvPicPr>
            <a:picLocks noChangeAspect="1"/>
          </p:cNvPicPr>
          <p:nvPr/>
        </p:nvPicPr>
        <p:blipFill>
          <a:blip r:embed="rId2"/>
          <a:stretch>
            <a:fillRect/>
          </a:stretch>
        </p:blipFill>
        <p:spPr>
          <a:xfrm>
            <a:off x="1979712" y="937540"/>
            <a:ext cx="4752528" cy="5920460"/>
          </a:xfrm>
          <a:prstGeom prst="rect">
            <a:avLst/>
          </a:prstGeom>
        </p:spPr>
      </p:pic>
    </p:spTree>
    <p:extLst>
      <p:ext uri="{BB962C8B-B14F-4D97-AF65-F5344CB8AC3E}">
        <p14:creationId xmlns:p14="http://schemas.microsoft.com/office/powerpoint/2010/main" val="16561305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a:xfrm>
            <a:off x="457200" y="1417638"/>
            <a:ext cx="8229600" cy="3917032"/>
          </a:xfrm>
        </p:spPr>
        <p:txBody>
          <a:bodyPr>
            <a:noAutofit/>
          </a:bodyPr>
          <a:lstStyle/>
          <a:p>
            <a:pPr marL="0" indent="0">
              <a:buNone/>
            </a:pPr>
            <a:r>
              <a:rPr lang="sv-SE" sz="2000" b="1" dirty="0" smtClean="0"/>
              <a:t>10-12 </a:t>
            </a:r>
            <a:r>
              <a:rPr lang="sv-SE" sz="2000" b="1" dirty="0"/>
              <a:t>år </a:t>
            </a:r>
          </a:p>
          <a:p>
            <a:pPr marL="0" indent="0">
              <a:buNone/>
            </a:pPr>
            <a:r>
              <a:rPr lang="sv-SE" sz="2000" dirty="0"/>
              <a:t>Träningar: </a:t>
            </a:r>
            <a:endParaRPr lang="sv-SE" sz="2000" dirty="0" smtClean="0"/>
          </a:p>
          <a:p>
            <a:r>
              <a:rPr lang="sv-SE" sz="2000" dirty="0" smtClean="0"/>
              <a:t>2-3 ggr/v</a:t>
            </a:r>
          </a:p>
          <a:p>
            <a:r>
              <a:rPr lang="sv-SE" sz="2000" dirty="0"/>
              <a:t>Skapa glädje</a:t>
            </a:r>
          </a:p>
          <a:p>
            <a:r>
              <a:rPr lang="sv-SE" sz="2000" dirty="0" smtClean="0"/>
              <a:t>Ges möjlighet till utveckling</a:t>
            </a:r>
          </a:p>
          <a:p>
            <a:pPr marL="0" indent="0">
              <a:buNone/>
            </a:pPr>
            <a:r>
              <a:rPr lang="sv-SE" sz="2000" dirty="0" smtClean="0"/>
              <a:t>Match</a:t>
            </a:r>
            <a:r>
              <a:rPr lang="sv-SE" sz="2000" dirty="0"/>
              <a:t>: </a:t>
            </a:r>
            <a:endParaRPr lang="sv-SE" sz="2000" dirty="0" smtClean="0"/>
          </a:p>
          <a:p>
            <a:r>
              <a:rPr lang="sv-SE" sz="2000" dirty="0" smtClean="0"/>
              <a:t>Max 3 matcher över 2 veckor</a:t>
            </a:r>
          </a:p>
          <a:p>
            <a:r>
              <a:rPr lang="sv-SE" sz="2000" dirty="0" smtClean="0"/>
              <a:t>Alla </a:t>
            </a:r>
            <a:r>
              <a:rPr lang="sv-SE" sz="2000" dirty="0"/>
              <a:t>spelar lika </a:t>
            </a:r>
            <a:r>
              <a:rPr lang="sv-SE" sz="2000" dirty="0" smtClean="0"/>
              <a:t>mycket över säsongen, förutsatt att de tränat lika mycket</a:t>
            </a:r>
          </a:p>
          <a:p>
            <a:r>
              <a:rPr lang="sv-SE" sz="2000" dirty="0" smtClean="0"/>
              <a:t>Prova olika positioner</a:t>
            </a:r>
          </a:p>
          <a:p>
            <a:r>
              <a:rPr lang="sv-SE" sz="2000" dirty="0" smtClean="0"/>
              <a:t>Uppmuntra </a:t>
            </a:r>
            <a:r>
              <a:rPr lang="sv-SE" sz="2000" dirty="0"/>
              <a:t>prestation, ej </a:t>
            </a:r>
            <a:r>
              <a:rPr lang="sv-SE" sz="2000" dirty="0" smtClean="0"/>
              <a:t>resultat</a:t>
            </a:r>
            <a:endParaRPr lang="sv-SE" sz="2000" dirty="0"/>
          </a:p>
          <a:p>
            <a:pPr marL="0" indent="0">
              <a:buNone/>
            </a:pPr>
            <a:endParaRPr lang="sv-SE" sz="2000" dirty="0"/>
          </a:p>
          <a:p>
            <a:pPr>
              <a:buFontTx/>
              <a:buChar char="-"/>
            </a:pPr>
            <a:endParaRPr lang="sv-SE" sz="2000" dirty="0"/>
          </a:p>
          <a:p>
            <a:pPr>
              <a:buFontTx/>
              <a:buChar char="-"/>
            </a:pPr>
            <a:endParaRPr lang="sv-SE" sz="2000" b="1" dirty="0"/>
          </a:p>
          <a:p>
            <a:pPr>
              <a:buFontTx/>
              <a:buChar char="-"/>
            </a:pPr>
            <a:endParaRPr lang="sv-SE" sz="2000" b="1" dirty="0"/>
          </a:p>
          <a:p>
            <a:pPr>
              <a:buFontTx/>
              <a:buChar char="-"/>
            </a:pPr>
            <a:endParaRPr lang="sv-SE" sz="2000" b="1" dirty="0"/>
          </a:p>
          <a:p>
            <a:pPr>
              <a:buFontTx/>
              <a:buChar char="-"/>
            </a:pPr>
            <a:endParaRPr lang="sv-SE" sz="2000" dirty="0"/>
          </a:p>
          <a:p>
            <a:pPr lvl="1"/>
            <a:endParaRPr lang="sv-SE" sz="1800" dirty="0"/>
          </a:p>
        </p:txBody>
      </p:sp>
    </p:spTree>
    <p:extLst>
      <p:ext uri="{BB962C8B-B14F-4D97-AF65-F5344CB8AC3E}">
        <p14:creationId xmlns:p14="http://schemas.microsoft.com/office/powerpoint/2010/main" val="3046415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47500" lnSpcReduction="20000"/>
          </a:bodyPr>
          <a:lstStyle/>
          <a:p>
            <a:pPr>
              <a:buFontTx/>
              <a:buChar char="-"/>
            </a:pPr>
            <a:endParaRPr lang="sv-SE" dirty="0"/>
          </a:p>
          <a:p>
            <a:r>
              <a:rPr lang="sv-SE" dirty="0"/>
              <a:t>RIKTLINJER FÖR FÖRÄLDRAR</a:t>
            </a:r>
          </a:p>
          <a:p>
            <a:r>
              <a:rPr lang="sv-SE" dirty="0"/>
              <a:t>Träning </a:t>
            </a:r>
          </a:p>
          <a:p>
            <a:r>
              <a:rPr lang="sv-SE" dirty="0"/>
              <a:t> Föräldrarna hjälper sina barn att komma i tid till träning och match, samt att barnen har rätt utrustning med sig och förbereda kosten inför träning och match.</a:t>
            </a:r>
          </a:p>
          <a:p>
            <a:r>
              <a:rPr lang="sv-SE" dirty="0"/>
              <a:t> Föräldrarna ansvarar för att sitt barn inte tränar eller spelar match vid sjukdom. </a:t>
            </a:r>
          </a:p>
          <a:p>
            <a:r>
              <a:rPr lang="sv-SE" dirty="0"/>
              <a:t> Föräldrarna ger utrymme för ledaren att leda barnen vid match och träning. Detta kan som exempel göras genom att hålla sig på lämpligt avstånd från träningen så att inte barnets uppmärksamhet dras ifrån ledaren. </a:t>
            </a:r>
          </a:p>
          <a:p>
            <a:r>
              <a:rPr lang="sv-SE" dirty="0"/>
              <a:t> Föräldrarna stödjer sitt barn, vid träning och match, genom positiv stimulering snarare än instruktioner. </a:t>
            </a:r>
          </a:p>
          <a:p>
            <a:r>
              <a:rPr lang="sv-SE" dirty="0"/>
              <a:t> Föräldrarna förväntas stötta sitt barn i träningen på ett balanserat sätt, utan att pressa barnet till något barnet inte vill. </a:t>
            </a:r>
          </a:p>
          <a:p>
            <a:r>
              <a:rPr lang="sv-SE" dirty="0"/>
              <a:t> Föräldrarna är lika stödjande i såväl med- som motgång. </a:t>
            </a:r>
          </a:p>
          <a:p>
            <a:r>
              <a:rPr lang="sv-SE" dirty="0"/>
              <a:t> Föräldrarna uppmuntrar sitt barn till träning och att ha en långsiktig målsättning med denna. </a:t>
            </a:r>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3956547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55000" lnSpcReduction="20000"/>
          </a:bodyPr>
          <a:lstStyle/>
          <a:p>
            <a:r>
              <a:rPr lang="sv-SE" dirty="0"/>
              <a:t>RIKTLINJER FÖR FÖRÄLDRAR</a:t>
            </a:r>
          </a:p>
          <a:p>
            <a:r>
              <a:rPr lang="sv-SE" dirty="0"/>
              <a:t>Match </a:t>
            </a:r>
          </a:p>
          <a:p>
            <a:r>
              <a:rPr lang="sv-SE" dirty="0"/>
              <a:t> Föräldrarna låter föreningens ledare ansvara för barnet under match och träning. </a:t>
            </a:r>
          </a:p>
          <a:p>
            <a:r>
              <a:rPr lang="sv-SE" dirty="0"/>
              <a:t> Föräldrarna ska uppmuntra inte bara sitt eget barn, utan alla barn i en match, både vid medgång och vid motgång. </a:t>
            </a:r>
          </a:p>
          <a:p>
            <a:r>
              <a:rPr lang="sv-SE" dirty="0"/>
              <a:t> </a:t>
            </a:r>
            <a:r>
              <a:rPr lang="sv-SE" b="1" dirty="0"/>
              <a:t>Föräldrarna ska se domaren som en vägledare och domarens beslut ska inte kritiseras!</a:t>
            </a:r>
          </a:p>
          <a:p>
            <a:r>
              <a:rPr lang="sv-SE" dirty="0"/>
              <a:t> Föräldrar hjälper ledaren om ledaren ber om hjälp. </a:t>
            </a:r>
          </a:p>
          <a:p>
            <a:r>
              <a:rPr lang="sv-SE" dirty="0"/>
              <a:t> Föräldrarna ska vara goda förebilder för spelarna och alltid agera på ett sportsligt sätt gentemot båda lagen i en match. </a:t>
            </a:r>
          </a:p>
          <a:p>
            <a:r>
              <a:rPr lang="sv-SE" dirty="0"/>
              <a:t> Föräldrarna ska ha fokus på prestation och inte på resultat </a:t>
            </a:r>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592161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C004D-C1F9-4F12-8B15-E0F69FC96416}"/>
              </a:ext>
            </a:extLst>
          </p:cNvPr>
          <p:cNvSpPr>
            <a:spLocks noGrp="1"/>
          </p:cNvSpPr>
          <p:nvPr>
            <p:ph type="title"/>
          </p:nvPr>
        </p:nvSpPr>
        <p:spPr/>
        <p:txBody>
          <a:bodyPr>
            <a:noAutofit/>
          </a:bodyPr>
          <a:lstStyle/>
          <a:p>
            <a:r>
              <a:rPr lang="sv-SE" sz="3200" dirty="0"/>
              <a:t>Tränarna har </a:t>
            </a:r>
            <a:r>
              <a:rPr lang="sv-SE" sz="3200" dirty="0" smtClean="0"/>
              <a:t>ordet - Hur </a:t>
            </a:r>
            <a:r>
              <a:rPr lang="sv-SE" sz="3200" dirty="0"/>
              <a:t>nå målet?</a:t>
            </a:r>
          </a:p>
        </p:txBody>
      </p:sp>
      <p:sp>
        <p:nvSpPr>
          <p:cNvPr id="3" name="Platshållare för innehåll 2">
            <a:extLst>
              <a:ext uri="{FF2B5EF4-FFF2-40B4-BE49-F238E27FC236}">
                <a16:creationId xmlns:a16="http://schemas.microsoft.com/office/drawing/2014/main" id="{70B54E13-D71B-4CB6-ACD0-6EB189249B66}"/>
              </a:ext>
            </a:extLst>
          </p:cNvPr>
          <p:cNvSpPr>
            <a:spLocks noGrp="1"/>
          </p:cNvSpPr>
          <p:nvPr>
            <p:ph idx="1"/>
          </p:nvPr>
        </p:nvSpPr>
        <p:spPr/>
        <p:txBody>
          <a:bodyPr>
            <a:normAutofit/>
          </a:bodyPr>
          <a:lstStyle/>
          <a:p>
            <a:r>
              <a:rPr lang="sv-SE" sz="2400" dirty="0"/>
              <a:t>Rätt tid – Samling 5-10 min innan</a:t>
            </a:r>
          </a:p>
          <a:p>
            <a:r>
              <a:rPr lang="sv-SE" sz="2400" dirty="0"/>
              <a:t>Rätt plats – Sjuk/skadad</a:t>
            </a:r>
          </a:p>
          <a:p>
            <a:r>
              <a:rPr lang="sv-SE" sz="2400" dirty="0"/>
              <a:t>Rätt utrustning – Väder, temp</a:t>
            </a:r>
          </a:p>
          <a:p>
            <a:r>
              <a:rPr lang="sv-SE" sz="2400" dirty="0"/>
              <a:t>Med rätt attityd! </a:t>
            </a:r>
          </a:p>
          <a:p>
            <a:pPr lvl="1"/>
            <a:r>
              <a:rPr lang="sv-SE" sz="2000" dirty="0"/>
              <a:t>Positiv</a:t>
            </a:r>
          </a:p>
          <a:p>
            <a:pPr lvl="1"/>
            <a:r>
              <a:rPr lang="sv-SE" sz="2000" dirty="0"/>
              <a:t>Stöttande </a:t>
            </a:r>
          </a:p>
          <a:p>
            <a:pPr lvl="1"/>
            <a:r>
              <a:rPr lang="sv-SE" sz="2000" dirty="0"/>
              <a:t>Vänlig</a:t>
            </a:r>
          </a:p>
        </p:txBody>
      </p:sp>
    </p:spTree>
    <p:extLst>
      <p:ext uri="{BB962C8B-B14F-4D97-AF65-F5344CB8AC3E}">
        <p14:creationId xmlns:p14="http://schemas.microsoft.com/office/powerpoint/2010/main" val="23126450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normAutofit/>
          </a:bodyPr>
          <a:lstStyle/>
          <a:p>
            <a:r>
              <a:rPr lang="sv-SE" sz="4000" dirty="0"/>
              <a:t>Tränarna har ordet</a:t>
            </a:r>
          </a:p>
        </p:txBody>
      </p:sp>
      <p:sp>
        <p:nvSpPr>
          <p:cNvPr id="3" name="Platshållare för innehåll 2">
            <a:extLst>
              <a:ext uri="{FF2B5EF4-FFF2-40B4-BE49-F238E27FC236}">
                <a16:creationId xmlns:a16="http://schemas.microsoft.com/office/drawing/2014/main" id="{4898BF59-912B-4009-ADFD-ED75754F05DF}"/>
              </a:ext>
            </a:extLst>
          </p:cNvPr>
          <p:cNvSpPr>
            <a:spLocks noGrp="1"/>
          </p:cNvSpPr>
          <p:nvPr>
            <p:ph idx="1"/>
          </p:nvPr>
        </p:nvSpPr>
        <p:spPr>
          <a:xfrm>
            <a:off x="456476" y="1417638"/>
            <a:ext cx="8229600" cy="3917032"/>
          </a:xfrm>
        </p:spPr>
        <p:txBody>
          <a:bodyPr>
            <a:noAutofit/>
          </a:bodyPr>
          <a:lstStyle/>
          <a:p>
            <a:pPr marL="0" indent="0">
              <a:buNone/>
            </a:pPr>
            <a:r>
              <a:rPr lang="sv-SE" sz="2000" dirty="0"/>
              <a:t>Vi kommer:</a:t>
            </a:r>
          </a:p>
          <a:p>
            <a:r>
              <a:rPr lang="sv-SE" sz="2000" dirty="0"/>
              <a:t>Ha kul!</a:t>
            </a:r>
          </a:p>
          <a:p>
            <a:r>
              <a:rPr lang="sv-SE" sz="2000" dirty="0"/>
              <a:t>Stävja negativa energier – ännu mer fokus på detta i år. </a:t>
            </a:r>
          </a:p>
          <a:p>
            <a:r>
              <a:rPr lang="sv-SE" sz="2000" dirty="0"/>
              <a:t>Spelare som inte </a:t>
            </a:r>
            <a:r>
              <a:rPr lang="sv-SE" sz="2000" dirty="0" smtClean="0"/>
              <a:t>vill</a:t>
            </a:r>
            <a:r>
              <a:rPr lang="sv-SE" sz="2000" dirty="0"/>
              <a:t>, kan orkar, eller förstör för andra, kommer att hänvisas till sidlinjen en stund och sedan välkomnas tillbaka.</a:t>
            </a:r>
          </a:p>
          <a:p>
            <a:r>
              <a:rPr lang="sv-SE" sz="2000" dirty="0"/>
              <a:t>Dela in i mindre grupper där så är möjligt</a:t>
            </a:r>
          </a:p>
          <a:p>
            <a:r>
              <a:rPr lang="sv-SE" sz="2000" dirty="0"/>
              <a:t>Inte toppa laget, strävan är att alla ska spela lika mycket (om de vill)</a:t>
            </a:r>
          </a:p>
        </p:txBody>
      </p:sp>
    </p:spTree>
    <p:extLst>
      <p:ext uri="{BB962C8B-B14F-4D97-AF65-F5344CB8AC3E}">
        <p14:creationId xmlns:p14="http://schemas.microsoft.com/office/powerpoint/2010/main" val="1878546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21224-309D-4DD9-AFDC-705585E54A94}"/>
              </a:ext>
            </a:extLst>
          </p:cNvPr>
          <p:cNvSpPr>
            <a:spLocks noGrp="1"/>
          </p:cNvSpPr>
          <p:nvPr>
            <p:ph type="title"/>
          </p:nvPr>
        </p:nvSpPr>
        <p:spPr/>
        <p:txBody>
          <a:bodyPr/>
          <a:lstStyle/>
          <a:p>
            <a:r>
              <a:rPr lang="sv-SE" dirty="0" smtClean="0"/>
              <a:t>Agenda</a:t>
            </a:r>
            <a:endParaRPr lang="sv-SE" dirty="0">
              <a:solidFill>
                <a:srgbClr val="FF0000"/>
              </a:solidFill>
            </a:endParaRPr>
          </a:p>
        </p:txBody>
      </p:sp>
      <p:sp>
        <p:nvSpPr>
          <p:cNvPr id="3" name="Platshållare för innehåll 2">
            <a:extLst>
              <a:ext uri="{FF2B5EF4-FFF2-40B4-BE49-F238E27FC236}">
                <a16:creationId xmlns:a16="http://schemas.microsoft.com/office/drawing/2014/main" id="{2CB03B36-AC14-46D7-A622-3C623F57628D}"/>
              </a:ext>
            </a:extLst>
          </p:cNvPr>
          <p:cNvSpPr>
            <a:spLocks noGrp="1"/>
          </p:cNvSpPr>
          <p:nvPr>
            <p:ph idx="1"/>
          </p:nvPr>
        </p:nvSpPr>
        <p:spPr>
          <a:xfrm>
            <a:off x="457200" y="1340768"/>
            <a:ext cx="8229600" cy="3917032"/>
          </a:xfrm>
        </p:spPr>
        <p:txBody>
          <a:bodyPr>
            <a:normAutofit/>
          </a:bodyPr>
          <a:lstStyle/>
          <a:p>
            <a:r>
              <a:rPr lang="sv-SE" sz="2000" dirty="0" smtClean="0"/>
              <a:t>Ledargrupp, presentation</a:t>
            </a:r>
            <a:endParaRPr lang="sv-SE" sz="2000" dirty="0"/>
          </a:p>
          <a:p>
            <a:r>
              <a:rPr lang="sv-SE" sz="2000" dirty="0" smtClean="0"/>
              <a:t>Målsättning</a:t>
            </a:r>
            <a:endParaRPr lang="sv-SE" sz="2000" dirty="0"/>
          </a:p>
          <a:p>
            <a:r>
              <a:rPr lang="sv-SE" sz="2000" dirty="0" smtClean="0"/>
              <a:t>Förändringar 2022</a:t>
            </a:r>
          </a:p>
          <a:p>
            <a:r>
              <a:rPr lang="sv-SE" sz="2000" dirty="0" smtClean="0"/>
              <a:t>Träningar, matcher</a:t>
            </a:r>
          </a:p>
          <a:p>
            <a:r>
              <a:rPr lang="sv-SE" sz="2000" dirty="0" smtClean="0"/>
              <a:t>Kommunikation</a:t>
            </a:r>
          </a:p>
          <a:p>
            <a:r>
              <a:rPr lang="sv-SE" sz="2000" dirty="0" smtClean="0"/>
              <a:t>Avgifter</a:t>
            </a:r>
          </a:p>
          <a:p>
            <a:r>
              <a:rPr lang="sv-SE" sz="2000" dirty="0" smtClean="0"/>
              <a:t>Försäljning</a:t>
            </a:r>
          </a:p>
          <a:p>
            <a:r>
              <a:rPr lang="sv-SE" sz="2000" dirty="0" smtClean="0"/>
              <a:t>Kläder</a:t>
            </a:r>
          </a:p>
          <a:p>
            <a:r>
              <a:rPr lang="sv-SE" sz="2000" dirty="0" smtClean="0"/>
              <a:t>Policy</a:t>
            </a:r>
          </a:p>
          <a:p>
            <a:r>
              <a:rPr lang="sv-SE" sz="2000" dirty="0" smtClean="0"/>
              <a:t>Tränarna har ordet</a:t>
            </a:r>
            <a:endParaRPr lang="sv-SE" sz="2000" dirty="0"/>
          </a:p>
        </p:txBody>
      </p:sp>
    </p:spTree>
    <p:extLst>
      <p:ext uri="{BB962C8B-B14F-4D97-AF65-F5344CB8AC3E}">
        <p14:creationId xmlns:p14="http://schemas.microsoft.com/office/powerpoint/2010/main" val="2532791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Tränarna har ordet</a:t>
            </a:r>
          </a:p>
        </p:txBody>
      </p:sp>
      <p:sp>
        <p:nvSpPr>
          <p:cNvPr id="3" name="Platshållare för innehåll 2"/>
          <p:cNvSpPr>
            <a:spLocks noGrp="1"/>
          </p:cNvSpPr>
          <p:nvPr>
            <p:ph idx="1"/>
          </p:nvPr>
        </p:nvSpPr>
        <p:spPr/>
        <p:txBody>
          <a:bodyPr>
            <a:normAutofit/>
          </a:bodyPr>
          <a:lstStyle/>
          <a:p>
            <a:r>
              <a:rPr lang="sv-SE" sz="2000" dirty="0"/>
              <a:t>Ge barnen bästa förutsättningar kring mat, vila, vätska och återhämtning.</a:t>
            </a:r>
          </a:p>
          <a:p>
            <a:r>
              <a:rPr lang="sv-SE" sz="2000" dirty="0"/>
              <a:t>Låt ledarna vara ledare, undvik coachning ”från sidan” även om det är i all välmening. Vi vill hjälpa dem ta egna beslut. Lär barnen lyssna. Tyst och ordning vid samlingarna.</a:t>
            </a:r>
          </a:p>
          <a:p>
            <a:r>
              <a:rPr lang="sv-SE" sz="2000" u="sng" dirty="0"/>
              <a:t>Erbjud</a:t>
            </a:r>
            <a:r>
              <a:rPr lang="sv-SE" sz="2000" dirty="0"/>
              <a:t> gärna hjälp till ledarna, ex hämta bollar, särskilt vid få ledare. Är man ändå på träningar så kan man gärna hjälpa till. Våga fråga!</a:t>
            </a:r>
          </a:p>
          <a:p>
            <a:pPr marL="0" indent="0">
              <a:buNone/>
            </a:pPr>
            <a:endParaRPr lang="sv-SE" sz="2000" dirty="0"/>
          </a:p>
          <a:p>
            <a:endParaRPr lang="sv-SE" sz="2000" u="sng" dirty="0"/>
          </a:p>
          <a:p>
            <a:endParaRPr lang="sv-SE" sz="2000" dirty="0"/>
          </a:p>
          <a:p>
            <a:endParaRPr lang="sv-SE" sz="2000" dirty="0"/>
          </a:p>
        </p:txBody>
      </p:sp>
    </p:spTree>
    <p:extLst>
      <p:ext uri="{BB962C8B-B14F-4D97-AF65-F5344CB8AC3E}">
        <p14:creationId xmlns:p14="http://schemas.microsoft.com/office/powerpoint/2010/main" val="1742056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Övriga</a:t>
            </a:r>
            <a:r>
              <a:rPr lang="en-US" dirty="0"/>
              <a:t> </a:t>
            </a:r>
            <a:r>
              <a:rPr lang="en-US" dirty="0" err="1"/>
              <a:t>frågor</a:t>
            </a:r>
            <a:r>
              <a:rPr lang="en-US" dirty="0"/>
              <a: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319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Ledargrupp</a:t>
            </a:r>
            <a:endParaRPr lang="en-US" dirty="0"/>
          </a:p>
        </p:txBody>
      </p:sp>
      <p:sp>
        <p:nvSpPr>
          <p:cNvPr id="3" name="Content Placeholder 2"/>
          <p:cNvSpPr>
            <a:spLocks noGrp="1"/>
          </p:cNvSpPr>
          <p:nvPr>
            <p:ph idx="1"/>
          </p:nvPr>
        </p:nvSpPr>
        <p:spPr>
          <a:xfrm>
            <a:off x="460276" y="1484784"/>
            <a:ext cx="8229600" cy="3917032"/>
          </a:xfrm>
        </p:spPr>
        <p:txBody>
          <a:bodyPr>
            <a:normAutofit fontScale="92500" lnSpcReduction="10000"/>
          </a:bodyPr>
          <a:lstStyle/>
          <a:p>
            <a:r>
              <a:rPr lang="en-US" sz="2400" dirty="0" smtClean="0"/>
              <a:t>Andreas </a:t>
            </a:r>
            <a:r>
              <a:rPr lang="en-US" sz="2400" dirty="0" err="1"/>
              <a:t>Mörtberg</a:t>
            </a:r>
            <a:r>
              <a:rPr lang="en-US" sz="2400" dirty="0"/>
              <a:t>, </a:t>
            </a:r>
            <a:r>
              <a:rPr lang="en-US" sz="2400" dirty="0" err="1" smtClean="0"/>
              <a:t>tränare</a:t>
            </a:r>
            <a:r>
              <a:rPr lang="en-US" sz="2400" dirty="0" smtClean="0"/>
              <a:t> </a:t>
            </a:r>
            <a:r>
              <a:rPr lang="en-US" sz="1800" dirty="0" smtClean="0"/>
              <a:t>(</a:t>
            </a:r>
            <a:r>
              <a:rPr lang="en-US" sz="1800" dirty="0" err="1" smtClean="0"/>
              <a:t>även</a:t>
            </a:r>
            <a:r>
              <a:rPr lang="en-US" sz="1800" dirty="0" smtClean="0"/>
              <a:t> </a:t>
            </a:r>
            <a:r>
              <a:rPr lang="en-US" sz="1800" dirty="0" err="1" smtClean="0"/>
              <a:t>tränare</a:t>
            </a:r>
            <a:r>
              <a:rPr lang="en-US" sz="1800" dirty="0" smtClean="0"/>
              <a:t> </a:t>
            </a:r>
            <a:r>
              <a:rPr lang="en-US" sz="1800" dirty="0" err="1" smtClean="0"/>
              <a:t>för</a:t>
            </a:r>
            <a:r>
              <a:rPr lang="en-US" sz="1800" dirty="0" smtClean="0"/>
              <a:t> P10)</a:t>
            </a:r>
            <a:endParaRPr lang="en-US" sz="1800" dirty="0"/>
          </a:p>
          <a:p>
            <a:r>
              <a:rPr lang="en-US" sz="2400" dirty="0"/>
              <a:t>Simon Jakobsson, </a:t>
            </a:r>
            <a:r>
              <a:rPr lang="en-US" sz="2400" dirty="0" err="1" smtClean="0"/>
              <a:t>tränare</a:t>
            </a:r>
            <a:endParaRPr lang="en-US" sz="2400" dirty="0" smtClean="0"/>
          </a:p>
          <a:p>
            <a:r>
              <a:rPr lang="en-US" sz="2400" dirty="0" err="1" smtClean="0">
                <a:solidFill>
                  <a:srgbClr val="00B050"/>
                </a:solidFill>
              </a:rPr>
              <a:t>Örjan</a:t>
            </a:r>
            <a:r>
              <a:rPr lang="en-US" sz="2400" dirty="0" smtClean="0">
                <a:solidFill>
                  <a:srgbClr val="00B050"/>
                </a:solidFill>
              </a:rPr>
              <a:t> </a:t>
            </a:r>
            <a:r>
              <a:rPr lang="en-US" sz="2400" dirty="0" err="1" smtClean="0">
                <a:solidFill>
                  <a:srgbClr val="00B050"/>
                </a:solidFill>
              </a:rPr>
              <a:t>Johnsson</a:t>
            </a:r>
            <a:r>
              <a:rPr lang="en-US" sz="2400" dirty="0" smtClean="0">
                <a:solidFill>
                  <a:srgbClr val="00B050"/>
                </a:solidFill>
              </a:rPr>
              <a:t>, </a:t>
            </a:r>
            <a:r>
              <a:rPr lang="en-US" sz="2400" dirty="0" err="1" smtClean="0">
                <a:solidFill>
                  <a:srgbClr val="00B050"/>
                </a:solidFill>
              </a:rPr>
              <a:t>tränare</a:t>
            </a:r>
            <a:endParaRPr lang="en-US" sz="2400" dirty="0">
              <a:solidFill>
                <a:srgbClr val="00B050"/>
              </a:solidFill>
            </a:endParaRPr>
          </a:p>
          <a:p>
            <a:r>
              <a:rPr lang="en-US" sz="2400" dirty="0" smtClean="0">
                <a:solidFill>
                  <a:srgbClr val="00B050"/>
                </a:solidFill>
              </a:rPr>
              <a:t>Marcus Sundén, </a:t>
            </a:r>
            <a:r>
              <a:rPr lang="en-US" sz="2400" dirty="0" err="1" smtClean="0">
                <a:solidFill>
                  <a:srgbClr val="00B050"/>
                </a:solidFill>
              </a:rPr>
              <a:t>tränare</a:t>
            </a:r>
            <a:r>
              <a:rPr lang="en-US" sz="2400" dirty="0" smtClean="0">
                <a:solidFill>
                  <a:srgbClr val="00B050"/>
                </a:solidFill>
              </a:rPr>
              <a:t> </a:t>
            </a:r>
            <a:r>
              <a:rPr lang="en-US" sz="2400" dirty="0">
                <a:solidFill>
                  <a:srgbClr val="00B050"/>
                </a:solidFill>
              </a:rPr>
              <a:t>(</a:t>
            </a:r>
            <a:r>
              <a:rPr lang="en-US" sz="2400" dirty="0" err="1">
                <a:solidFill>
                  <a:srgbClr val="00B050"/>
                </a:solidFill>
              </a:rPr>
              <a:t>delvis</a:t>
            </a:r>
            <a:r>
              <a:rPr lang="en-US" sz="2400" dirty="0" smtClean="0">
                <a:solidFill>
                  <a:srgbClr val="00B050"/>
                </a:solidFill>
              </a:rPr>
              <a:t>)</a:t>
            </a:r>
            <a:endParaRPr lang="en-US" sz="2400" dirty="0">
              <a:solidFill>
                <a:srgbClr val="00B050"/>
              </a:solidFill>
            </a:endParaRPr>
          </a:p>
          <a:p>
            <a:r>
              <a:rPr lang="en-US" sz="2400" dirty="0"/>
              <a:t>Hans </a:t>
            </a:r>
            <a:r>
              <a:rPr lang="en-US" sz="2400" dirty="0" err="1"/>
              <a:t>Djurberg</a:t>
            </a:r>
            <a:r>
              <a:rPr lang="en-US" sz="2400" dirty="0"/>
              <a:t>, </a:t>
            </a:r>
            <a:r>
              <a:rPr lang="en-US" sz="2400" dirty="0" err="1" smtClean="0"/>
              <a:t>tränare</a:t>
            </a:r>
            <a:r>
              <a:rPr lang="en-US" sz="2400" dirty="0" smtClean="0"/>
              <a:t> (</a:t>
            </a:r>
            <a:r>
              <a:rPr lang="en-US" sz="2400" dirty="0" err="1" smtClean="0"/>
              <a:t>delvis</a:t>
            </a:r>
            <a:r>
              <a:rPr lang="en-US" sz="2400" dirty="0" smtClean="0"/>
              <a:t>)</a:t>
            </a:r>
            <a:endParaRPr lang="en-US" sz="2400" dirty="0"/>
          </a:p>
          <a:p>
            <a:r>
              <a:rPr lang="en-US" sz="2400" dirty="0"/>
              <a:t>Karl-Henrik </a:t>
            </a:r>
            <a:r>
              <a:rPr lang="en-US" sz="2400" dirty="0" err="1"/>
              <a:t>Dagman</a:t>
            </a:r>
            <a:r>
              <a:rPr lang="en-US" sz="2400" dirty="0"/>
              <a:t>, </a:t>
            </a:r>
            <a:r>
              <a:rPr lang="en-US" sz="2400" dirty="0" err="1" smtClean="0"/>
              <a:t>tränare</a:t>
            </a:r>
            <a:r>
              <a:rPr lang="en-US" sz="2400" dirty="0"/>
              <a:t> (</a:t>
            </a:r>
            <a:r>
              <a:rPr lang="en-US" sz="2400" dirty="0" err="1"/>
              <a:t>delvis</a:t>
            </a:r>
            <a:r>
              <a:rPr lang="en-US" sz="2400" dirty="0" smtClean="0"/>
              <a:t>)</a:t>
            </a:r>
          </a:p>
          <a:p>
            <a:pPr marL="0" indent="0">
              <a:buNone/>
            </a:pPr>
            <a:endParaRPr lang="en-US" sz="2400" dirty="0"/>
          </a:p>
          <a:p>
            <a:r>
              <a:rPr lang="en-US" sz="2400" dirty="0"/>
              <a:t>Karin </a:t>
            </a:r>
            <a:r>
              <a:rPr lang="en-US" sz="2400" dirty="0" err="1"/>
              <a:t>Wallin</a:t>
            </a:r>
            <a:r>
              <a:rPr lang="en-US" sz="2400" dirty="0"/>
              <a:t>, </a:t>
            </a:r>
            <a:r>
              <a:rPr lang="en-US" sz="2400" dirty="0" err="1"/>
              <a:t>lagledare</a:t>
            </a:r>
            <a:endParaRPr lang="en-US" sz="2400" dirty="0"/>
          </a:p>
          <a:p>
            <a:r>
              <a:rPr lang="en-US" sz="2400" dirty="0"/>
              <a:t>Helena </a:t>
            </a:r>
            <a:r>
              <a:rPr lang="en-US" sz="2400" dirty="0" err="1"/>
              <a:t>Brännström</a:t>
            </a:r>
            <a:r>
              <a:rPr lang="en-US" sz="2400" dirty="0"/>
              <a:t>, </a:t>
            </a:r>
            <a:r>
              <a:rPr lang="en-US" sz="2400" dirty="0" err="1" smtClean="0"/>
              <a:t>lagledare</a:t>
            </a:r>
            <a:endParaRPr lang="en-US" sz="2400" dirty="0" smtClean="0"/>
          </a:p>
          <a:p>
            <a:r>
              <a:rPr lang="en-US" sz="2400" dirty="0" smtClean="0">
                <a:solidFill>
                  <a:srgbClr val="FF0000"/>
                </a:solidFill>
              </a:rPr>
              <a:t>XXX</a:t>
            </a:r>
            <a:endParaRPr lang="en-US" sz="2400" dirty="0">
              <a:solidFill>
                <a:srgbClr val="FF0000"/>
              </a:solidFill>
            </a:endParaRPr>
          </a:p>
        </p:txBody>
      </p:sp>
    </p:spTree>
    <p:extLst>
      <p:ext uri="{BB962C8B-B14F-4D97-AF65-F5344CB8AC3E}">
        <p14:creationId xmlns:p14="http://schemas.microsoft.com/office/powerpoint/2010/main" val="1696647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9CCC5E-56A4-42B2-A1CB-6817351C1CFC}"/>
              </a:ext>
            </a:extLst>
          </p:cNvPr>
          <p:cNvSpPr>
            <a:spLocks noGrp="1"/>
          </p:cNvSpPr>
          <p:nvPr>
            <p:ph type="title"/>
          </p:nvPr>
        </p:nvSpPr>
        <p:spPr/>
        <p:txBody>
          <a:bodyPr/>
          <a:lstStyle/>
          <a:p>
            <a:r>
              <a:rPr lang="sv-SE" dirty="0" smtClean="0"/>
              <a:t>Målsättning</a:t>
            </a:r>
            <a:endParaRPr lang="sv-SE" dirty="0"/>
          </a:p>
        </p:txBody>
      </p:sp>
      <p:sp>
        <p:nvSpPr>
          <p:cNvPr id="3" name="Platshållare för innehåll 2">
            <a:extLst>
              <a:ext uri="{FF2B5EF4-FFF2-40B4-BE49-F238E27FC236}">
                <a16:creationId xmlns:a16="http://schemas.microsoft.com/office/drawing/2014/main" id="{BA6BAACD-438E-4F9A-8EC2-354313465042}"/>
              </a:ext>
            </a:extLst>
          </p:cNvPr>
          <p:cNvSpPr>
            <a:spLocks noGrp="1"/>
          </p:cNvSpPr>
          <p:nvPr>
            <p:ph idx="1"/>
          </p:nvPr>
        </p:nvSpPr>
        <p:spPr/>
        <p:txBody>
          <a:bodyPr/>
          <a:lstStyle/>
          <a:p>
            <a:pPr marL="0" indent="0">
              <a:buNone/>
            </a:pPr>
            <a:r>
              <a:rPr lang="sv-SE" dirty="0" smtClean="0"/>
              <a:t>Ett </a:t>
            </a:r>
            <a:r>
              <a:rPr lang="sv-SE" dirty="0"/>
              <a:t>år där vi vill:</a:t>
            </a:r>
          </a:p>
          <a:p>
            <a:r>
              <a:rPr lang="sv-SE" dirty="0" smtClean="0"/>
              <a:t>Ha roligt</a:t>
            </a:r>
          </a:p>
          <a:p>
            <a:r>
              <a:rPr lang="sv-SE" dirty="0" smtClean="0"/>
              <a:t>Utvecklas</a:t>
            </a:r>
          </a:p>
          <a:p>
            <a:pPr marL="0" indent="0">
              <a:buNone/>
            </a:pPr>
            <a:r>
              <a:rPr lang="sv-SE" dirty="0" smtClean="0"/>
              <a:t>= </a:t>
            </a:r>
            <a:r>
              <a:rPr lang="sv-SE" dirty="0"/>
              <a:t>Ej toppa </a:t>
            </a:r>
            <a:r>
              <a:rPr lang="sv-SE" dirty="0" smtClean="0"/>
              <a:t>laget</a:t>
            </a:r>
            <a:endParaRPr lang="sv-SE" dirty="0"/>
          </a:p>
        </p:txBody>
      </p:sp>
    </p:spTree>
    <p:extLst>
      <p:ext uri="{BB962C8B-B14F-4D97-AF65-F5344CB8AC3E}">
        <p14:creationId xmlns:p14="http://schemas.microsoft.com/office/powerpoint/2010/main" val="3225855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2022</a:t>
            </a:r>
            <a:endParaRPr lang="sv-SE" dirty="0"/>
          </a:p>
        </p:txBody>
      </p:sp>
      <p:sp>
        <p:nvSpPr>
          <p:cNvPr id="3" name="Platshållare för innehåll 2"/>
          <p:cNvSpPr>
            <a:spLocks noGrp="1"/>
          </p:cNvSpPr>
          <p:nvPr>
            <p:ph idx="1"/>
          </p:nvPr>
        </p:nvSpPr>
        <p:spPr>
          <a:xfrm>
            <a:off x="457200" y="1484784"/>
            <a:ext cx="8229600" cy="3917032"/>
          </a:xfrm>
        </p:spPr>
        <p:txBody>
          <a:bodyPr>
            <a:noAutofit/>
          </a:bodyPr>
          <a:lstStyle/>
          <a:p>
            <a:pPr>
              <a:buFont typeface="Wingdings" panose="05000000000000000000" pitchFamily="2" charset="2"/>
              <a:buChar char="§"/>
            </a:pPr>
            <a:r>
              <a:rPr lang="sv-SE" sz="2400" dirty="0" smtClean="0"/>
              <a:t>Ny spelform 7v7: större plan, större mål</a:t>
            </a:r>
          </a:p>
          <a:p>
            <a:pPr>
              <a:buFont typeface="Wingdings" panose="05000000000000000000" pitchFamily="2" charset="2"/>
              <a:buChar char="§"/>
            </a:pPr>
            <a:r>
              <a:rPr lang="sv-SE" sz="2400" dirty="0" smtClean="0"/>
              <a:t>Delvis </a:t>
            </a:r>
            <a:r>
              <a:rPr lang="sv-SE" sz="2400" dirty="0"/>
              <a:t>n</a:t>
            </a:r>
            <a:r>
              <a:rPr lang="sv-SE" sz="2400" dirty="0" smtClean="0"/>
              <a:t>y ledargrupp. </a:t>
            </a:r>
            <a:r>
              <a:rPr lang="sv-SE" sz="2400" dirty="0"/>
              <a:t>Fler dock välkomna!</a:t>
            </a:r>
          </a:p>
          <a:p>
            <a:pPr>
              <a:buFont typeface="Wingdings" panose="05000000000000000000" pitchFamily="2" charset="2"/>
              <a:buChar char="§"/>
            </a:pPr>
            <a:r>
              <a:rPr lang="sv-SE" sz="2400" dirty="0" smtClean="0"/>
              <a:t>Fortsatt behov att öka föräldra-engagemanget.</a:t>
            </a:r>
          </a:p>
          <a:p>
            <a:pPr lvl="1">
              <a:buFont typeface="Wingdings" panose="05000000000000000000" pitchFamily="2" charset="2"/>
              <a:buChar char="§"/>
            </a:pPr>
            <a:r>
              <a:rPr lang="sv-SE" sz="2000" dirty="0" smtClean="0"/>
              <a:t>Alla behöver bidra och uppgifterna rullas runt </a:t>
            </a:r>
          </a:p>
          <a:p>
            <a:pPr lvl="1">
              <a:buFont typeface="Wingdings" panose="05000000000000000000" pitchFamily="2" charset="2"/>
              <a:buChar char="§"/>
            </a:pPr>
            <a:r>
              <a:rPr lang="sv-SE" sz="2000" dirty="0" smtClean="0"/>
              <a:t>Om alla hjälper till så blir det även mindre för alla</a:t>
            </a:r>
            <a:endParaRPr lang="sv-SE" sz="2400" dirty="0"/>
          </a:p>
        </p:txBody>
      </p:sp>
    </p:spTree>
    <p:extLst>
      <p:ext uri="{BB962C8B-B14F-4D97-AF65-F5344CB8AC3E}">
        <p14:creationId xmlns:p14="http://schemas.microsoft.com/office/powerpoint/2010/main" val="3369489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Träningar</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sv-SE" sz="2400" dirty="0" smtClean="0"/>
              <a:t>2-3 st/v (Vid match 2 st)</a:t>
            </a:r>
          </a:p>
          <a:p>
            <a:r>
              <a:rPr lang="sv-SE" sz="2400" dirty="0" smtClean="0"/>
              <a:t>Dag/Tid: </a:t>
            </a:r>
            <a:r>
              <a:rPr lang="sv-SE" sz="2400" dirty="0" smtClean="0">
                <a:solidFill>
                  <a:srgbClr val="FF0000"/>
                </a:solidFill>
              </a:rPr>
              <a:t>XX (Plantider är ej fördelade)</a:t>
            </a:r>
          </a:p>
          <a:p>
            <a:r>
              <a:rPr lang="sv-SE" sz="2400" dirty="0" smtClean="0"/>
              <a:t>Kom i tid, 5-10 min innan. </a:t>
            </a:r>
          </a:p>
          <a:p>
            <a:pPr marL="457200" lvl="1" indent="0">
              <a:buNone/>
            </a:pPr>
            <a:r>
              <a:rPr lang="sv-SE" sz="2000" dirty="0" smtClean="0"/>
              <a:t>Minimera smittorisk, stanna hemma vid sjukdomssymptom, egen vattenflaska</a:t>
            </a:r>
          </a:p>
          <a:p>
            <a:pPr marL="342900" lvl="1" indent="-342900">
              <a:buFont typeface="Arial" pitchFamily="34" charset="0"/>
              <a:buChar char="•"/>
            </a:pPr>
            <a:r>
              <a:rPr lang="sv-SE" sz="2400" dirty="0" smtClean="0"/>
              <a:t>Svara på kallelsen (</a:t>
            </a:r>
            <a:r>
              <a:rPr lang="sv-SE" sz="2400" u="sng" dirty="0" err="1" smtClean="0"/>
              <a:t>appen</a:t>
            </a:r>
            <a:r>
              <a:rPr lang="sv-SE" sz="2400" u="sng" dirty="0" smtClean="0"/>
              <a:t> Laget</a:t>
            </a:r>
            <a:r>
              <a:rPr lang="sv-SE" sz="2400" dirty="0" smtClean="0"/>
              <a:t>)</a:t>
            </a:r>
          </a:p>
          <a:p>
            <a:pPr lvl="1"/>
            <a:r>
              <a:rPr lang="sv-SE" sz="2000" dirty="0" smtClean="0"/>
              <a:t>Kommer/frånvaro – laget.se – blir enklare för oss tränare att öka kvalitén på träningarna när vi vet innan hur många som kommer.</a:t>
            </a:r>
          </a:p>
          <a:p>
            <a:pPr lvl="1"/>
            <a:endParaRPr lang="sv-SE" sz="2400" dirty="0" smtClean="0"/>
          </a:p>
          <a:p>
            <a:endParaRPr lang="sv-SE" sz="2400" dirty="0"/>
          </a:p>
        </p:txBody>
      </p:sp>
    </p:spTree>
    <p:extLst>
      <p:ext uri="{BB962C8B-B14F-4D97-AF65-F5344CB8AC3E}">
        <p14:creationId xmlns:p14="http://schemas.microsoft.com/office/powerpoint/2010/main" val="4282189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smtClean="0"/>
              <a:t>Matcher och cuper</a:t>
            </a:r>
            <a:endParaRPr lang="sv-SE"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sv-SE" sz="2000" dirty="0" smtClean="0"/>
              <a:t>Matcher kommer ske i seriespel och vi har som mål att delta i ett par cuper under säsongen. </a:t>
            </a:r>
            <a:endParaRPr lang="sv-SE" sz="2000" dirty="0"/>
          </a:p>
          <a:p>
            <a:pPr lvl="1"/>
            <a:r>
              <a:rPr lang="sv-SE" sz="1600" dirty="0" smtClean="0"/>
              <a:t>Hemmingsmark 12 juni + Piteå Summergames 1-3 juli + X</a:t>
            </a:r>
          </a:p>
          <a:p>
            <a:pPr marL="0" indent="0">
              <a:buNone/>
            </a:pPr>
            <a:endParaRPr lang="sv-SE" sz="2000" dirty="0" smtClean="0"/>
          </a:p>
          <a:p>
            <a:r>
              <a:rPr lang="sv-SE" sz="2000" dirty="0" smtClean="0"/>
              <a:t>Om barnen inte vill spela matcher så behöver de inte det. Det är inga problem att bara träna.</a:t>
            </a:r>
          </a:p>
          <a:p>
            <a:endParaRPr lang="sv-SE" sz="2000" dirty="0" smtClean="0"/>
          </a:p>
          <a:p>
            <a:r>
              <a:rPr lang="sv-SE" sz="2000" dirty="0" smtClean="0"/>
              <a:t>Dock så kommer regelbundet deltagande i träning krävas för att spela match.</a:t>
            </a:r>
          </a:p>
          <a:p>
            <a:pPr marL="0" indent="0">
              <a:buNone/>
            </a:pPr>
            <a:endParaRPr lang="sv-SE" sz="2000" dirty="0" smtClean="0"/>
          </a:p>
          <a:p>
            <a:r>
              <a:rPr lang="sv-SE" sz="2000" dirty="0" smtClean="0"/>
              <a:t>Vid matcher kommer alla barn får lika mycket speltid.</a:t>
            </a:r>
          </a:p>
          <a:p>
            <a:pPr marL="0" indent="0">
              <a:buNone/>
            </a:pPr>
            <a:endParaRPr lang="sv-SE" sz="2000" dirty="0" smtClean="0"/>
          </a:p>
          <a:p>
            <a:r>
              <a:rPr lang="sv-SE" sz="2000" dirty="0" smtClean="0"/>
              <a:t>Match = SVARA PÅ KALLELSEN (kan inte räkna med deltagande vid sena anmälningar </a:t>
            </a:r>
            <a:r>
              <a:rPr lang="sv-SE" sz="2000" dirty="0" err="1" smtClean="0"/>
              <a:t>pga</a:t>
            </a:r>
            <a:r>
              <a:rPr lang="sv-SE" sz="2000" dirty="0" smtClean="0"/>
              <a:t> lagplanering)</a:t>
            </a:r>
          </a:p>
          <a:p>
            <a:endParaRPr lang="sv-SE" sz="2400" dirty="0"/>
          </a:p>
        </p:txBody>
      </p:sp>
    </p:spTree>
    <p:extLst>
      <p:ext uri="{BB962C8B-B14F-4D97-AF65-F5344CB8AC3E}">
        <p14:creationId xmlns:p14="http://schemas.microsoft.com/office/powerpoint/2010/main" val="2799164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smtClean="0"/>
              <a:t>Kommunikation</a:t>
            </a:r>
            <a:endParaRPr lang="sv-SE" dirty="0">
              <a:solidFill>
                <a:srgbClr val="FF0000"/>
              </a:solidFill>
            </a:endParaRPr>
          </a:p>
        </p:txBody>
      </p:sp>
      <p:sp>
        <p:nvSpPr>
          <p:cNvPr id="3" name="Content Placeholder 2"/>
          <p:cNvSpPr>
            <a:spLocks noGrp="1"/>
          </p:cNvSpPr>
          <p:nvPr>
            <p:ph idx="1"/>
          </p:nvPr>
        </p:nvSpPr>
        <p:spPr/>
        <p:txBody>
          <a:bodyPr>
            <a:normAutofit/>
          </a:bodyPr>
          <a:lstStyle/>
          <a:p>
            <a:r>
              <a:rPr lang="sv-SE" sz="2400" dirty="0" smtClean="0"/>
              <a:t>www.baik.nu – övergripande info</a:t>
            </a:r>
          </a:p>
          <a:p>
            <a:r>
              <a:rPr lang="sv-SE" sz="2400" dirty="0" smtClean="0"/>
              <a:t>All kommunikation via laget.se</a:t>
            </a:r>
          </a:p>
          <a:p>
            <a:r>
              <a:rPr lang="sv-SE" sz="2400" dirty="0" smtClean="0"/>
              <a:t>http://www.laget.se/BAIKP12</a:t>
            </a:r>
          </a:p>
          <a:p>
            <a:r>
              <a:rPr lang="sv-SE" sz="2400" b="1" dirty="0" smtClean="0"/>
              <a:t>Ladda ner </a:t>
            </a:r>
            <a:r>
              <a:rPr lang="sv-SE" sz="2400" b="1" dirty="0" err="1" smtClean="0"/>
              <a:t>appen</a:t>
            </a:r>
            <a:r>
              <a:rPr lang="sv-SE" sz="2400" b="1" dirty="0" smtClean="0"/>
              <a:t> laget.se</a:t>
            </a:r>
          </a:p>
          <a:p>
            <a:r>
              <a:rPr lang="sv-SE" sz="2400" b="1" dirty="0" smtClean="0"/>
              <a:t>SMS slinga – Ladda ner </a:t>
            </a:r>
            <a:r>
              <a:rPr lang="sv-SE" sz="2400" b="1" dirty="0" err="1" smtClean="0"/>
              <a:t>appen</a:t>
            </a:r>
            <a:r>
              <a:rPr lang="sv-SE" sz="2400" b="1" dirty="0" smtClean="0"/>
              <a:t> </a:t>
            </a:r>
            <a:r>
              <a:rPr lang="sv-SE" sz="2400" b="1" dirty="0" err="1" smtClean="0"/>
              <a:t>Supertext</a:t>
            </a:r>
            <a:r>
              <a:rPr lang="sv-SE" sz="2400" b="1" dirty="0" smtClean="0"/>
              <a:t> </a:t>
            </a:r>
            <a:r>
              <a:rPr lang="sv-SE" sz="2400" dirty="0" smtClean="0"/>
              <a:t>(primärt envägskommunikation- Ledare </a:t>
            </a:r>
            <a:r>
              <a:rPr lang="sv-SE" sz="2400" dirty="0" smtClean="0">
                <a:sym typeface="Wingdings" panose="05000000000000000000" pitchFamily="2" charset="2"/>
              </a:rPr>
              <a:t>föräldrar)</a:t>
            </a:r>
            <a:endParaRPr lang="sv-SE" sz="2400" dirty="0"/>
          </a:p>
        </p:txBody>
      </p:sp>
    </p:spTree>
    <p:extLst>
      <p:ext uri="{BB962C8B-B14F-4D97-AF65-F5344CB8AC3E}">
        <p14:creationId xmlns:p14="http://schemas.microsoft.com/office/powerpoint/2010/main" val="2286200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Avgifter</a:t>
            </a:r>
            <a:endParaRPr lang="sv-SE"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sv-SE" sz="2000" dirty="0" smtClean="0"/>
              <a:t>Medlemsavgift (BAIK)– Faktureras individuellt </a:t>
            </a:r>
            <a:r>
              <a:rPr lang="sv-SE" sz="1800" dirty="0" smtClean="0"/>
              <a:t>250 kr/enskild</a:t>
            </a:r>
          </a:p>
          <a:p>
            <a:pPr lvl="2"/>
            <a:r>
              <a:rPr lang="sv-SE" sz="1600" dirty="0" smtClean="0"/>
              <a:t>400 kr/familj</a:t>
            </a:r>
          </a:p>
          <a:p>
            <a:pPr lvl="1">
              <a:buFont typeface="Arial" panose="020B0604020202020204" pitchFamily="34" charset="0"/>
              <a:buChar char="•"/>
            </a:pPr>
            <a:endParaRPr lang="sv-SE" sz="2000" dirty="0" smtClean="0"/>
          </a:p>
          <a:p>
            <a:pPr lvl="1">
              <a:buFont typeface="Arial" panose="020B0604020202020204" pitchFamily="34" charset="0"/>
              <a:buChar char="•"/>
            </a:pPr>
            <a:r>
              <a:rPr lang="sv-SE" sz="2000" dirty="0" smtClean="0"/>
              <a:t>Aktivitetsavgift (Fotbollssektion) – Faktureras individuellt</a:t>
            </a:r>
          </a:p>
          <a:p>
            <a:pPr lvl="2"/>
            <a:r>
              <a:rPr lang="sv-SE" sz="1600" dirty="0" smtClean="0"/>
              <a:t>800 kr</a:t>
            </a:r>
          </a:p>
          <a:p>
            <a:pPr lvl="2"/>
            <a:endParaRPr lang="sv-SE" sz="1600" dirty="0" smtClean="0"/>
          </a:p>
          <a:p>
            <a:pPr lvl="1">
              <a:buFont typeface="Arial" panose="020B0604020202020204" pitchFamily="34" charset="0"/>
              <a:buChar char="•"/>
            </a:pPr>
            <a:r>
              <a:rPr lang="sv-SE" sz="2000" dirty="0" smtClean="0"/>
              <a:t>Lagavgift – Dras från lagkassa</a:t>
            </a:r>
          </a:p>
          <a:p>
            <a:pPr lvl="2"/>
            <a:r>
              <a:rPr lang="sv-SE" sz="1600" dirty="0" smtClean="0"/>
              <a:t>400 kr/spelare</a:t>
            </a:r>
          </a:p>
          <a:p>
            <a:endParaRPr lang="sv-SE" dirty="0"/>
          </a:p>
        </p:txBody>
      </p:sp>
    </p:spTree>
    <p:extLst>
      <p:ext uri="{BB962C8B-B14F-4D97-AF65-F5344CB8AC3E}">
        <p14:creationId xmlns:p14="http://schemas.microsoft.com/office/powerpoint/2010/main" val="1478081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FAAA3B4E531E445810A84A211330108" ma:contentTypeVersion="12" ma:contentTypeDescription="Skapa ett nytt dokument." ma:contentTypeScope="" ma:versionID="43720bcd96e695e58fd05188fb277971">
  <xsd:schema xmlns:xsd="http://www.w3.org/2001/XMLSchema" xmlns:xs="http://www.w3.org/2001/XMLSchema" xmlns:p="http://schemas.microsoft.com/office/2006/metadata/properties" xmlns:ns3="909ca471-ddaf-4bb6-9ea0-57928b7f123d" xmlns:ns4="9a2929cd-4e26-499d-b11c-67b79eb449ea" targetNamespace="http://schemas.microsoft.com/office/2006/metadata/properties" ma:root="true" ma:fieldsID="462ae5365e5d1426d7e0d5339ad8b5b6" ns3:_="" ns4:_="">
    <xsd:import namespace="909ca471-ddaf-4bb6-9ea0-57928b7f123d"/>
    <xsd:import namespace="9a2929cd-4e26-499d-b11c-67b79eb449e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LengthInSeconds" minOccurs="0"/>
                <xsd:element ref="ns4:MediaServiceDateTake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9ca471-ddaf-4bb6-9ea0-57928b7f123d"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element name="SharingHintHash" ma:index="10" nillable="true" ma:displayName="Delar tips,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2929cd-4e26-499d-b11c-67b79eb449e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B17520-2FB9-4DC7-95E3-73B73A5A9C8C}">
  <ds:schemaRefs>
    <ds:schemaRef ds:uri="http://schemas.microsoft.com/sharepoint/v3/contenttype/forms"/>
  </ds:schemaRefs>
</ds:datastoreItem>
</file>

<file path=customXml/itemProps2.xml><?xml version="1.0" encoding="utf-8"?>
<ds:datastoreItem xmlns:ds="http://schemas.openxmlformats.org/officeDocument/2006/customXml" ds:itemID="{84BBD57A-673D-4B23-ABCB-A1A0945EC2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9ca471-ddaf-4bb6-9ea0-57928b7f123d"/>
    <ds:schemaRef ds:uri="9a2929cd-4e26-499d-b11c-67b79eb44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99D6E6-4C1C-4443-8601-3227770621AE}">
  <ds:schemaRefs>
    <ds:schemaRef ds:uri="http://purl.org/dc/elements/1.1/"/>
    <ds:schemaRef ds:uri="http://schemas.openxmlformats.org/package/2006/metadata/core-properties"/>
    <ds:schemaRef ds:uri="909ca471-ddaf-4bb6-9ea0-57928b7f123d"/>
    <ds:schemaRef ds:uri="http://purl.org/dc/terms/"/>
    <ds:schemaRef ds:uri="http://schemas.microsoft.com/office/infopath/2007/PartnerControls"/>
    <ds:schemaRef ds:uri="9a2929cd-4e26-499d-b11c-67b79eb449ea"/>
    <ds:schemaRef ds:uri="http://schemas.microsoft.com/office/2006/documentManagement/type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3761</TotalTime>
  <Words>1026</Words>
  <Application>Microsoft Office PowerPoint</Application>
  <PresentationFormat>Bildspel på skärmen (4:3)</PresentationFormat>
  <Paragraphs>193</Paragraphs>
  <Slides>21</Slides>
  <Notes>1</Notes>
  <HiddenSlides>4</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21</vt:i4>
      </vt:variant>
    </vt:vector>
  </HeadingPairs>
  <TitlesOfParts>
    <vt:vector size="26" baseType="lpstr">
      <vt:lpstr>Arial</vt:lpstr>
      <vt:lpstr>Calibri</vt:lpstr>
      <vt:lpstr>Verdana</vt:lpstr>
      <vt:lpstr>Wingdings</vt:lpstr>
      <vt:lpstr>Office-tema</vt:lpstr>
      <vt:lpstr>Bergnäsets AIK</vt:lpstr>
      <vt:lpstr>Agenda</vt:lpstr>
      <vt:lpstr>Ledargrupp</vt:lpstr>
      <vt:lpstr>Målsättning</vt:lpstr>
      <vt:lpstr>2022</vt:lpstr>
      <vt:lpstr>Träningar</vt:lpstr>
      <vt:lpstr>Matcher och cuper</vt:lpstr>
      <vt:lpstr>Kommunikation</vt:lpstr>
      <vt:lpstr>Avgifter</vt:lpstr>
      <vt:lpstr>Föräldrauppdrag</vt:lpstr>
      <vt:lpstr>Föräldrauppdrag</vt:lpstr>
      <vt:lpstr>Kläder</vt:lpstr>
      <vt:lpstr>Föreningspolicy</vt:lpstr>
      <vt:lpstr>Föreningspolicy</vt:lpstr>
      <vt:lpstr>Föreningspolicy</vt:lpstr>
      <vt:lpstr>Föreningspolicy</vt:lpstr>
      <vt:lpstr>Föreningspolicy</vt:lpstr>
      <vt:lpstr>Tränarna har ordet - Hur nå målet?</vt:lpstr>
      <vt:lpstr>Tränarna har ordet</vt:lpstr>
      <vt:lpstr>Tränarna har ordet</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Wallin, Karin</cp:lastModifiedBy>
  <cp:revision>129</cp:revision>
  <dcterms:created xsi:type="dcterms:W3CDTF">2013-02-11T08:41:06Z</dcterms:created>
  <dcterms:modified xsi:type="dcterms:W3CDTF">2022-04-07T17:53:18Z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0x0101007FAAA3B4E531E445810A84A211330108</vt:lpwstr>
  </property>
</Properties>
</file>