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4"/>
  </p:notesMasterIdLst>
  <p:sldIdLst>
    <p:sldId id="256" r:id="rId2"/>
    <p:sldId id="289" r:id="rId3"/>
    <p:sldId id="261" r:id="rId4"/>
    <p:sldId id="283" r:id="rId5"/>
    <p:sldId id="269" r:id="rId6"/>
    <p:sldId id="288" r:id="rId7"/>
    <p:sldId id="259" r:id="rId8"/>
    <p:sldId id="286" r:id="rId9"/>
    <p:sldId id="262" r:id="rId10"/>
    <p:sldId id="260" r:id="rId11"/>
    <p:sldId id="282" r:id="rId12"/>
    <p:sldId id="266" r:id="rId13"/>
    <p:sldId id="270" r:id="rId14"/>
    <p:sldId id="278" r:id="rId15"/>
    <p:sldId id="287" r:id="rId16"/>
    <p:sldId id="276" r:id="rId17"/>
    <p:sldId id="277" r:id="rId18"/>
    <p:sldId id="284" r:id="rId19"/>
    <p:sldId id="280" r:id="rId20"/>
    <p:sldId id="273" r:id="rId21"/>
    <p:sldId id="274" r:id="rId22"/>
    <p:sldId id="267" r:id="rId23"/>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F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B17179-D7DE-458E-BF3E-898B8656E39D}" v="1" dt="2021-04-20T18:31:40.327"/>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744" y="78"/>
      </p:cViewPr>
      <p:guideLst>
        <p:guide orient="horz" pos="2160"/>
        <p:guide pos="2880"/>
      </p:guideLst>
    </p:cSldViewPr>
  </p:slideViewPr>
  <p:notesTextViewPr>
    <p:cViewPr>
      <p:scale>
        <a:sx n="3" d="2"/>
        <a:sy n="3" d="2"/>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A68BC5-C8A8-1041-9E72-7C603394E658}" type="datetimeFigureOut">
              <a:rPr lang="en-US" smtClean="0"/>
              <a:t>4/27/2021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a:t>Click to edit Master text styles</a:t>
            </a:r>
          </a:p>
          <a:p>
            <a:pPr lvl="1"/>
            <a:r>
              <a:rPr lang="sv-SE"/>
              <a:t>Second level</a:t>
            </a:r>
          </a:p>
          <a:p>
            <a:pPr lvl="2"/>
            <a:r>
              <a:rPr lang="sv-SE"/>
              <a:t>Third level</a:t>
            </a:r>
          </a:p>
          <a:p>
            <a:pPr lvl="3"/>
            <a:r>
              <a:rPr lang="sv-SE"/>
              <a:t>Fourth level</a:t>
            </a:r>
          </a:p>
          <a:p>
            <a:pPr lvl="4"/>
            <a:r>
              <a:rPr lang="sv-S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AD8323-C356-7B4C-823B-DC8E815EADFB}" type="slidenum">
              <a:rPr lang="en-US" smtClean="0"/>
              <a:t>‹#›</a:t>
            </a:fld>
            <a:endParaRPr lang="en-US"/>
          </a:p>
        </p:txBody>
      </p:sp>
    </p:spTree>
    <p:extLst>
      <p:ext uri="{BB962C8B-B14F-4D97-AF65-F5344CB8AC3E}">
        <p14:creationId xmlns:p14="http://schemas.microsoft.com/office/powerpoint/2010/main" val="280011299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AD8323-C356-7B4C-823B-DC8E815EADFB}" type="slidenum">
              <a:rPr lang="en-US" smtClean="0"/>
              <a:t>1</a:t>
            </a:fld>
            <a:endParaRPr lang="en-US"/>
          </a:p>
        </p:txBody>
      </p:sp>
    </p:spTree>
    <p:extLst>
      <p:ext uri="{BB962C8B-B14F-4D97-AF65-F5344CB8AC3E}">
        <p14:creationId xmlns:p14="http://schemas.microsoft.com/office/powerpoint/2010/main" val="3692082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030983"/>
            <a:ext cx="7772400" cy="1470025"/>
          </a:xfrm>
        </p:spPr>
        <p:txBody>
          <a:bodyPr/>
          <a:lstStyle>
            <a:lvl1pPr>
              <a:defRPr>
                <a:latin typeface="Verdana" pitchFamily="34" charset="0"/>
                <a:ea typeface="Verdana" pitchFamily="34" charset="0"/>
                <a:cs typeface="Verdana" pitchFamily="34" charset="0"/>
              </a:defRPr>
            </a:lvl1pPr>
          </a:lstStyle>
          <a:p>
            <a:r>
              <a:rPr lang="sv-SE" dirty="0"/>
              <a:t>Klicka här för att ändra format</a:t>
            </a:r>
          </a:p>
        </p:txBody>
      </p:sp>
      <p:sp>
        <p:nvSpPr>
          <p:cNvPr id="3" name="Underrubrik 2"/>
          <p:cNvSpPr>
            <a:spLocks noGrp="1"/>
          </p:cNvSpPr>
          <p:nvPr>
            <p:ph type="subTitle" idx="1"/>
          </p:nvPr>
        </p:nvSpPr>
        <p:spPr>
          <a:xfrm>
            <a:off x="1371600" y="3908648"/>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2021-04-27</a:t>
            </a:fld>
            <a:endParaRPr lang="sv-SE"/>
          </a:p>
        </p:txBody>
      </p:sp>
      <p:sp>
        <p:nvSpPr>
          <p:cNvPr id="5" name="Platshållare för sidfot 4"/>
          <p:cNvSpPr>
            <a:spLocks noGrp="1"/>
          </p:cNvSpPr>
          <p:nvPr>
            <p:ph type="ftr" sz="quarter" idx="11"/>
          </p:nvPr>
        </p:nvSpPr>
        <p:spPr>
          <a:xfrm>
            <a:off x="3124200" y="6356350"/>
            <a:ext cx="2895600" cy="365125"/>
          </a:xfrm>
          <a:prstGeom prst="rect">
            <a:avLst/>
          </a:prstGeom>
        </p:spPr>
        <p:txBody>
          <a:bodyPr/>
          <a:lstStyle/>
          <a:p>
            <a:endParaRPr lang="sv-SE"/>
          </a:p>
        </p:txBody>
      </p:sp>
      <p:sp>
        <p:nvSpPr>
          <p:cNvPr id="6" name="Platshållare för bildnummer 5"/>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2021-04-27</a:t>
            </a:fld>
            <a:endParaRPr lang="sv-SE"/>
          </a:p>
        </p:txBody>
      </p:sp>
      <p:sp>
        <p:nvSpPr>
          <p:cNvPr id="5" name="Platshållare för sidfot 4"/>
          <p:cNvSpPr>
            <a:spLocks noGrp="1"/>
          </p:cNvSpPr>
          <p:nvPr>
            <p:ph type="ftr" sz="quarter" idx="11"/>
          </p:nvPr>
        </p:nvSpPr>
        <p:spPr>
          <a:xfrm>
            <a:off x="3124200" y="6356350"/>
            <a:ext cx="2895600" cy="365125"/>
          </a:xfrm>
          <a:prstGeom prst="rect">
            <a:avLst/>
          </a:prstGeom>
        </p:spPr>
        <p:txBody>
          <a:bodyPr/>
          <a:lstStyle/>
          <a:p>
            <a:endParaRPr lang="sv-SE"/>
          </a:p>
        </p:txBody>
      </p:sp>
      <p:sp>
        <p:nvSpPr>
          <p:cNvPr id="6" name="Platshållare för bildnummer 5"/>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cxnSp>
        <p:nvCxnSpPr>
          <p:cNvPr id="9" name="Rak 8"/>
          <p:cNvCxnSpPr/>
          <p:nvPr userDrawn="1"/>
        </p:nvCxnSpPr>
        <p:spPr>
          <a:xfrm>
            <a:off x="107504" y="6060519"/>
            <a:ext cx="8856984" cy="0"/>
          </a:xfrm>
          <a:prstGeom prst="line">
            <a:avLst/>
          </a:prstGeom>
          <a:ln w="76200">
            <a:solidFill>
              <a:srgbClr val="008F47"/>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 name="Rubrik 1"/>
          <p:cNvSpPr>
            <a:spLocks noGrp="1"/>
          </p:cNvSpPr>
          <p:nvPr>
            <p:ph type="title"/>
          </p:nvPr>
        </p:nvSpPr>
        <p:spPr/>
        <p:txBody>
          <a:bodyPr/>
          <a:lstStyle>
            <a:lvl1pPr>
              <a:defRPr>
                <a:latin typeface="Verdana" pitchFamily="34" charset="0"/>
                <a:ea typeface="Verdana" pitchFamily="34" charset="0"/>
                <a:cs typeface="Verdana" pitchFamily="34" charset="0"/>
              </a:defRPr>
            </a:lvl1pPr>
          </a:lstStyle>
          <a:p>
            <a:r>
              <a:rPr lang="sv-SE"/>
              <a:t>Klicka här för att ändra format</a:t>
            </a:r>
          </a:p>
        </p:txBody>
      </p:sp>
      <p:sp>
        <p:nvSpPr>
          <p:cNvPr id="3" name="Platshållare för innehåll 2"/>
          <p:cNvSpPr>
            <a:spLocks noGrp="1"/>
          </p:cNvSpPr>
          <p:nvPr>
            <p:ph idx="1"/>
          </p:nvPr>
        </p:nvSpPr>
        <p:spPr/>
        <p:txBody>
          <a:bodyPr/>
          <a:lstStyle>
            <a:lvl1pPr>
              <a:defRPr>
                <a:latin typeface="Verdana" pitchFamily="34" charset="0"/>
                <a:ea typeface="Verdana" pitchFamily="34" charset="0"/>
                <a:cs typeface="Verdana" pitchFamily="34" charset="0"/>
              </a:defRPr>
            </a:lvl1pPr>
            <a:lvl2pPr>
              <a:defRPr>
                <a:latin typeface="Verdana" pitchFamily="34" charset="0"/>
                <a:ea typeface="Verdana" pitchFamily="34" charset="0"/>
                <a:cs typeface="Verdana" pitchFamily="34" charset="0"/>
              </a:defRPr>
            </a:lvl2pPr>
            <a:lvl3pPr>
              <a:defRPr>
                <a:latin typeface="Verdana" pitchFamily="34" charset="0"/>
                <a:ea typeface="Verdana" pitchFamily="34" charset="0"/>
                <a:cs typeface="Verdana" pitchFamily="34" charset="0"/>
              </a:defRPr>
            </a:lvl3pPr>
            <a:lvl4pPr>
              <a:defRPr>
                <a:latin typeface="Verdana" pitchFamily="34" charset="0"/>
                <a:ea typeface="Verdana" pitchFamily="34" charset="0"/>
                <a:cs typeface="Verdana" pitchFamily="34" charset="0"/>
              </a:defRPr>
            </a:lvl4pPr>
            <a:lvl5pPr>
              <a:defRPr>
                <a:latin typeface="Verdana" pitchFamily="34" charset="0"/>
                <a:ea typeface="Verdana" pitchFamily="34" charset="0"/>
                <a:cs typeface="Verdana" pitchFamily="34" charset="0"/>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7" name="Picture 2"/>
          <p:cNvPicPr>
            <a:picLocks noChangeAspect="1" noChangeArrowheads="1"/>
          </p:cNvPicPr>
          <p:nvPr userDrawn="1"/>
        </p:nvPicPr>
        <p:blipFill rotWithShape="1">
          <a:blip r:embed="rId2">
            <a:extLst>
              <a:ext uri="{BEBA8EAE-BF5A-486C-A8C5-ECC9F3942E4B}">
                <a14:imgProps xmlns:a14="http://schemas.microsoft.com/office/drawing/2010/main">
                  <a14:imgLayer r:embed="rId3">
                    <a14:imgEffect>
                      <a14:backgroundRemoval t="508" b="97462" l="3784" r="95676">
                        <a14:foregroundMark x1="43243" y1="28934" x2="43243" y2="28934"/>
                        <a14:foregroundMark x1="43784" y1="23350" x2="43784" y2="23350"/>
                        <a14:foregroundMark x1="45946" y1="19797" x2="45946" y2="19797"/>
                        <a14:foregroundMark x1="45946" y1="15736" x2="45946" y2="15736"/>
                        <a14:foregroundMark x1="54054" y1="15228" x2="54054" y2="15228"/>
                        <a14:foregroundMark x1="50811" y1="43655" x2="50811" y2="43655"/>
                        <a14:foregroundMark x1="49189" y1="40102" x2="49189" y2="40102"/>
                        <a14:foregroundMark x1="49189" y1="53299" x2="49189" y2="53299"/>
                        <a14:foregroundMark x1="36216" y1="50761" x2="36216" y2="50761"/>
                        <a14:foregroundMark x1="26486" y1="52792" x2="26486" y2="52792"/>
                        <a14:foregroundMark x1="31351" y1="40609" x2="31351" y2="40609"/>
                        <a14:foregroundMark x1="28108" y1="46701" x2="28108" y2="46701"/>
                        <a14:foregroundMark x1="37297" y1="55838" x2="37297" y2="55838"/>
                        <a14:foregroundMark x1="61622" y1="47716" x2="61622" y2="47716"/>
                        <a14:foregroundMark x1="60000" y1="42132" x2="60000" y2="42132"/>
                        <a14:foregroundMark x1="61081" y1="56345" x2="61081" y2="56345"/>
                        <a14:foregroundMark x1="69189" y1="46193" x2="69189" y2="46193"/>
                        <a14:foregroundMark x1="73514" y1="40609" x2="73514" y2="40609"/>
                        <a14:backgroundMark x1="27027" y1="29949" x2="16216" y2="32487"/>
                        <a14:backgroundMark x1="16216" y1="31472" x2="8649" y2="39086"/>
                        <a14:backgroundMark x1="8649" y1="38071" x2="4324" y2="47716"/>
                        <a14:backgroundMark x1="3784" y1="47208" x2="4865" y2="60406"/>
                        <a14:backgroundMark x1="4865" y1="60406" x2="10811" y2="68528"/>
                        <a14:backgroundMark x1="10811" y1="68528" x2="17838" y2="73096"/>
                        <a14:backgroundMark x1="17297" y1="72589" x2="25405" y2="75127"/>
                        <a14:backgroundMark x1="24324" y1="75127" x2="34054" y2="74112"/>
                        <a14:backgroundMark x1="32973" y1="74619" x2="32432" y2="97970"/>
                        <a14:backgroundMark x1="25946" y1="29442" x2="25946" y2="0"/>
                      </a14:backgroundRemoval>
                    </a14:imgEffect>
                    <a14:imgEffect>
                      <a14:sharpenSoften amount="25000"/>
                    </a14:imgEffect>
                  </a14:imgLayer>
                </a14:imgProps>
              </a:ext>
              <a:ext uri="{28A0092B-C50C-407E-A947-70E740481C1C}">
                <a14:useLocalDpi xmlns:a14="http://schemas.microsoft.com/office/drawing/2010/main" val="0"/>
              </a:ext>
            </a:extLst>
          </a:blip>
          <a:srcRect l="3904" r="4297" b="2274"/>
          <a:stretch/>
        </p:blipFill>
        <p:spPr bwMode="auto">
          <a:xfrm>
            <a:off x="251520" y="5405912"/>
            <a:ext cx="1170086" cy="1309214"/>
          </a:xfrm>
          <a:prstGeom prst="ellipse">
            <a:avLst/>
          </a:prstGeom>
          <a:noFill/>
          <a:ln>
            <a:noFill/>
          </a:ln>
          <a:effectLst>
            <a:outerShdw blurRad="50800" dist="50800" dir="2400000" sx="103000" sy="103000" algn="t" rotWithShape="0">
              <a:prstClr val="black">
                <a:alpha val="40000"/>
              </a:prstClr>
            </a:outerShdw>
          </a:effectLst>
        </p:spPr>
      </p:pic>
      <p:sp>
        <p:nvSpPr>
          <p:cNvPr id="10" name="Rektangel 9"/>
          <p:cNvSpPr/>
          <p:nvPr userDrawn="1"/>
        </p:nvSpPr>
        <p:spPr>
          <a:xfrm>
            <a:off x="5113493" y="6081243"/>
            <a:ext cx="3562963" cy="523220"/>
          </a:xfrm>
          <a:prstGeom prst="rect">
            <a:avLst/>
          </a:prstGeom>
          <a:noFill/>
          <a:ln>
            <a:noFill/>
          </a:ln>
        </p:spPr>
        <p:txBody>
          <a:bodyPr wrap="none" lIns="91440" tIns="45720" rIns="91440" bIns="45720">
            <a:spAutoFit/>
          </a:bodyPr>
          <a:lstStyle/>
          <a:p>
            <a:pPr algn="ctr"/>
            <a:r>
              <a:rPr lang="sv-SE" sz="2800" b="1" cap="none" spc="0" dirty="0">
                <a:ln w="19050">
                  <a:noFill/>
                  <a:prstDash val="solid"/>
                </a:ln>
                <a:solidFill>
                  <a:srgbClr val="008F47"/>
                </a:solidFill>
                <a:effectLst>
                  <a:outerShdw blurRad="50800" dist="38100" dir="2700000" algn="tl" rotWithShape="0">
                    <a:prstClr val="black">
                      <a:alpha val="40000"/>
                    </a:prstClr>
                  </a:outerShdw>
                </a:effectLst>
              </a:rPr>
              <a:t>Hos oss är alla stjärnor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2021-04-27</a:t>
            </a:fld>
            <a:endParaRPr lang="sv-SE"/>
          </a:p>
        </p:txBody>
      </p:sp>
      <p:sp>
        <p:nvSpPr>
          <p:cNvPr id="5" name="Platshållare för sidfot 4"/>
          <p:cNvSpPr>
            <a:spLocks noGrp="1"/>
          </p:cNvSpPr>
          <p:nvPr>
            <p:ph type="ftr" sz="quarter" idx="11"/>
          </p:nvPr>
        </p:nvSpPr>
        <p:spPr>
          <a:xfrm>
            <a:off x="3124200" y="6356350"/>
            <a:ext cx="2895600" cy="365125"/>
          </a:xfrm>
          <a:prstGeom prst="rect">
            <a:avLst/>
          </a:prstGeom>
        </p:spPr>
        <p:txBody>
          <a:bodyPr/>
          <a:lstStyle/>
          <a:p>
            <a:endParaRPr lang="sv-SE"/>
          </a:p>
        </p:txBody>
      </p:sp>
      <p:sp>
        <p:nvSpPr>
          <p:cNvPr id="6" name="Platshållare för bildnummer 5"/>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2021-04-27</a:t>
            </a:fld>
            <a:endParaRPr lang="sv-SE"/>
          </a:p>
        </p:txBody>
      </p:sp>
      <p:sp>
        <p:nvSpPr>
          <p:cNvPr id="6" name="Platshållare för sidfot 5"/>
          <p:cNvSpPr>
            <a:spLocks noGrp="1"/>
          </p:cNvSpPr>
          <p:nvPr>
            <p:ph type="ftr" sz="quarter" idx="11"/>
          </p:nvPr>
        </p:nvSpPr>
        <p:spPr>
          <a:xfrm>
            <a:off x="3124200" y="6356350"/>
            <a:ext cx="2895600" cy="365125"/>
          </a:xfrm>
          <a:prstGeom prst="rect">
            <a:avLst/>
          </a:prstGeom>
        </p:spPr>
        <p:txBody>
          <a:bodyPr/>
          <a:lstStyle/>
          <a:p>
            <a:endParaRPr lang="sv-SE"/>
          </a:p>
        </p:txBody>
      </p:sp>
      <p:sp>
        <p:nvSpPr>
          <p:cNvPr id="7" name="Platshållare för bildnummer 6"/>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2021-04-27</a:t>
            </a:fld>
            <a:endParaRPr lang="sv-SE"/>
          </a:p>
        </p:txBody>
      </p:sp>
      <p:sp>
        <p:nvSpPr>
          <p:cNvPr id="8" name="Platshållare för sidfot 7"/>
          <p:cNvSpPr>
            <a:spLocks noGrp="1"/>
          </p:cNvSpPr>
          <p:nvPr>
            <p:ph type="ftr" sz="quarter" idx="11"/>
          </p:nvPr>
        </p:nvSpPr>
        <p:spPr>
          <a:xfrm>
            <a:off x="3124200" y="6356350"/>
            <a:ext cx="2895600" cy="365125"/>
          </a:xfrm>
          <a:prstGeom prst="rect">
            <a:avLst/>
          </a:prstGeom>
        </p:spPr>
        <p:txBody>
          <a:bodyPr/>
          <a:lstStyle/>
          <a:p>
            <a:endParaRPr lang="sv-SE"/>
          </a:p>
        </p:txBody>
      </p:sp>
      <p:sp>
        <p:nvSpPr>
          <p:cNvPr id="9" name="Platshållare för bildnummer 8"/>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2021-04-27</a:t>
            </a:fld>
            <a:endParaRPr lang="sv-SE"/>
          </a:p>
        </p:txBody>
      </p:sp>
      <p:sp>
        <p:nvSpPr>
          <p:cNvPr id="4" name="Platshållare för sidfot 3"/>
          <p:cNvSpPr>
            <a:spLocks noGrp="1"/>
          </p:cNvSpPr>
          <p:nvPr>
            <p:ph type="ftr" sz="quarter" idx="11"/>
          </p:nvPr>
        </p:nvSpPr>
        <p:spPr>
          <a:xfrm>
            <a:off x="3124200" y="6356350"/>
            <a:ext cx="2895600" cy="365125"/>
          </a:xfrm>
          <a:prstGeom prst="rect">
            <a:avLst/>
          </a:prstGeom>
        </p:spPr>
        <p:txBody>
          <a:bodyPr/>
          <a:lstStyle/>
          <a:p>
            <a:endParaRPr lang="sv-SE"/>
          </a:p>
        </p:txBody>
      </p:sp>
      <p:sp>
        <p:nvSpPr>
          <p:cNvPr id="5" name="Platshållare för bildnummer 4"/>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2021-04-27</a:t>
            </a:fld>
            <a:endParaRPr lang="sv-SE"/>
          </a:p>
        </p:txBody>
      </p:sp>
      <p:sp>
        <p:nvSpPr>
          <p:cNvPr id="3" name="Platshållare för sidfot 2"/>
          <p:cNvSpPr>
            <a:spLocks noGrp="1"/>
          </p:cNvSpPr>
          <p:nvPr>
            <p:ph type="ftr" sz="quarter" idx="11"/>
          </p:nvPr>
        </p:nvSpPr>
        <p:spPr>
          <a:xfrm>
            <a:off x="3124200" y="6356350"/>
            <a:ext cx="2895600" cy="365125"/>
          </a:xfrm>
          <a:prstGeom prst="rect">
            <a:avLst/>
          </a:prstGeom>
        </p:spPr>
        <p:txBody>
          <a:bodyPr/>
          <a:lstStyle/>
          <a:p>
            <a:endParaRPr lang="sv-SE"/>
          </a:p>
        </p:txBody>
      </p:sp>
      <p:sp>
        <p:nvSpPr>
          <p:cNvPr id="4" name="Platshållare för bildnummer 3"/>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2021-04-27</a:t>
            </a:fld>
            <a:endParaRPr lang="sv-SE"/>
          </a:p>
        </p:txBody>
      </p:sp>
      <p:sp>
        <p:nvSpPr>
          <p:cNvPr id="6" name="Platshållare för sidfot 5"/>
          <p:cNvSpPr>
            <a:spLocks noGrp="1"/>
          </p:cNvSpPr>
          <p:nvPr>
            <p:ph type="ftr" sz="quarter" idx="11"/>
          </p:nvPr>
        </p:nvSpPr>
        <p:spPr>
          <a:xfrm>
            <a:off x="3124200" y="6356350"/>
            <a:ext cx="2895600" cy="365125"/>
          </a:xfrm>
          <a:prstGeom prst="rect">
            <a:avLst/>
          </a:prstGeom>
        </p:spPr>
        <p:txBody>
          <a:bodyPr/>
          <a:lstStyle/>
          <a:p>
            <a:endParaRPr lang="sv-SE"/>
          </a:p>
        </p:txBody>
      </p:sp>
      <p:sp>
        <p:nvSpPr>
          <p:cNvPr id="7" name="Platshållare för bildnummer 6"/>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a:xfrm>
            <a:off x="457200" y="6356350"/>
            <a:ext cx="2133600" cy="365125"/>
          </a:xfrm>
          <a:prstGeom prst="rect">
            <a:avLst/>
          </a:prstGeom>
        </p:spPr>
        <p:txBody>
          <a:bodyPr/>
          <a:lstStyle/>
          <a:p>
            <a:fld id="{347BD319-C441-4740-BDB2-35E25C52CCE7}" type="datetimeFigureOut">
              <a:rPr lang="sv-SE" smtClean="0"/>
              <a:t>2021-04-27</a:t>
            </a:fld>
            <a:endParaRPr lang="sv-SE"/>
          </a:p>
        </p:txBody>
      </p:sp>
      <p:sp>
        <p:nvSpPr>
          <p:cNvPr id="6" name="Platshållare för sidfot 5"/>
          <p:cNvSpPr>
            <a:spLocks noGrp="1"/>
          </p:cNvSpPr>
          <p:nvPr>
            <p:ph type="ftr" sz="quarter" idx="11"/>
          </p:nvPr>
        </p:nvSpPr>
        <p:spPr>
          <a:xfrm>
            <a:off x="3124200" y="6356350"/>
            <a:ext cx="2895600" cy="365125"/>
          </a:xfrm>
          <a:prstGeom prst="rect">
            <a:avLst/>
          </a:prstGeom>
        </p:spPr>
        <p:txBody>
          <a:bodyPr/>
          <a:lstStyle/>
          <a:p>
            <a:endParaRPr lang="sv-SE"/>
          </a:p>
        </p:txBody>
      </p:sp>
      <p:sp>
        <p:nvSpPr>
          <p:cNvPr id="7" name="Platshållare för bildnummer 6"/>
          <p:cNvSpPr>
            <a:spLocks noGrp="1"/>
          </p:cNvSpPr>
          <p:nvPr>
            <p:ph type="sldNum" sz="quarter" idx="12"/>
          </p:nvPr>
        </p:nvSpPr>
        <p:spPr>
          <a:xfrm>
            <a:off x="6553200" y="6356350"/>
            <a:ext cx="2133600" cy="365125"/>
          </a:xfrm>
          <a:prstGeom prst="rect">
            <a:avLst/>
          </a:prstGeom>
        </p:spPr>
        <p:txBody>
          <a:bodyPr/>
          <a:lstStyle/>
          <a:p>
            <a:fld id="{227F0B53-9592-4779-891F-997228E46E01}" type="slidenum">
              <a:rPr lang="sv-SE" smtClean="0"/>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457200" y="1600201"/>
            <a:ext cx="8229600" cy="3917032"/>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laget.se/BAIKP12" TargetMode="External"/><Relationship Id="rId2" Type="http://schemas.openxmlformats.org/officeDocument/2006/relationships/hyperlink" Target="http://www.baik.n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rotWithShape="1">
          <a:blip r:embed="rId3">
            <a:extLst>
              <a:ext uri="{BEBA8EAE-BF5A-486C-A8C5-ECC9F3942E4B}">
                <a14:imgProps xmlns:a14="http://schemas.microsoft.com/office/drawing/2010/main">
                  <a14:imgLayer r:embed="rId4">
                    <a14:imgEffect>
                      <a14:backgroundRemoval t="508" b="97462" l="3784" r="95676">
                        <a14:foregroundMark x1="43243" y1="28934" x2="43243" y2="28934"/>
                        <a14:foregroundMark x1="43784" y1="23350" x2="43784" y2="23350"/>
                        <a14:foregroundMark x1="45946" y1="19797" x2="45946" y2="19797"/>
                        <a14:foregroundMark x1="45946" y1="15736" x2="45946" y2="15736"/>
                        <a14:foregroundMark x1="54054" y1="15228" x2="54054" y2="15228"/>
                        <a14:foregroundMark x1="50811" y1="43655" x2="50811" y2="43655"/>
                        <a14:foregroundMark x1="49189" y1="40102" x2="49189" y2="40102"/>
                        <a14:foregroundMark x1="49189" y1="53299" x2="49189" y2="53299"/>
                        <a14:foregroundMark x1="36216" y1="50761" x2="36216" y2="50761"/>
                        <a14:foregroundMark x1="26486" y1="52792" x2="26486" y2="52792"/>
                        <a14:foregroundMark x1="31351" y1="40609" x2="31351" y2="40609"/>
                        <a14:foregroundMark x1="28108" y1="46701" x2="28108" y2="46701"/>
                        <a14:foregroundMark x1="37297" y1="55838" x2="37297" y2="55838"/>
                        <a14:foregroundMark x1="61622" y1="47716" x2="61622" y2="47716"/>
                        <a14:foregroundMark x1="60000" y1="42132" x2="60000" y2="42132"/>
                        <a14:foregroundMark x1="61081" y1="56345" x2="61081" y2="56345"/>
                        <a14:foregroundMark x1="69189" y1="46193" x2="69189" y2="46193"/>
                        <a14:foregroundMark x1="73514" y1="40609" x2="73514" y2="40609"/>
                        <a14:backgroundMark x1="27027" y1="29949" x2="16216" y2="32487"/>
                        <a14:backgroundMark x1="16216" y1="31472" x2="8649" y2="39086"/>
                        <a14:backgroundMark x1="8649" y1="38071" x2="4324" y2="47716"/>
                        <a14:backgroundMark x1="3784" y1="47208" x2="4865" y2="60406"/>
                        <a14:backgroundMark x1="4865" y1="60406" x2="10811" y2="68528"/>
                        <a14:backgroundMark x1="10811" y1="68528" x2="17838" y2="73096"/>
                        <a14:backgroundMark x1="17297" y1="72589" x2="25405" y2="75127"/>
                        <a14:backgroundMark x1="24324" y1="75127" x2="34054" y2="74112"/>
                        <a14:backgroundMark x1="32973" y1="74619" x2="32432" y2="97970"/>
                        <a14:backgroundMark x1="25946" y1="29442" x2="25946" y2="0"/>
                      </a14:backgroundRemoval>
                    </a14:imgEffect>
                    <a14:imgEffect>
                      <a14:sharpenSoften amount="25000"/>
                    </a14:imgEffect>
                  </a14:imgLayer>
                </a14:imgProps>
              </a:ext>
              <a:ext uri="{28A0092B-C50C-407E-A947-70E740481C1C}">
                <a14:useLocalDpi xmlns:a14="http://schemas.microsoft.com/office/drawing/2010/main" val="0"/>
              </a:ext>
            </a:extLst>
          </a:blip>
          <a:srcRect l="3904" r="4297" b="2274"/>
          <a:stretch/>
        </p:blipFill>
        <p:spPr bwMode="auto">
          <a:xfrm>
            <a:off x="6588224" y="116632"/>
            <a:ext cx="2252454" cy="2520280"/>
          </a:xfrm>
          <a:prstGeom prst="ellipse">
            <a:avLst/>
          </a:prstGeom>
          <a:noFill/>
          <a:ln>
            <a:noFill/>
          </a:ln>
          <a:effectLst>
            <a:outerShdw blurRad="50800" dist="50800" dir="2400000" sx="103000" sy="103000" algn="t" rotWithShape="0">
              <a:prstClr val="black">
                <a:alpha val="40000"/>
              </a:prstClr>
            </a:outerShdw>
          </a:effectLst>
        </p:spPr>
      </p:pic>
      <p:sp>
        <p:nvSpPr>
          <p:cNvPr id="2" name="Rubrik 1"/>
          <p:cNvSpPr>
            <a:spLocks noGrp="1"/>
          </p:cNvSpPr>
          <p:nvPr>
            <p:ph type="ctrTitle"/>
          </p:nvPr>
        </p:nvSpPr>
        <p:spPr>
          <a:xfrm>
            <a:off x="685800" y="2319015"/>
            <a:ext cx="7772400" cy="1470025"/>
          </a:xfrm>
        </p:spPr>
        <p:txBody>
          <a:bodyPr>
            <a:normAutofit/>
          </a:bodyPr>
          <a:lstStyle/>
          <a:p>
            <a:r>
              <a:rPr lang="sv-SE" sz="6600" b="1" dirty="0">
                <a:latin typeface="Verdana" pitchFamily="34" charset="0"/>
                <a:ea typeface="Verdana" pitchFamily="34" charset="0"/>
                <a:cs typeface="Verdana" pitchFamily="34" charset="0"/>
              </a:rPr>
              <a:t>Bergnäsets AIK</a:t>
            </a:r>
          </a:p>
        </p:txBody>
      </p:sp>
      <p:sp>
        <p:nvSpPr>
          <p:cNvPr id="3" name="Underrubrik 2"/>
          <p:cNvSpPr>
            <a:spLocks noGrp="1"/>
          </p:cNvSpPr>
          <p:nvPr>
            <p:ph type="subTitle" idx="1"/>
          </p:nvPr>
        </p:nvSpPr>
        <p:spPr/>
        <p:txBody>
          <a:bodyPr/>
          <a:lstStyle/>
          <a:p>
            <a:r>
              <a:rPr lang="sv-SE" i="1" dirty="0">
                <a:solidFill>
                  <a:schemeClr val="tx1"/>
                </a:solidFill>
                <a:latin typeface="Verdana" pitchFamily="34" charset="0"/>
                <a:ea typeface="Verdana" pitchFamily="34" charset="0"/>
                <a:cs typeface="Verdana" pitchFamily="34" charset="0"/>
              </a:rPr>
              <a:t>BAIK P12 FÖRÄLDRAMÖTE säsongen 2021</a:t>
            </a:r>
          </a:p>
        </p:txBody>
      </p:sp>
    </p:spTree>
    <p:extLst>
      <p:ext uri="{BB962C8B-B14F-4D97-AF65-F5344CB8AC3E}">
        <p14:creationId xmlns:p14="http://schemas.microsoft.com/office/powerpoint/2010/main" val="4096515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Avgifter</a:t>
            </a:r>
            <a:endParaRPr lang="en-US" dirty="0"/>
          </a:p>
        </p:txBody>
      </p:sp>
      <p:sp>
        <p:nvSpPr>
          <p:cNvPr id="3" name="Content Placeholder 2"/>
          <p:cNvSpPr>
            <a:spLocks noGrp="1"/>
          </p:cNvSpPr>
          <p:nvPr>
            <p:ph idx="1"/>
          </p:nvPr>
        </p:nvSpPr>
        <p:spPr/>
        <p:txBody>
          <a:bodyPr>
            <a:normAutofit/>
          </a:bodyPr>
          <a:lstStyle/>
          <a:p>
            <a:pPr lvl="1">
              <a:buFont typeface="Arial" panose="020B0604020202020204" pitchFamily="34" charset="0"/>
              <a:buChar char="•"/>
            </a:pPr>
            <a:r>
              <a:rPr lang="en-US" sz="2000" dirty="0" err="1"/>
              <a:t>Medlemsavgift</a:t>
            </a:r>
            <a:r>
              <a:rPr lang="en-US" sz="2000" dirty="0"/>
              <a:t> (BAIK)– </a:t>
            </a:r>
            <a:r>
              <a:rPr lang="en-US" sz="2000" dirty="0" err="1"/>
              <a:t>Faktureras</a:t>
            </a:r>
            <a:r>
              <a:rPr lang="en-US" sz="2000" dirty="0"/>
              <a:t> </a:t>
            </a:r>
            <a:r>
              <a:rPr lang="en-US" sz="2000" dirty="0" err="1"/>
              <a:t>individuellt</a:t>
            </a:r>
            <a:r>
              <a:rPr lang="en-US" sz="2000" dirty="0"/>
              <a:t> </a:t>
            </a:r>
            <a:r>
              <a:rPr lang="en-US" sz="1800" dirty="0"/>
              <a:t>250 </a:t>
            </a:r>
            <a:r>
              <a:rPr lang="en-US" sz="1800" dirty="0" err="1"/>
              <a:t>kr</a:t>
            </a:r>
            <a:r>
              <a:rPr lang="en-US" sz="1800" dirty="0"/>
              <a:t>/</a:t>
            </a:r>
            <a:r>
              <a:rPr lang="en-US" sz="1800" dirty="0" err="1"/>
              <a:t>enskild</a:t>
            </a:r>
            <a:endParaRPr lang="en-US" sz="1800" dirty="0"/>
          </a:p>
          <a:p>
            <a:pPr lvl="2"/>
            <a:r>
              <a:rPr lang="en-US" sz="1800" dirty="0"/>
              <a:t>400 </a:t>
            </a:r>
            <a:r>
              <a:rPr lang="en-US" sz="1800" dirty="0" err="1"/>
              <a:t>kr</a:t>
            </a:r>
            <a:r>
              <a:rPr lang="en-US" sz="1800" dirty="0"/>
              <a:t>/</a:t>
            </a:r>
            <a:r>
              <a:rPr lang="en-US" sz="1800" dirty="0" err="1"/>
              <a:t>familj</a:t>
            </a:r>
            <a:endParaRPr lang="en-US" sz="1800" dirty="0"/>
          </a:p>
          <a:p>
            <a:pPr lvl="1">
              <a:buFont typeface="Arial" panose="020B0604020202020204" pitchFamily="34" charset="0"/>
              <a:buChar char="•"/>
            </a:pPr>
            <a:endParaRPr lang="en-US" sz="2000" dirty="0"/>
          </a:p>
          <a:p>
            <a:pPr lvl="1">
              <a:buFont typeface="Arial" panose="020B0604020202020204" pitchFamily="34" charset="0"/>
              <a:buChar char="•"/>
            </a:pPr>
            <a:r>
              <a:rPr lang="en-US" sz="2000" dirty="0" err="1"/>
              <a:t>Aktivitetsavgift</a:t>
            </a:r>
            <a:r>
              <a:rPr lang="en-US" sz="2000" dirty="0"/>
              <a:t> (</a:t>
            </a:r>
            <a:r>
              <a:rPr lang="en-US" sz="2000" dirty="0" err="1"/>
              <a:t>Fotbollssektion</a:t>
            </a:r>
            <a:r>
              <a:rPr lang="en-US" sz="2000" dirty="0"/>
              <a:t>) – </a:t>
            </a:r>
            <a:r>
              <a:rPr lang="en-US" sz="2000" dirty="0" err="1"/>
              <a:t>Faktureras</a:t>
            </a:r>
            <a:r>
              <a:rPr lang="en-US" sz="2000" dirty="0"/>
              <a:t> </a:t>
            </a:r>
            <a:r>
              <a:rPr lang="en-US" sz="2000" dirty="0" err="1"/>
              <a:t>individuellt</a:t>
            </a:r>
            <a:endParaRPr lang="en-US" sz="2000" dirty="0"/>
          </a:p>
          <a:p>
            <a:pPr lvl="2"/>
            <a:r>
              <a:rPr lang="en-US" sz="1600" dirty="0" smtClean="0"/>
              <a:t>600 </a:t>
            </a:r>
            <a:r>
              <a:rPr lang="en-US" sz="1600" dirty="0" err="1"/>
              <a:t>kr</a:t>
            </a:r>
            <a:endParaRPr lang="en-US" sz="1600" dirty="0"/>
          </a:p>
          <a:p>
            <a:pPr lvl="2"/>
            <a:endParaRPr lang="en-US" sz="1600" dirty="0"/>
          </a:p>
          <a:p>
            <a:pPr lvl="1">
              <a:buFont typeface="Arial" panose="020B0604020202020204" pitchFamily="34" charset="0"/>
              <a:buChar char="•"/>
            </a:pPr>
            <a:r>
              <a:rPr lang="en-US" sz="2000" dirty="0" err="1"/>
              <a:t>Lagavgift</a:t>
            </a:r>
            <a:r>
              <a:rPr lang="en-US" sz="2000" dirty="0"/>
              <a:t> – </a:t>
            </a:r>
            <a:r>
              <a:rPr lang="en-US" sz="2000" dirty="0" err="1"/>
              <a:t>Dras</a:t>
            </a:r>
            <a:r>
              <a:rPr lang="en-US" sz="2000" dirty="0"/>
              <a:t> </a:t>
            </a:r>
            <a:r>
              <a:rPr lang="en-US" sz="2000" dirty="0" err="1"/>
              <a:t>från</a:t>
            </a:r>
            <a:r>
              <a:rPr lang="en-US" sz="2000" dirty="0"/>
              <a:t> </a:t>
            </a:r>
            <a:r>
              <a:rPr lang="en-US" sz="2000" dirty="0" err="1"/>
              <a:t>lagkassa</a:t>
            </a:r>
            <a:endParaRPr lang="en-US" sz="2000" dirty="0"/>
          </a:p>
          <a:p>
            <a:pPr lvl="2"/>
            <a:r>
              <a:rPr lang="en-US" sz="1600" dirty="0"/>
              <a:t>300 </a:t>
            </a:r>
            <a:r>
              <a:rPr lang="en-US" sz="1600" dirty="0" err="1"/>
              <a:t>kr</a:t>
            </a:r>
            <a:r>
              <a:rPr lang="en-US" sz="1600" dirty="0"/>
              <a:t>/</a:t>
            </a:r>
            <a:r>
              <a:rPr lang="en-US" sz="1600" dirty="0" err="1"/>
              <a:t>spelare</a:t>
            </a:r>
            <a:endParaRPr lang="en-US" sz="1600" dirty="0"/>
          </a:p>
          <a:p>
            <a:endParaRPr lang="en-US" dirty="0"/>
          </a:p>
        </p:txBody>
      </p:sp>
    </p:spTree>
    <p:extLst>
      <p:ext uri="{BB962C8B-B14F-4D97-AF65-F5344CB8AC3E}">
        <p14:creationId xmlns:p14="http://schemas.microsoft.com/office/powerpoint/2010/main" val="1478081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Försäljning</a:t>
            </a:r>
            <a:endParaRPr lang="sv-SE" dirty="0">
              <a:solidFill>
                <a:srgbClr val="FF0000"/>
              </a:solidFill>
            </a:endParaRPr>
          </a:p>
        </p:txBody>
      </p:sp>
      <p:sp>
        <p:nvSpPr>
          <p:cNvPr id="3" name="Content Placeholder 2"/>
          <p:cNvSpPr>
            <a:spLocks noGrp="1"/>
          </p:cNvSpPr>
          <p:nvPr>
            <p:ph idx="1"/>
          </p:nvPr>
        </p:nvSpPr>
        <p:spPr>
          <a:xfrm>
            <a:off x="390364" y="1268760"/>
            <a:ext cx="8363272" cy="4248472"/>
          </a:xfrm>
        </p:spPr>
        <p:txBody>
          <a:bodyPr>
            <a:normAutofit/>
          </a:bodyPr>
          <a:lstStyle/>
          <a:p>
            <a:r>
              <a:rPr lang="sv-SE" sz="2000" dirty="0" smtClean="0"/>
              <a:t>Försäljning/Koordinering- Lagavgift</a:t>
            </a:r>
          </a:p>
          <a:p>
            <a:pPr lvl="1"/>
            <a:r>
              <a:rPr lang="sv-SE" sz="1800" dirty="0" smtClean="0"/>
              <a:t>2019 - toa/hushållspapper</a:t>
            </a:r>
          </a:p>
          <a:p>
            <a:pPr lvl="2"/>
            <a:r>
              <a:rPr lang="sv-SE" sz="1400" dirty="0" smtClean="0"/>
              <a:t>Jeanette (Leo) </a:t>
            </a:r>
          </a:p>
          <a:p>
            <a:pPr lvl="1"/>
            <a:r>
              <a:rPr lang="sv-SE" sz="1800" dirty="0" smtClean="0"/>
              <a:t>2020 - toa/hushållspapper</a:t>
            </a:r>
          </a:p>
          <a:p>
            <a:pPr lvl="2"/>
            <a:r>
              <a:rPr lang="sv-SE" sz="1400" dirty="0" smtClean="0"/>
              <a:t>Linda (Pelle)</a:t>
            </a:r>
          </a:p>
          <a:p>
            <a:pPr lvl="2"/>
            <a:r>
              <a:rPr lang="sv-SE" sz="1400" dirty="0" smtClean="0"/>
              <a:t>Viktoria (Ville S) </a:t>
            </a:r>
          </a:p>
          <a:p>
            <a:pPr lvl="1"/>
            <a:r>
              <a:rPr lang="sv-SE" sz="1800" dirty="0" smtClean="0"/>
              <a:t>2021 XX</a:t>
            </a:r>
          </a:p>
          <a:p>
            <a:r>
              <a:rPr lang="sv-SE" sz="2000" dirty="0" smtClean="0"/>
              <a:t>Försäljning/Koordinering- Rabatthäfte</a:t>
            </a:r>
          </a:p>
          <a:p>
            <a:pPr lvl="1"/>
            <a:r>
              <a:rPr lang="sv-SE" sz="1800" dirty="0" smtClean="0"/>
              <a:t>2019 Karin (Elias)</a:t>
            </a:r>
          </a:p>
          <a:p>
            <a:pPr lvl="1"/>
            <a:r>
              <a:rPr lang="sv-SE" sz="1800" dirty="0" smtClean="0"/>
              <a:t>2020 Anna (Viktor </a:t>
            </a:r>
            <a:r>
              <a:rPr lang="sv-SE" sz="1800" dirty="0" err="1" smtClean="0"/>
              <a:t>St</a:t>
            </a:r>
            <a:r>
              <a:rPr lang="sv-SE" sz="1800" dirty="0" smtClean="0"/>
              <a:t>) </a:t>
            </a:r>
          </a:p>
          <a:p>
            <a:pPr marL="457200" lvl="1" indent="0">
              <a:buNone/>
            </a:pPr>
            <a:r>
              <a:rPr lang="sv-SE" sz="1800" dirty="0"/>
              <a:t> </a:t>
            </a:r>
            <a:r>
              <a:rPr lang="sv-SE" sz="1800" dirty="0" smtClean="0"/>
              <a:t>           Johanna (Olle)</a:t>
            </a:r>
          </a:p>
          <a:p>
            <a:pPr lvl="1"/>
            <a:r>
              <a:rPr lang="sv-SE" sz="1800" dirty="0" smtClean="0"/>
              <a:t>2021 </a:t>
            </a:r>
            <a:r>
              <a:rPr lang="sv-SE" sz="1800" dirty="0" smtClean="0">
                <a:solidFill>
                  <a:srgbClr val="FF0000"/>
                </a:solidFill>
              </a:rPr>
              <a:t>XX</a:t>
            </a:r>
            <a:endParaRPr lang="sv-SE" sz="1800" dirty="0">
              <a:solidFill>
                <a:srgbClr val="FF0000"/>
              </a:solidFill>
            </a:endParaRPr>
          </a:p>
        </p:txBody>
      </p:sp>
    </p:spTree>
    <p:extLst>
      <p:ext uri="{BB962C8B-B14F-4D97-AF65-F5344CB8AC3E}">
        <p14:creationId xmlns:p14="http://schemas.microsoft.com/office/powerpoint/2010/main" val="4107499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Kläder</a:t>
            </a:r>
            <a:endParaRPr lang="en-US" dirty="0">
              <a:solidFill>
                <a:srgbClr val="FF0000"/>
              </a:solidFill>
            </a:endParaRPr>
          </a:p>
        </p:txBody>
      </p:sp>
      <p:sp>
        <p:nvSpPr>
          <p:cNvPr id="3" name="Content Placeholder 2"/>
          <p:cNvSpPr>
            <a:spLocks noGrp="1"/>
          </p:cNvSpPr>
          <p:nvPr>
            <p:ph idx="1"/>
          </p:nvPr>
        </p:nvSpPr>
        <p:spPr>
          <a:xfrm>
            <a:off x="457200" y="1268760"/>
            <a:ext cx="8229600" cy="3917032"/>
          </a:xfrm>
        </p:spPr>
        <p:txBody>
          <a:bodyPr>
            <a:noAutofit/>
          </a:bodyPr>
          <a:lstStyle/>
          <a:p>
            <a:r>
              <a:rPr lang="sv-SE" sz="2400" dirty="0" smtClean="0"/>
              <a:t>Matchtröjor ordnas av BAIK</a:t>
            </a:r>
          </a:p>
          <a:p>
            <a:pPr lvl="1"/>
            <a:r>
              <a:rPr lang="sv-SE" sz="2000" dirty="0" smtClean="0"/>
              <a:t>Ta med svarta shorts, gröna strumpor</a:t>
            </a:r>
          </a:p>
          <a:p>
            <a:r>
              <a:rPr lang="sv-SE" sz="2400" dirty="0" smtClean="0"/>
              <a:t>Träningskläder:</a:t>
            </a:r>
          </a:p>
          <a:p>
            <a:pPr lvl="1"/>
            <a:r>
              <a:rPr lang="sv-SE" sz="2000" dirty="0" smtClean="0"/>
              <a:t>Svart eller grön tröja</a:t>
            </a:r>
          </a:p>
          <a:p>
            <a:pPr lvl="1"/>
            <a:r>
              <a:rPr lang="sv-SE" sz="2000" dirty="0" smtClean="0"/>
              <a:t>Svarta shorts/byxor</a:t>
            </a:r>
          </a:p>
          <a:p>
            <a:pPr lvl="1"/>
            <a:r>
              <a:rPr lang="sv-SE" sz="2000" dirty="0" smtClean="0"/>
              <a:t>Gröna strumpor</a:t>
            </a:r>
          </a:p>
          <a:p>
            <a:pPr lvl="1"/>
            <a:r>
              <a:rPr lang="sv-SE" sz="2000" dirty="0" smtClean="0"/>
              <a:t>Inga kepsar!</a:t>
            </a:r>
          </a:p>
          <a:p>
            <a:r>
              <a:rPr lang="sv-SE" sz="2400" dirty="0" smtClean="0"/>
              <a:t>Kansliet</a:t>
            </a:r>
          </a:p>
          <a:p>
            <a:r>
              <a:rPr lang="sv-SE" sz="2400" dirty="0" smtClean="0"/>
              <a:t>Baikbutiken.se</a:t>
            </a:r>
          </a:p>
          <a:p>
            <a:r>
              <a:rPr lang="sv-SE" sz="2400" dirty="0" smtClean="0"/>
              <a:t>Kioskpiraten</a:t>
            </a:r>
          </a:p>
          <a:p>
            <a:pPr marL="457200" lvl="1" indent="0">
              <a:buNone/>
            </a:pPr>
            <a:endParaRPr lang="sv-SE" sz="2000" dirty="0"/>
          </a:p>
        </p:txBody>
      </p:sp>
    </p:spTree>
    <p:extLst>
      <p:ext uri="{BB962C8B-B14F-4D97-AF65-F5344CB8AC3E}">
        <p14:creationId xmlns:p14="http://schemas.microsoft.com/office/powerpoint/2010/main" val="27970444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fontScale="62500" lnSpcReduction="20000"/>
          </a:bodyPr>
          <a:lstStyle/>
          <a:p>
            <a:r>
              <a:rPr lang="sv-SE" dirty="0"/>
              <a:t>Behandlar</a:t>
            </a:r>
          </a:p>
          <a:p>
            <a:pPr>
              <a:buFontTx/>
              <a:buChar char="-"/>
            </a:pPr>
            <a:r>
              <a:rPr lang="sv-SE" dirty="0"/>
              <a:t>Vår föreningsidé</a:t>
            </a:r>
          </a:p>
          <a:p>
            <a:pPr>
              <a:buFontTx/>
              <a:buChar char="-"/>
            </a:pPr>
            <a:r>
              <a:rPr lang="sv-SE" dirty="0"/>
              <a:t>Fotbollsverksamhetens inriktning</a:t>
            </a:r>
            <a:endParaRPr lang="sv-SE" b="1" dirty="0"/>
          </a:p>
          <a:p>
            <a:pPr>
              <a:buFontTx/>
              <a:buChar char="-"/>
            </a:pPr>
            <a:r>
              <a:rPr lang="sv-SE" dirty="0"/>
              <a:t>Tränings- och verksamhetsrekommendationer BAIK</a:t>
            </a:r>
          </a:p>
          <a:p>
            <a:pPr>
              <a:buFontTx/>
              <a:buChar char="-"/>
            </a:pPr>
            <a:r>
              <a:rPr lang="sv-SE" dirty="0"/>
              <a:t>Riktlinjer för ledare</a:t>
            </a:r>
          </a:p>
          <a:p>
            <a:pPr>
              <a:buFontTx/>
              <a:buChar char="-"/>
            </a:pPr>
            <a:r>
              <a:rPr lang="sv-SE" dirty="0"/>
              <a:t>Riktlinjer för spelare</a:t>
            </a:r>
          </a:p>
          <a:p>
            <a:pPr>
              <a:buFontTx/>
              <a:buChar char="-"/>
            </a:pPr>
            <a:r>
              <a:rPr lang="sv-SE" dirty="0"/>
              <a:t>Riktlinjer för föräldrar</a:t>
            </a:r>
          </a:p>
          <a:p>
            <a:pPr>
              <a:buFontTx/>
              <a:buChar char="-"/>
            </a:pPr>
            <a:r>
              <a:rPr lang="sv-SE" dirty="0"/>
              <a:t>Cup- och lägerverksamhet</a:t>
            </a:r>
          </a:p>
          <a:p>
            <a:pPr>
              <a:buFontTx/>
              <a:buChar char="-"/>
            </a:pPr>
            <a:r>
              <a:rPr lang="sv-SE" dirty="0"/>
              <a:t>Riktlinjer vid </a:t>
            </a:r>
            <a:r>
              <a:rPr lang="sv-SE" dirty="0" err="1"/>
              <a:t>spelarlån</a:t>
            </a:r>
            <a:r>
              <a:rPr lang="sv-SE" dirty="0"/>
              <a:t>/extra träning mellan lag i föreningen</a:t>
            </a:r>
          </a:p>
          <a:p>
            <a:pPr>
              <a:buFontTx/>
              <a:buChar char="-"/>
            </a:pPr>
            <a:r>
              <a:rPr lang="sv-SE" dirty="0"/>
              <a:t>Riktlinjer vid spelarövergångar inom barn- och ungdomsfotbollen</a:t>
            </a:r>
          </a:p>
          <a:p>
            <a:pPr>
              <a:buFontTx/>
              <a:buChar char="-"/>
            </a:pPr>
            <a:r>
              <a:rPr lang="sv-SE" dirty="0"/>
              <a:t>Lag - nivåindelning inom barn- och ungdomsfotbollen</a:t>
            </a:r>
          </a:p>
          <a:p>
            <a:pPr>
              <a:buFontTx/>
              <a:buChar char="-"/>
            </a:pPr>
            <a:endParaRPr lang="sv-SE" dirty="0"/>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spTree>
    <p:extLst>
      <p:ext uri="{BB962C8B-B14F-4D97-AF65-F5344CB8AC3E}">
        <p14:creationId xmlns:p14="http://schemas.microsoft.com/office/powerpoint/2010/main" val="2848470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a:bodyPr>
          <a:lstStyle/>
          <a:p>
            <a:pPr>
              <a:buFontTx/>
              <a:buChar char="-"/>
            </a:pPr>
            <a:endParaRPr lang="sv-SE" dirty="0"/>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pic>
        <p:nvPicPr>
          <p:cNvPr id="5" name="Bildobjekt 4">
            <a:extLst>
              <a:ext uri="{FF2B5EF4-FFF2-40B4-BE49-F238E27FC236}">
                <a16:creationId xmlns:a16="http://schemas.microsoft.com/office/drawing/2014/main" id="{AA1B1E28-D0BC-448C-9C35-BE2F3669F44C}"/>
              </a:ext>
            </a:extLst>
          </p:cNvPr>
          <p:cNvPicPr>
            <a:picLocks noChangeAspect="1"/>
          </p:cNvPicPr>
          <p:nvPr/>
        </p:nvPicPr>
        <p:blipFill>
          <a:blip r:embed="rId2"/>
          <a:stretch>
            <a:fillRect/>
          </a:stretch>
        </p:blipFill>
        <p:spPr>
          <a:xfrm>
            <a:off x="2555776" y="1333982"/>
            <a:ext cx="3891271" cy="4464497"/>
          </a:xfrm>
          <a:prstGeom prst="rect">
            <a:avLst/>
          </a:prstGeom>
        </p:spPr>
      </p:pic>
    </p:spTree>
    <p:extLst>
      <p:ext uri="{BB962C8B-B14F-4D97-AF65-F5344CB8AC3E}">
        <p14:creationId xmlns:p14="http://schemas.microsoft.com/office/powerpoint/2010/main" val="52361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a:bodyPr>
          <a:lstStyle/>
          <a:p>
            <a:r>
              <a:rPr lang="sv-SE" dirty="0"/>
              <a:t>6-9 år </a:t>
            </a:r>
          </a:p>
          <a:p>
            <a:pPr marL="0" indent="0">
              <a:buNone/>
            </a:pPr>
            <a:r>
              <a:rPr lang="sv-SE" dirty="0"/>
              <a:t>Träningar: Lek och spel, mycket bollkontakt. Skapa glädje.</a:t>
            </a:r>
          </a:p>
          <a:p>
            <a:pPr marL="0" indent="0">
              <a:buNone/>
            </a:pPr>
            <a:r>
              <a:rPr lang="sv-SE" dirty="0"/>
              <a:t>Match: Alla spelar lika mycket. Utbildningstillfälle. Uppmuntra prestation, ej resultat.</a:t>
            </a:r>
          </a:p>
          <a:p>
            <a:pPr marL="0" indent="0">
              <a:buNone/>
            </a:pPr>
            <a:endParaRPr lang="sv-SE" dirty="0"/>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spTree>
    <p:extLst>
      <p:ext uri="{BB962C8B-B14F-4D97-AF65-F5344CB8AC3E}">
        <p14:creationId xmlns:p14="http://schemas.microsoft.com/office/powerpoint/2010/main" val="2373730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fontScale="47500" lnSpcReduction="20000"/>
          </a:bodyPr>
          <a:lstStyle/>
          <a:p>
            <a:pPr>
              <a:buFontTx/>
              <a:buChar char="-"/>
            </a:pPr>
            <a:endParaRPr lang="sv-SE" dirty="0"/>
          </a:p>
          <a:p>
            <a:r>
              <a:rPr lang="sv-SE" dirty="0"/>
              <a:t>RIKTLINJER FÖR FÖRÄLDRAR</a:t>
            </a:r>
          </a:p>
          <a:p>
            <a:r>
              <a:rPr lang="sv-SE" dirty="0"/>
              <a:t>Träning </a:t>
            </a:r>
          </a:p>
          <a:p>
            <a:r>
              <a:rPr lang="sv-SE" dirty="0"/>
              <a:t> Föräldrarna hjälper sina barn att komma i tid till träning och match, samt att barnen har rätt utrustning med sig och förbereda kosten inför träning och match.</a:t>
            </a:r>
          </a:p>
          <a:p>
            <a:r>
              <a:rPr lang="sv-SE" dirty="0"/>
              <a:t> Föräldrarna ansvarar för att sitt barn inte tränar eller spelar match vid sjukdom. </a:t>
            </a:r>
          </a:p>
          <a:p>
            <a:r>
              <a:rPr lang="sv-SE" dirty="0"/>
              <a:t> Föräldrarna ger utrymme för ledaren att leda barnen vid match och träning. Detta kan som exempel göras genom att hålla sig på lämpligt avstånd från träningen så att inte barnets uppmärksamhet dras ifrån ledaren. </a:t>
            </a:r>
          </a:p>
          <a:p>
            <a:r>
              <a:rPr lang="sv-SE" dirty="0"/>
              <a:t> Föräldrarna stödjer sitt barn, vid träning och match, genom positiv stimulering snarare än instruktioner. </a:t>
            </a:r>
          </a:p>
          <a:p>
            <a:r>
              <a:rPr lang="sv-SE" dirty="0"/>
              <a:t> Föräldrarna förväntas stötta sitt barn i träningen på ett balanserat sätt, utan att pressa barnet till något barnet inte vill. </a:t>
            </a:r>
          </a:p>
          <a:p>
            <a:r>
              <a:rPr lang="sv-SE" dirty="0"/>
              <a:t> Föräldrarna är lika stödjande i såväl med- som motgång. </a:t>
            </a:r>
          </a:p>
          <a:p>
            <a:r>
              <a:rPr lang="sv-SE" dirty="0"/>
              <a:t> Föräldrarna uppmuntrar sitt barn till träning och att ha en långsiktig målsättning med denna. </a:t>
            </a:r>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spTree>
    <p:extLst>
      <p:ext uri="{BB962C8B-B14F-4D97-AF65-F5344CB8AC3E}">
        <p14:creationId xmlns:p14="http://schemas.microsoft.com/office/powerpoint/2010/main" val="39565472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Föreningspolicy</a:t>
            </a:r>
          </a:p>
        </p:txBody>
      </p:sp>
      <p:sp>
        <p:nvSpPr>
          <p:cNvPr id="3" name="Platshållare för innehåll 2"/>
          <p:cNvSpPr>
            <a:spLocks noGrp="1"/>
          </p:cNvSpPr>
          <p:nvPr>
            <p:ph idx="1"/>
          </p:nvPr>
        </p:nvSpPr>
        <p:spPr/>
        <p:txBody>
          <a:bodyPr>
            <a:normAutofit fontScale="55000" lnSpcReduction="20000"/>
          </a:bodyPr>
          <a:lstStyle/>
          <a:p>
            <a:r>
              <a:rPr lang="sv-SE" dirty="0"/>
              <a:t>RIKTLINJER FÖR FÖRÄLDRAR</a:t>
            </a:r>
          </a:p>
          <a:p>
            <a:r>
              <a:rPr lang="sv-SE" dirty="0"/>
              <a:t>Match </a:t>
            </a:r>
          </a:p>
          <a:p>
            <a:r>
              <a:rPr lang="sv-SE" dirty="0"/>
              <a:t> Föräldrarna låter föreningens ledare ansvara för barnet under match och träning. </a:t>
            </a:r>
          </a:p>
          <a:p>
            <a:r>
              <a:rPr lang="sv-SE" dirty="0"/>
              <a:t> Föräldrarna ska uppmuntra inte bara sitt eget barn, utan alla barn i en match, både vid medgång och vid motgång. </a:t>
            </a:r>
          </a:p>
          <a:p>
            <a:r>
              <a:rPr lang="sv-SE" dirty="0"/>
              <a:t> </a:t>
            </a:r>
            <a:r>
              <a:rPr lang="sv-SE" b="1" dirty="0"/>
              <a:t>Föräldrarna ska se domaren som en vägledare och domarens beslut ska inte kritiseras!</a:t>
            </a:r>
          </a:p>
          <a:p>
            <a:r>
              <a:rPr lang="sv-SE" dirty="0"/>
              <a:t> Föräldrar hjälper ledaren om ledaren ber om hjälp. </a:t>
            </a:r>
          </a:p>
          <a:p>
            <a:r>
              <a:rPr lang="sv-SE" dirty="0"/>
              <a:t> Föräldrarna ska vara goda förebilder för spelarna och alltid agera på ett sportsligt sätt gentemot båda lagen i en match. </a:t>
            </a:r>
          </a:p>
          <a:p>
            <a:r>
              <a:rPr lang="sv-SE" dirty="0"/>
              <a:t> Föräldrarna ska ha fokus på prestation och inte på resultat </a:t>
            </a:r>
          </a:p>
          <a:p>
            <a:pPr>
              <a:buFontTx/>
              <a:buChar char="-"/>
            </a:pPr>
            <a:endParaRPr lang="sv-SE" dirty="0"/>
          </a:p>
          <a:p>
            <a:pPr>
              <a:buFontTx/>
              <a:buChar char="-"/>
            </a:pPr>
            <a:endParaRPr lang="sv-SE" b="1" dirty="0"/>
          </a:p>
          <a:p>
            <a:pPr>
              <a:buFontTx/>
              <a:buChar char="-"/>
            </a:pPr>
            <a:endParaRPr lang="sv-SE" b="1" dirty="0"/>
          </a:p>
          <a:p>
            <a:pPr>
              <a:buFontTx/>
              <a:buChar char="-"/>
            </a:pPr>
            <a:endParaRPr lang="sv-SE" b="1" dirty="0"/>
          </a:p>
          <a:p>
            <a:pPr>
              <a:buFontTx/>
              <a:buChar char="-"/>
            </a:pPr>
            <a:endParaRPr lang="sv-SE" dirty="0"/>
          </a:p>
          <a:p>
            <a:pPr lvl="1"/>
            <a:endParaRPr lang="sv-SE" dirty="0"/>
          </a:p>
        </p:txBody>
      </p:sp>
    </p:spTree>
    <p:extLst>
      <p:ext uri="{BB962C8B-B14F-4D97-AF65-F5344CB8AC3E}">
        <p14:creationId xmlns:p14="http://schemas.microsoft.com/office/powerpoint/2010/main" val="25921611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60C004D-C1F9-4F12-8B15-E0F69FC96416}"/>
              </a:ext>
            </a:extLst>
          </p:cNvPr>
          <p:cNvSpPr>
            <a:spLocks noGrp="1"/>
          </p:cNvSpPr>
          <p:nvPr>
            <p:ph type="title"/>
          </p:nvPr>
        </p:nvSpPr>
        <p:spPr/>
        <p:txBody>
          <a:bodyPr>
            <a:normAutofit fontScale="90000"/>
          </a:bodyPr>
          <a:lstStyle/>
          <a:p>
            <a:r>
              <a:rPr lang="sv-SE" dirty="0"/>
              <a:t>Tränarna har ordet</a:t>
            </a:r>
            <a:br>
              <a:rPr lang="sv-SE" dirty="0"/>
            </a:br>
            <a:r>
              <a:rPr lang="sv-SE" dirty="0"/>
              <a:t>Hur nå målet?</a:t>
            </a:r>
          </a:p>
        </p:txBody>
      </p:sp>
      <p:sp>
        <p:nvSpPr>
          <p:cNvPr id="3" name="Platshållare för innehåll 2">
            <a:extLst>
              <a:ext uri="{FF2B5EF4-FFF2-40B4-BE49-F238E27FC236}">
                <a16:creationId xmlns:a16="http://schemas.microsoft.com/office/drawing/2014/main" id="{70B54E13-D71B-4CB6-ACD0-6EB189249B66}"/>
              </a:ext>
            </a:extLst>
          </p:cNvPr>
          <p:cNvSpPr>
            <a:spLocks noGrp="1"/>
          </p:cNvSpPr>
          <p:nvPr>
            <p:ph idx="1"/>
          </p:nvPr>
        </p:nvSpPr>
        <p:spPr/>
        <p:txBody>
          <a:bodyPr/>
          <a:lstStyle/>
          <a:p>
            <a:r>
              <a:rPr lang="sv-SE" dirty="0"/>
              <a:t>Rätt tid – Samling 5-10 min innan</a:t>
            </a:r>
          </a:p>
          <a:p>
            <a:r>
              <a:rPr lang="sv-SE" dirty="0"/>
              <a:t>Rätt plats – Sjuk/skadad</a:t>
            </a:r>
          </a:p>
          <a:p>
            <a:r>
              <a:rPr lang="sv-SE" dirty="0"/>
              <a:t>Rätt utrustning – Väder, temp</a:t>
            </a:r>
          </a:p>
          <a:p>
            <a:r>
              <a:rPr lang="sv-SE" dirty="0"/>
              <a:t>Med rätt attityd! </a:t>
            </a:r>
          </a:p>
          <a:p>
            <a:pPr lvl="1"/>
            <a:r>
              <a:rPr lang="sv-SE" dirty="0"/>
              <a:t>Positiv</a:t>
            </a:r>
          </a:p>
          <a:p>
            <a:pPr lvl="1"/>
            <a:r>
              <a:rPr lang="sv-SE" dirty="0"/>
              <a:t>Stöttande </a:t>
            </a:r>
          </a:p>
          <a:p>
            <a:pPr lvl="1"/>
            <a:r>
              <a:rPr lang="sv-SE" dirty="0"/>
              <a:t>Vänlig</a:t>
            </a:r>
          </a:p>
        </p:txBody>
      </p:sp>
    </p:spTree>
    <p:extLst>
      <p:ext uri="{BB962C8B-B14F-4D97-AF65-F5344CB8AC3E}">
        <p14:creationId xmlns:p14="http://schemas.microsoft.com/office/powerpoint/2010/main" val="2312645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71ED9E-6776-4217-B8B0-0594236CE199}"/>
              </a:ext>
            </a:extLst>
          </p:cNvPr>
          <p:cNvSpPr>
            <a:spLocks noGrp="1"/>
          </p:cNvSpPr>
          <p:nvPr>
            <p:ph type="title"/>
          </p:nvPr>
        </p:nvSpPr>
        <p:spPr/>
        <p:txBody>
          <a:bodyPr/>
          <a:lstStyle/>
          <a:p>
            <a:r>
              <a:rPr lang="sv-SE" dirty="0"/>
              <a:t>Tränarna har ordet</a:t>
            </a:r>
          </a:p>
        </p:txBody>
      </p:sp>
      <p:sp>
        <p:nvSpPr>
          <p:cNvPr id="3" name="Platshållare för innehåll 2">
            <a:extLst>
              <a:ext uri="{FF2B5EF4-FFF2-40B4-BE49-F238E27FC236}">
                <a16:creationId xmlns:a16="http://schemas.microsoft.com/office/drawing/2014/main" id="{4898BF59-912B-4009-ADFD-ED75754F05DF}"/>
              </a:ext>
            </a:extLst>
          </p:cNvPr>
          <p:cNvSpPr>
            <a:spLocks noGrp="1"/>
          </p:cNvSpPr>
          <p:nvPr>
            <p:ph idx="1"/>
          </p:nvPr>
        </p:nvSpPr>
        <p:spPr>
          <a:xfrm>
            <a:off x="456476" y="1417638"/>
            <a:ext cx="8229600" cy="3917032"/>
          </a:xfrm>
        </p:spPr>
        <p:txBody>
          <a:bodyPr>
            <a:noAutofit/>
          </a:bodyPr>
          <a:lstStyle/>
          <a:p>
            <a:pPr marL="0" indent="0">
              <a:buNone/>
            </a:pPr>
            <a:r>
              <a:rPr lang="sv-SE" sz="2400" dirty="0"/>
              <a:t>Vi kommer:</a:t>
            </a:r>
          </a:p>
          <a:p>
            <a:r>
              <a:rPr lang="sv-SE" sz="2400" dirty="0"/>
              <a:t>Ha kul!</a:t>
            </a:r>
          </a:p>
          <a:p>
            <a:r>
              <a:rPr lang="sv-SE" sz="2400" dirty="0"/>
              <a:t>Stävja negativa energier – ännu mer fokus på detta i år. </a:t>
            </a:r>
          </a:p>
          <a:p>
            <a:r>
              <a:rPr lang="sv-SE" sz="2400" dirty="0"/>
              <a:t>Spelare som inte </a:t>
            </a:r>
            <a:r>
              <a:rPr lang="sv-SE" sz="2400" dirty="0" smtClean="0"/>
              <a:t>vill</a:t>
            </a:r>
            <a:r>
              <a:rPr lang="sv-SE" sz="2400" dirty="0"/>
              <a:t>, kan orkar, eller förstör för andra, kommer att hänvisas till sidlinjen en stund och sedan välkomnas tillbaka.</a:t>
            </a:r>
          </a:p>
          <a:p>
            <a:r>
              <a:rPr lang="sv-SE" sz="2400" dirty="0"/>
              <a:t>Dela in i mindre grupper där så är möjligt</a:t>
            </a:r>
          </a:p>
          <a:p>
            <a:r>
              <a:rPr lang="sv-SE" sz="2400" dirty="0"/>
              <a:t>Inte toppa laget, strävan är att alla ska spela lika mycket (om de vill)</a:t>
            </a:r>
          </a:p>
        </p:txBody>
      </p:sp>
    </p:spTree>
    <p:extLst>
      <p:ext uri="{BB962C8B-B14F-4D97-AF65-F5344CB8AC3E}">
        <p14:creationId xmlns:p14="http://schemas.microsoft.com/office/powerpoint/2010/main" val="1878546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6521224-309D-4DD9-AFDC-705585E54A94}"/>
              </a:ext>
            </a:extLst>
          </p:cNvPr>
          <p:cNvSpPr>
            <a:spLocks noGrp="1"/>
          </p:cNvSpPr>
          <p:nvPr>
            <p:ph type="title"/>
          </p:nvPr>
        </p:nvSpPr>
        <p:spPr/>
        <p:txBody>
          <a:bodyPr/>
          <a:lstStyle/>
          <a:p>
            <a:r>
              <a:rPr lang="sv-SE" dirty="0" smtClean="0"/>
              <a:t>Agenda</a:t>
            </a:r>
            <a:endParaRPr lang="sv-SE" dirty="0">
              <a:solidFill>
                <a:srgbClr val="FF0000"/>
              </a:solidFill>
            </a:endParaRPr>
          </a:p>
        </p:txBody>
      </p:sp>
      <p:sp>
        <p:nvSpPr>
          <p:cNvPr id="3" name="Platshållare för innehåll 2">
            <a:extLst>
              <a:ext uri="{FF2B5EF4-FFF2-40B4-BE49-F238E27FC236}">
                <a16:creationId xmlns:a16="http://schemas.microsoft.com/office/drawing/2014/main" id="{2CB03B36-AC14-46D7-A622-3C623F57628D}"/>
              </a:ext>
            </a:extLst>
          </p:cNvPr>
          <p:cNvSpPr>
            <a:spLocks noGrp="1"/>
          </p:cNvSpPr>
          <p:nvPr>
            <p:ph idx="1"/>
          </p:nvPr>
        </p:nvSpPr>
        <p:spPr>
          <a:xfrm>
            <a:off x="457200" y="1340768"/>
            <a:ext cx="8229600" cy="3917032"/>
          </a:xfrm>
        </p:spPr>
        <p:txBody>
          <a:bodyPr>
            <a:normAutofit/>
          </a:bodyPr>
          <a:lstStyle/>
          <a:p>
            <a:r>
              <a:rPr lang="sv-SE" sz="2000" dirty="0" smtClean="0"/>
              <a:t>Funktionärer, presentation</a:t>
            </a:r>
            <a:endParaRPr lang="sv-SE" sz="2000" dirty="0"/>
          </a:p>
          <a:p>
            <a:r>
              <a:rPr lang="sv-SE" sz="2000" dirty="0" smtClean="0"/>
              <a:t>Målsättning</a:t>
            </a:r>
            <a:endParaRPr lang="sv-SE" sz="2000" dirty="0"/>
          </a:p>
          <a:p>
            <a:r>
              <a:rPr lang="sv-SE" sz="2000" dirty="0" smtClean="0"/>
              <a:t>Förändringar 2021</a:t>
            </a:r>
          </a:p>
          <a:p>
            <a:r>
              <a:rPr lang="sv-SE" sz="2000" dirty="0" smtClean="0"/>
              <a:t>Träningar, matcher</a:t>
            </a:r>
          </a:p>
          <a:p>
            <a:r>
              <a:rPr lang="sv-SE" sz="2000" dirty="0" smtClean="0"/>
              <a:t>Kommunikation</a:t>
            </a:r>
          </a:p>
          <a:p>
            <a:r>
              <a:rPr lang="sv-SE" sz="2000" dirty="0" smtClean="0"/>
              <a:t>Avgifter</a:t>
            </a:r>
          </a:p>
          <a:p>
            <a:r>
              <a:rPr lang="sv-SE" sz="2000" dirty="0" smtClean="0"/>
              <a:t>Försäljning</a:t>
            </a:r>
          </a:p>
          <a:p>
            <a:r>
              <a:rPr lang="sv-SE" sz="2000" dirty="0" smtClean="0"/>
              <a:t>Kläder</a:t>
            </a:r>
          </a:p>
          <a:p>
            <a:r>
              <a:rPr lang="sv-SE" sz="2000" dirty="0" smtClean="0"/>
              <a:t>Policy</a:t>
            </a:r>
          </a:p>
          <a:p>
            <a:r>
              <a:rPr lang="sv-SE" sz="2000" dirty="0" smtClean="0"/>
              <a:t>Tränarna har ordet</a:t>
            </a:r>
            <a:endParaRPr lang="sv-SE" sz="2000" dirty="0"/>
          </a:p>
        </p:txBody>
      </p:sp>
    </p:spTree>
    <p:extLst>
      <p:ext uri="{BB962C8B-B14F-4D97-AF65-F5344CB8AC3E}">
        <p14:creationId xmlns:p14="http://schemas.microsoft.com/office/powerpoint/2010/main" val="25327912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Särskilda medskick</a:t>
            </a:r>
          </a:p>
        </p:txBody>
      </p:sp>
      <p:sp>
        <p:nvSpPr>
          <p:cNvPr id="3" name="Platshållare för innehåll 2"/>
          <p:cNvSpPr>
            <a:spLocks noGrp="1"/>
          </p:cNvSpPr>
          <p:nvPr>
            <p:ph idx="1"/>
          </p:nvPr>
        </p:nvSpPr>
        <p:spPr/>
        <p:txBody>
          <a:bodyPr>
            <a:normAutofit/>
          </a:bodyPr>
          <a:lstStyle/>
          <a:p>
            <a:r>
              <a:rPr lang="sv-SE" sz="2400" dirty="0"/>
              <a:t>Ge barnen bästa förutsättningar kring mat, vila, vätska och återhämtning.</a:t>
            </a:r>
          </a:p>
          <a:p>
            <a:r>
              <a:rPr lang="sv-SE" sz="2400" dirty="0"/>
              <a:t>Låt ledarna vara ledare, undvik coachning ”från sidan” även om det är i all välmening. Vi vill hjälpa dem ta egna beslut. Lär barnen lyssna. Tyst och ordning vid samlingarna.</a:t>
            </a:r>
          </a:p>
          <a:p>
            <a:r>
              <a:rPr lang="sv-SE" sz="2400" u="sng" dirty="0"/>
              <a:t>Erbjud</a:t>
            </a:r>
            <a:r>
              <a:rPr lang="sv-SE" sz="2400" dirty="0"/>
              <a:t> gärna hjälp till ledarna, ex hämta bollar, särskilt vid få ledare. Är man ändå på träningar så kan man gärna hjälpa till. Våga fråga!</a:t>
            </a:r>
          </a:p>
          <a:p>
            <a:pPr marL="0" indent="0">
              <a:buNone/>
            </a:pPr>
            <a:endParaRPr lang="sv-SE" sz="2400" dirty="0"/>
          </a:p>
          <a:p>
            <a:endParaRPr lang="sv-SE" sz="2400" u="sng" dirty="0"/>
          </a:p>
          <a:p>
            <a:endParaRPr lang="sv-SE" sz="2400" dirty="0"/>
          </a:p>
          <a:p>
            <a:endParaRPr lang="sv-SE" sz="2400" dirty="0"/>
          </a:p>
        </p:txBody>
      </p:sp>
    </p:spTree>
    <p:extLst>
      <p:ext uri="{BB962C8B-B14F-4D97-AF65-F5344CB8AC3E}">
        <p14:creationId xmlns:p14="http://schemas.microsoft.com/office/powerpoint/2010/main" val="17420568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31FD76F-AA57-4622-AAFF-8E05F1815AB1}"/>
              </a:ext>
            </a:extLst>
          </p:cNvPr>
          <p:cNvSpPr>
            <a:spLocks noGrp="1"/>
          </p:cNvSpPr>
          <p:nvPr>
            <p:ph type="title"/>
          </p:nvPr>
        </p:nvSpPr>
        <p:spPr/>
        <p:txBody>
          <a:bodyPr>
            <a:normAutofit/>
          </a:bodyPr>
          <a:lstStyle/>
          <a:p>
            <a:r>
              <a:rPr lang="sv-SE" dirty="0" smtClean="0"/>
              <a:t>Lagaktiviteter/Avslutning</a:t>
            </a:r>
            <a:endParaRPr lang="sv-SE" dirty="0"/>
          </a:p>
        </p:txBody>
      </p:sp>
      <p:sp>
        <p:nvSpPr>
          <p:cNvPr id="3" name="Platshållare för innehåll 2">
            <a:extLst>
              <a:ext uri="{FF2B5EF4-FFF2-40B4-BE49-F238E27FC236}">
                <a16:creationId xmlns:a16="http://schemas.microsoft.com/office/drawing/2014/main" id="{25304CBF-7144-4A6F-9B29-7A4EAFABC4CD}"/>
              </a:ext>
            </a:extLst>
          </p:cNvPr>
          <p:cNvSpPr>
            <a:spLocks noGrp="1"/>
          </p:cNvSpPr>
          <p:nvPr>
            <p:ph idx="1"/>
          </p:nvPr>
        </p:nvSpPr>
        <p:spPr/>
        <p:txBody>
          <a:bodyPr/>
          <a:lstStyle/>
          <a:p>
            <a:r>
              <a:rPr lang="sv-SE" dirty="0"/>
              <a:t>Våravslutning på Trolltjärn?</a:t>
            </a:r>
          </a:p>
          <a:p>
            <a:r>
              <a:rPr lang="sv-SE" dirty="0"/>
              <a:t>Avslutning mot slutet säsongen</a:t>
            </a:r>
          </a:p>
        </p:txBody>
      </p:sp>
    </p:spTree>
    <p:extLst>
      <p:ext uri="{BB962C8B-B14F-4D97-AF65-F5344CB8AC3E}">
        <p14:creationId xmlns:p14="http://schemas.microsoft.com/office/powerpoint/2010/main" val="10527266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Övriga</a:t>
            </a:r>
            <a:r>
              <a:rPr lang="en-US" dirty="0"/>
              <a:t> </a:t>
            </a:r>
            <a:r>
              <a:rPr lang="en-US" dirty="0" err="1"/>
              <a:t>frågor</a:t>
            </a:r>
            <a:r>
              <a:rPr lang="en-US" dirty="0"/>
              <a:t>?</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70319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Funktionärer</a:t>
            </a:r>
            <a:endParaRPr lang="en-US" dirty="0"/>
          </a:p>
        </p:txBody>
      </p:sp>
      <p:sp>
        <p:nvSpPr>
          <p:cNvPr id="3" name="Content Placeholder 2"/>
          <p:cNvSpPr>
            <a:spLocks noGrp="1"/>
          </p:cNvSpPr>
          <p:nvPr>
            <p:ph idx="1"/>
          </p:nvPr>
        </p:nvSpPr>
        <p:spPr/>
        <p:txBody>
          <a:bodyPr>
            <a:normAutofit/>
          </a:bodyPr>
          <a:lstStyle/>
          <a:p>
            <a:r>
              <a:rPr lang="en-US" sz="2400" dirty="0"/>
              <a:t>Tobhias Wikström, </a:t>
            </a:r>
            <a:r>
              <a:rPr lang="en-US" sz="2400" dirty="0" err="1"/>
              <a:t>tränare</a:t>
            </a:r>
            <a:endParaRPr lang="en-US" sz="2400" dirty="0"/>
          </a:p>
          <a:p>
            <a:r>
              <a:rPr lang="en-US" sz="2400" dirty="0"/>
              <a:t>Andreas </a:t>
            </a:r>
            <a:r>
              <a:rPr lang="en-US" sz="2400" dirty="0" err="1"/>
              <a:t>Mörtberg</a:t>
            </a:r>
            <a:r>
              <a:rPr lang="en-US" sz="2400" dirty="0"/>
              <a:t>, </a:t>
            </a:r>
            <a:r>
              <a:rPr lang="en-US" sz="2400" dirty="0" err="1"/>
              <a:t>tränare</a:t>
            </a:r>
            <a:endParaRPr lang="en-US" sz="2400" dirty="0"/>
          </a:p>
          <a:p>
            <a:r>
              <a:rPr lang="en-US" sz="2400" dirty="0"/>
              <a:t>Simon Jakobsson, </a:t>
            </a:r>
            <a:r>
              <a:rPr lang="en-US" sz="2400" dirty="0" err="1"/>
              <a:t>tränare</a:t>
            </a:r>
            <a:endParaRPr lang="en-US" sz="2400" dirty="0"/>
          </a:p>
          <a:p>
            <a:r>
              <a:rPr lang="en-US" sz="2400" dirty="0"/>
              <a:t>Hans </a:t>
            </a:r>
            <a:r>
              <a:rPr lang="en-US" sz="2400" dirty="0" err="1"/>
              <a:t>Djurberg</a:t>
            </a:r>
            <a:r>
              <a:rPr lang="en-US" sz="2400" dirty="0"/>
              <a:t>, </a:t>
            </a:r>
            <a:r>
              <a:rPr lang="en-US" sz="2400" dirty="0" err="1"/>
              <a:t>tränare</a:t>
            </a:r>
            <a:endParaRPr lang="en-US" sz="2400" dirty="0"/>
          </a:p>
          <a:p>
            <a:r>
              <a:rPr lang="en-US" sz="2400" dirty="0"/>
              <a:t>Karl-Henrik </a:t>
            </a:r>
            <a:r>
              <a:rPr lang="en-US" sz="2400" dirty="0" err="1"/>
              <a:t>Dagman</a:t>
            </a:r>
            <a:r>
              <a:rPr lang="en-US" sz="2400" dirty="0"/>
              <a:t>, </a:t>
            </a:r>
            <a:r>
              <a:rPr lang="en-US" sz="2400" dirty="0" err="1"/>
              <a:t>tränare</a:t>
            </a:r>
            <a:endParaRPr lang="en-US" sz="2400" dirty="0"/>
          </a:p>
          <a:p>
            <a:r>
              <a:rPr lang="en-US" sz="2400" dirty="0"/>
              <a:t>Karin </a:t>
            </a:r>
            <a:r>
              <a:rPr lang="en-US" sz="2400" dirty="0" err="1"/>
              <a:t>Wallin</a:t>
            </a:r>
            <a:r>
              <a:rPr lang="en-US" sz="2400" dirty="0"/>
              <a:t>, </a:t>
            </a:r>
            <a:r>
              <a:rPr lang="en-US" sz="2400" dirty="0" err="1"/>
              <a:t>lagledare</a:t>
            </a:r>
            <a:endParaRPr lang="en-US" sz="2400" dirty="0"/>
          </a:p>
          <a:p>
            <a:r>
              <a:rPr lang="en-US" sz="2400" dirty="0"/>
              <a:t>Helena </a:t>
            </a:r>
            <a:r>
              <a:rPr lang="en-US" sz="2400" dirty="0" err="1"/>
              <a:t>Brännström</a:t>
            </a:r>
            <a:r>
              <a:rPr lang="en-US" sz="2400" dirty="0"/>
              <a:t>, </a:t>
            </a:r>
            <a:r>
              <a:rPr lang="en-US" sz="2400" dirty="0" err="1"/>
              <a:t>lagledare</a:t>
            </a:r>
            <a:endParaRPr lang="en-US" sz="2400" dirty="0"/>
          </a:p>
        </p:txBody>
      </p:sp>
    </p:spTree>
    <p:extLst>
      <p:ext uri="{BB962C8B-B14F-4D97-AF65-F5344CB8AC3E}">
        <p14:creationId xmlns:p14="http://schemas.microsoft.com/office/powerpoint/2010/main" val="1696647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49CCC5E-56A4-42B2-A1CB-6817351C1CFC}"/>
              </a:ext>
            </a:extLst>
          </p:cNvPr>
          <p:cNvSpPr>
            <a:spLocks noGrp="1"/>
          </p:cNvSpPr>
          <p:nvPr>
            <p:ph type="title"/>
          </p:nvPr>
        </p:nvSpPr>
        <p:spPr/>
        <p:txBody>
          <a:bodyPr/>
          <a:lstStyle/>
          <a:p>
            <a:r>
              <a:rPr lang="sv-SE" dirty="0" err="1"/>
              <a:t>Målsätting</a:t>
            </a:r>
            <a:endParaRPr lang="sv-SE" dirty="0"/>
          </a:p>
        </p:txBody>
      </p:sp>
      <p:sp>
        <p:nvSpPr>
          <p:cNvPr id="3" name="Platshållare för innehåll 2">
            <a:extLst>
              <a:ext uri="{FF2B5EF4-FFF2-40B4-BE49-F238E27FC236}">
                <a16:creationId xmlns:a16="http://schemas.microsoft.com/office/drawing/2014/main" id="{BA6BAACD-438E-4F9A-8EC2-354313465042}"/>
              </a:ext>
            </a:extLst>
          </p:cNvPr>
          <p:cNvSpPr>
            <a:spLocks noGrp="1"/>
          </p:cNvSpPr>
          <p:nvPr>
            <p:ph idx="1"/>
          </p:nvPr>
        </p:nvSpPr>
        <p:spPr/>
        <p:txBody>
          <a:bodyPr/>
          <a:lstStyle/>
          <a:p>
            <a:pPr marL="0" indent="0">
              <a:buNone/>
            </a:pPr>
            <a:r>
              <a:rPr lang="sv-SE" dirty="0"/>
              <a:t>Fortfarande ett år där vi vill:</a:t>
            </a:r>
          </a:p>
          <a:p>
            <a:r>
              <a:rPr lang="sv-SE" dirty="0" smtClean="0"/>
              <a:t>Väcka </a:t>
            </a:r>
            <a:r>
              <a:rPr lang="sv-SE" dirty="0"/>
              <a:t>intresse</a:t>
            </a:r>
          </a:p>
          <a:p>
            <a:r>
              <a:rPr lang="sv-SE" dirty="0"/>
              <a:t>Ha roligt</a:t>
            </a:r>
          </a:p>
          <a:p>
            <a:pPr marL="0" indent="0">
              <a:buNone/>
            </a:pPr>
            <a:r>
              <a:rPr lang="sv-SE" dirty="0"/>
              <a:t>= Ej toppa </a:t>
            </a:r>
            <a:r>
              <a:rPr lang="sv-SE" dirty="0" smtClean="0"/>
              <a:t>laget</a:t>
            </a:r>
            <a:endParaRPr lang="sv-SE" dirty="0"/>
          </a:p>
        </p:txBody>
      </p:sp>
    </p:spTree>
    <p:extLst>
      <p:ext uri="{BB962C8B-B14F-4D97-AF65-F5344CB8AC3E}">
        <p14:creationId xmlns:p14="http://schemas.microsoft.com/office/powerpoint/2010/main" val="3225855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a:t>Så här sa vi förra året:</a:t>
            </a:r>
          </a:p>
        </p:txBody>
      </p:sp>
      <p:sp>
        <p:nvSpPr>
          <p:cNvPr id="3" name="Platshållare för innehåll 2"/>
          <p:cNvSpPr>
            <a:spLocks noGrp="1"/>
          </p:cNvSpPr>
          <p:nvPr>
            <p:ph idx="1"/>
          </p:nvPr>
        </p:nvSpPr>
        <p:spPr/>
        <p:txBody>
          <a:bodyPr>
            <a:normAutofit/>
          </a:bodyPr>
          <a:lstStyle/>
          <a:p>
            <a:pPr marL="0" indent="0">
              <a:buNone/>
            </a:pPr>
            <a:r>
              <a:rPr lang="sv-SE" sz="2400" dirty="0"/>
              <a:t>-5vs5</a:t>
            </a:r>
          </a:p>
          <a:p>
            <a:pPr marL="0" indent="0">
              <a:buNone/>
            </a:pPr>
            <a:r>
              <a:rPr lang="sv-SE" sz="2400" dirty="0"/>
              <a:t>Fler tränare</a:t>
            </a:r>
          </a:p>
          <a:p>
            <a:pPr marL="0" indent="0">
              <a:buNone/>
            </a:pPr>
            <a:r>
              <a:rPr lang="sv-SE" sz="2400" dirty="0"/>
              <a:t>-Lite ökat engagemang=behov av fler föräldrar som hjälper till </a:t>
            </a:r>
            <a:r>
              <a:rPr lang="sv-SE" sz="2400" dirty="0" smtClean="0"/>
              <a:t>ex. </a:t>
            </a:r>
            <a:r>
              <a:rPr lang="sv-SE" sz="2400" dirty="0"/>
              <a:t>kiosk</a:t>
            </a:r>
          </a:p>
          <a:p>
            <a:pPr marL="0" indent="0">
              <a:buNone/>
            </a:pPr>
            <a:r>
              <a:rPr lang="sv-SE" sz="2400" dirty="0"/>
              <a:t>-Vi vill öka </a:t>
            </a:r>
            <a:r>
              <a:rPr lang="sv-SE" sz="2400" dirty="0" smtClean="0"/>
              <a:t>föräldra-engagemanget </a:t>
            </a:r>
            <a:r>
              <a:rPr lang="sv-SE" sz="2400" dirty="0"/>
              <a:t>och avser de kommande åren rulla uppgifterna=man är ej ansvarig i flera år.</a:t>
            </a:r>
          </a:p>
          <a:p>
            <a:pPr marL="0" indent="0">
              <a:buNone/>
            </a:pPr>
            <a:r>
              <a:rPr lang="sv-SE" sz="2400" dirty="0"/>
              <a:t>-Flera på varje ansvarsområde=Delad börda </a:t>
            </a:r>
          </a:p>
          <a:p>
            <a:pPr marL="0" indent="0">
              <a:buNone/>
            </a:pPr>
            <a:endParaRPr lang="sv-SE" dirty="0"/>
          </a:p>
        </p:txBody>
      </p:sp>
    </p:spTree>
    <p:extLst>
      <p:ext uri="{BB962C8B-B14F-4D97-AF65-F5344CB8AC3E}">
        <p14:creationId xmlns:p14="http://schemas.microsoft.com/office/powerpoint/2010/main" val="2317615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a:t>Så här säger vi 2021:</a:t>
            </a:r>
          </a:p>
        </p:txBody>
      </p:sp>
      <p:sp>
        <p:nvSpPr>
          <p:cNvPr id="3" name="Platshållare för innehåll 2"/>
          <p:cNvSpPr>
            <a:spLocks noGrp="1"/>
          </p:cNvSpPr>
          <p:nvPr>
            <p:ph idx="1"/>
          </p:nvPr>
        </p:nvSpPr>
        <p:spPr>
          <a:xfrm>
            <a:off x="457200" y="1484784"/>
            <a:ext cx="8229600" cy="3917032"/>
          </a:xfrm>
        </p:spPr>
        <p:txBody>
          <a:bodyPr>
            <a:noAutofit/>
          </a:bodyPr>
          <a:lstStyle/>
          <a:p>
            <a:pPr>
              <a:buFont typeface="Wingdings" panose="05000000000000000000" pitchFamily="2" charset="2"/>
              <a:buChar char="§"/>
            </a:pPr>
            <a:r>
              <a:rPr lang="sv-SE" sz="2400" dirty="0" smtClean="0"/>
              <a:t>Osäkert </a:t>
            </a:r>
            <a:r>
              <a:rPr lang="sv-SE" sz="2400" dirty="0"/>
              <a:t>läge med avseende </a:t>
            </a:r>
            <a:r>
              <a:rPr lang="sv-SE" sz="2400" dirty="0" smtClean="0"/>
              <a:t>Covid-19</a:t>
            </a:r>
          </a:p>
          <a:p>
            <a:pPr lvl="1">
              <a:buFont typeface="Wingdings" panose="05000000000000000000" pitchFamily="2" charset="2"/>
              <a:buChar char="§"/>
            </a:pPr>
            <a:r>
              <a:rPr lang="sv-SE" sz="2000" dirty="0" smtClean="0"/>
              <a:t>Fortfarande </a:t>
            </a:r>
            <a:r>
              <a:rPr lang="sv-SE" sz="2000" dirty="0"/>
              <a:t>inga föräldrar på träningarna (Endast hämta/lämna) </a:t>
            </a:r>
          </a:p>
          <a:p>
            <a:pPr lvl="1">
              <a:buFont typeface="Wingdings" panose="05000000000000000000" pitchFamily="2" charset="2"/>
              <a:buChar char="§"/>
            </a:pPr>
            <a:r>
              <a:rPr lang="sv-SE" sz="2000" dirty="0"/>
              <a:t>Tills vidare ingen kiosk</a:t>
            </a:r>
          </a:p>
          <a:p>
            <a:pPr>
              <a:buFont typeface="Wingdings" panose="05000000000000000000" pitchFamily="2" charset="2"/>
              <a:buChar char="§"/>
            </a:pPr>
            <a:r>
              <a:rPr lang="sv-SE" sz="2400" dirty="0"/>
              <a:t>Fortsätter med 5vs5</a:t>
            </a:r>
          </a:p>
          <a:p>
            <a:pPr>
              <a:buFont typeface="Wingdings" panose="05000000000000000000" pitchFamily="2" charset="2"/>
              <a:buChar char="§"/>
            </a:pPr>
            <a:r>
              <a:rPr lang="sv-SE" sz="2400" dirty="0" smtClean="0"/>
              <a:t>Samma </a:t>
            </a:r>
            <a:r>
              <a:rPr lang="sv-SE" sz="2400" dirty="0"/>
              <a:t>tränaruppsättning. Fler dock välkomna!</a:t>
            </a:r>
          </a:p>
          <a:p>
            <a:pPr>
              <a:buFont typeface="Wingdings" panose="05000000000000000000" pitchFamily="2" charset="2"/>
              <a:buChar char="§"/>
            </a:pPr>
            <a:r>
              <a:rPr lang="sv-SE" sz="2400" dirty="0" smtClean="0"/>
              <a:t>Vi </a:t>
            </a:r>
            <a:r>
              <a:rPr lang="sv-SE" sz="2400" dirty="0"/>
              <a:t>vill sprida ut </a:t>
            </a:r>
            <a:r>
              <a:rPr lang="sv-SE" sz="2400" dirty="0" err="1" smtClean="0"/>
              <a:t>förädra</a:t>
            </a:r>
            <a:r>
              <a:rPr lang="sv-SE" sz="2400" dirty="0" smtClean="0"/>
              <a:t>-engagemanget </a:t>
            </a:r>
            <a:r>
              <a:rPr lang="sv-SE" sz="2400" dirty="0"/>
              <a:t>och avser de kommande åren rulla uppgifterna=man är ej ansvarig i flera </a:t>
            </a:r>
            <a:r>
              <a:rPr lang="sv-SE" sz="2400" dirty="0" smtClean="0"/>
              <a:t>år.</a:t>
            </a:r>
          </a:p>
          <a:p>
            <a:pPr lvl="2">
              <a:buFont typeface="Wingdings" panose="05000000000000000000" pitchFamily="2" charset="2"/>
              <a:buChar char="§"/>
            </a:pPr>
            <a:r>
              <a:rPr lang="sv-SE" sz="2000" dirty="0"/>
              <a:t>Flera på varje ansvarsområde=Delad börda </a:t>
            </a:r>
          </a:p>
          <a:p>
            <a:pPr marL="0" indent="0">
              <a:buNone/>
            </a:pPr>
            <a:endParaRPr lang="sv-SE" sz="2400" dirty="0"/>
          </a:p>
        </p:txBody>
      </p:sp>
    </p:spTree>
    <p:extLst>
      <p:ext uri="{BB962C8B-B14F-4D97-AF65-F5344CB8AC3E}">
        <p14:creationId xmlns:p14="http://schemas.microsoft.com/office/powerpoint/2010/main" val="3369489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Träningar</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sz="2400" dirty="0" err="1"/>
              <a:t>Tisd</a:t>
            </a:r>
            <a:r>
              <a:rPr lang="en-US" sz="2400" dirty="0"/>
              <a:t> </a:t>
            </a:r>
            <a:r>
              <a:rPr lang="en-US" sz="2400" dirty="0" smtClean="0"/>
              <a:t>18.30-19:30</a:t>
            </a:r>
          </a:p>
          <a:p>
            <a:r>
              <a:rPr lang="en-US" sz="2400" dirty="0" err="1" smtClean="0"/>
              <a:t>Torsd</a:t>
            </a:r>
            <a:r>
              <a:rPr lang="en-US" sz="2400" dirty="0" smtClean="0"/>
              <a:t> </a:t>
            </a:r>
            <a:r>
              <a:rPr lang="en-US" sz="2400" dirty="0"/>
              <a:t>18:30-19:30</a:t>
            </a:r>
          </a:p>
          <a:p>
            <a:r>
              <a:rPr lang="en-US" sz="2400" dirty="0" err="1" smtClean="0"/>
              <a:t>Kom</a:t>
            </a:r>
            <a:r>
              <a:rPr lang="en-US" sz="2400" dirty="0" smtClean="0"/>
              <a:t> </a:t>
            </a:r>
            <a:r>
              <a:rPr lang="en-US" sz="2400" dirty="0" err="1"/>
              <a:t>i</a:t>
            </a:r>
            <a:r>
              <a:rPr lang="en-US" sz="2400" dirty="0"/>
              <a:t> </a:t>
            </a:r>
            <a:r>
              <a:rPr lang="en-US" sz="2400" dirty="0" err="1"/>
              <a:t>tid</a:t>
            </a:r>
            <a:r>
              <a:rPr lang="en-US" sz="2400" dirty="0"/>
              <a:t>, 5-10 min </a:t>
            </a:r>
            <a:r>
              <a:rPr lang="en-US" sz="2400" dirty="0" err="1"/>
              <a:t>innan</a:t>
            </a:r>
            <a:r>
              <a:rPr lang="en-US" sz="2400" dirty="0"/>
              <a:t>. </a:t>
            </a:r>
            <a:endParaRPr lang="en-US" sz="2400" dirty="0" smtClean="0"/>
          </a:p>
          <a:p>
            <a:pPr lvl="1"/>
            <a:r>
              <a:rPr lang="en-US" sz="2000" dirty="0" smtClean="0"/>
              <a:t>Covid-19</a:t>
            </a:r>
            <a:r>
              <a:rPr lang="en-US" sz="2000" dirty="0"/>
              <a:t>. </a:t>
            </a:r>
            <a:r>
              <a:rPr lang="en-US" sz="2000" dirty="0" err="1"/>
              <a:t>Minska</a:t>
            </a:r>
            <a:r>
              <a:rPr lang="en-US" sz="2000" dirty="0"/>
              <a:t> </a:t>
            </a:r>
            <a:r>
              <a:rPr lang="en-US" sz="2000" dirty="0" err="1"/>
              <a:t>närkontakt</a:t>
            </a:r>
            <a:r>
              <a:rPr lang="en-US" sz="2000" dirty="0"/>
              <a:t>, </a:t>
            </a:r>
            <a:r>
              <a:rPr lang="en-US" sz="2000" dirty="0" err="1"/>
              <a:t>egen</a:t>
            </a:r>
            <a:r>
              <a:rPr lang="en-US" sz="2000" dirty="0"/>
              <a:t> </a:t>
            </a:r>
            <a:r>
              <a:rPr lang="en-US" sz="2000" dirty="0" err="1"/>
              <a:t>flaska</a:t>
            </a:r>
            <a:r>
              <a:rPr lang="en-US" sz="2000" dirty="0"/>
              <a:t>, </a:t>
            </a:r>
            <a:r>
              <a:rPr lang="en-US" sz="2000" dirty="0" err="1"/>
              <a:t>kom</a:t>
            </a:r>
            <a:r>
              <a:rPr lang="en-US" sz="2000" dirty="0"/>
              <a:t> </a:t>
            </a:r>
            <a:r>
              <a:rPr lang="en-US" sz="2000" dirty="0" err="1"/>
              <a:t>ej</a:t>
            </a:r>
            <a:r>
              <a:rPr lang="en-US" sz="2000" dirty="0"/>
              <a:t> om </a:t>
            </a:r>
            <a:r>
              <a:rPr lang="en-US" sz="2000" dirty="0" err="1" smtClean="0"/>
              <a:t>sjukdomssymptom</a:t>
            </a:r>
            <a:endParaRPr lang="en-US" sz="2000" dirty="0"/>
          </a:p>
          <a:p>
            <a:r>
              <a:rPr lang="en-US" sz="2400" dirty="0" err="1" smtClean="0"/>
              <a:t>Svara</a:t>
            </a:r>
            <a:r>
              <a:rPr lang="en-US" sz="2400" dirty="0" smtClean="0"/>
              <a:t> </a:t>
            </a:r>
            <a:r>
              <a:rPr lang="en-US" sz="2400" dirty="0" err="1" smtClean="0"/>
              <a:t>på</a:t>
            </a:r>
            <a:r>
              <a:rPr lang="en-US" sz="2400" dirty="0" smtClean="0"/>
              <a:t> </a:t>
            </a:r>
            <a:r>
              <a:rPr lang="en-US" sz="2400" dirty="0" err="1" smtClean="0"/>
              <a:t>kallelsen</a:t>
            </a:r>
            <a:r>
              <a:rPr lang="en-US" sz="2400" dirty="0" smtClean="0"/>
              <a:t> (</a:t>
            </a:r>
            <a:r>
              <a:rPr lang="en-US" sz="2400" dirty="0" err="1" smtClean="0"/>
              <a:t>ladda</a:t>
            </a:r>
            <a:r>
              <a:rPr lang="en-US" sz="2400" dirty="0" smtClean="0"/>
              <a:t> </a:t>
            </a:r>
            <a:r>
              <a:rPr lang="en-US" sz="2400" dirty="0" err="1" smtClean="0"/>
              <a:t>ner</a:t>
            </a:r>
            <a:r>
              <a:rPr lang="en-US" sz="2400" dirty="0" smtClean="0"/>
              <a:t> </a:t>
            </a:r>
            <a:r>
              <a:rPr lang="en-US" sz="2400" dirty="0" err="1" smtClean="0"/>
              <a:t>appen</a:t>
            </a:r>
            <a:r>
              <a:rPr lang="en-US" sz="2400" dirty="0" smtClean="0"/>
              <a:t> </a:t>
            </a:r>
            <a:r>
              <a:rPr lang="en-US" sz="2400" dirty="0" err="1"/>
              <a:t>L</a:t>
            </a:r>
            <a:r>
              <a:rPr lang="en-US" sz="2400" dirty="0" err="1" smtClean="0"/>
              <a:t>aget</a:t>
            </a:r>
            <a:r>
              <a:rPr lang="en-US" sz="2400" dirty="0" smtClean="0"/>
              <a:t>)</a:t>
            </a:r>
          </a:p>
          <a:p>
            <a:pPr lvl="1"/>
            <a:r>
              <a:rPr lang="en-US" sz="2000" dirty="0" err="1" smtClean="0"/>
              <a:t>Kommer</a:t>
            </a:r>
            <a:r>
              <a:rPr lang="en-US" sz="2000" dirty="0" smtClean="0"/>
              <a:t>/</a:t>
            </a:r>
            <a:r>
              <a:rPr lang="en-US" sz="2000" dirty="0" err="1" smtClean="0"/>
              <a:t>frånvaro</a:t>
            </a:r>
            <a:r>
              <a:rPr lang="en-US" sz="2000" dirty="0" smtClean="0"/>
              <a:t> </a:t>
            </a:r>
            <a:r>
              <a:rPr lang="en-US" sz="2000" dirty="0"/>
              <a:t>– laget.se – </a:t>
            </a:r>
            <a:r>
              <a:rPr lang="en-US" sz="2000" dirty="0" err="1"/>
              <a:t>blir</a:t>
            </a:r>
            <a:r>
              <a:rPr lang="en-US" sz="2000" dirty="0"/>
              <a:t> </a:t>
            </a:r>
            <a:r>
              <a:rPr lang="en-US" sz="2000" dirty="0" err="1"/>
              <a:t>enklare</a:t>
            </a:r>
            <a:r>
              <a:rPr lang="en-US" sz="2000" dirty="0"/>
              <a:t> </a:t>
            </a:r>
            <a:r>
              <a:rPr lang="en-US" sz="2000" dirty="0" err="1"/>
              <a:t>för</a:t>
            </a:r>
            <a:r>
              <a:rPr lang="en-US" sz="2000" dirty="0"/>
              <a:t> </a:t>
            </a:r>
            <a:r>
              <a:rPr lang="en-US" sz="2000" dirty="0" err="1"/>
              <a:t>oss</a:t>
            </a:r>
            <a:r>
              <a:rPr lang="en-US" sz="2000" dirty="0"/>
              <a:t> </a:t>
            </a:r>
            <a:r>
              <a:rPr lang="en-US" sz="2000" dirty="0" err="1"/>
              <a:t>tränare</a:t>
            </a:r>
            <a:r>
              <a:rPr lang="en-US" sz="2000" dirty="0"/>
              <a:t> </a:t>
            </a:r>
            <a:r>
              <a:rPr lang="en-US" sz="2000" dirty="0" err="1"/>
              <a:t>att</a:t>
            </a:r>
            <a:r>
              <a:rPr lang="en-US" sz="2000" dirty="0"/>
              <a:t> </a:t>
            </a:r>
            <a:r>
              <a:rPr lang="en-US" sz="2000" dirty="0" err="1"/>
              <a:t>öka</a:t>
            </a:r>
            <a:r>
              <a:rPr lang="en-US" sz="2000" dirty="0"/>
              <a:t> </a:t>
            </a:r>
            <a:r>
              <a:rPr lang="en-US" sz="2000" dirty="0" err="1"/>
              <a:t>kvalitén</a:t>
            </a:r>
            <a:r>
              <a:rPr lang="en-US" sz="2000" dirty="0"/>
              <a:t> </a:t>
            </a:r>
            <a:r>
              <a:rPr lang="en-US" sz="2000" dirty="0" err="1"/>
              <a:t>på</a:t>
            </a:r>
            <a:r>
              <a:rPr lang="en-US" sz="2000" dirty="0"/>
              <a:t> </a:t>
            </a:r>
            <a:r>
              <a:rPr lang="en-US" sz="2000" dirty="0" err="1"/>
              <a:t>träningarna</a:t>
            </a:r>
            <a:r>
              <a:rPr lang="en-US" sz="2000" dirty="0"/>
              <a:t> </a:t>
            </a:r>
            <a:r>
              <a:rPr lang="en-US" sz="2000" dirty="0" err="1"/>
              <a:t>när</a:t>
            </a:r>
            <a:r>
              <a:rPr lang="en-US" sz="2000" dirty="0"/>
              <a:t> vi vet </a:t>
            </a:r>
            <a:r>
              <a:rPr lang="en-US" sz="2000" dirty="0" err="1"/>
              <a:t>innan</a:t>
            </a:r>
            <a:r>
              <a:rPr lang="en-US" sz="2000" dirty="0"/>
              <a:t> </a:t>
            </a:r>
            <a:r>
              <a:rPr lang="en-US" sz="2000" dirty="0" err="1"/>
              <a:t>hur</a:t>
            </a:r>
            <a:r>
              <a:rPr lang="en-US" sz="2000" dirty="0"/>
              <a:t> </a:t>
            </a:r>
            <a:r>
              <a:rPr lang="en-US" sz="2000" dirty="0" err="1" smtClean="0"/>
              <a:t>många</a:t>
            </a:r>
            <a:r>
              <a:rPr lang="en-US" sz="2000" dirty="0" smtClean="0"/>
              <a:t> </a:t>
            </a:r>
            <a:r>
              <a:rPr lang="en-US" sz="2000" dirty="0" err="1"/>
              <a:t>som</a:t>
            </a:r>
            <a:r>
              <a:rPr lang="en-US" sz="2000" dirty="0"/>
              <a:t> </a:t>
            </a:r>
            <a:r>
              <a:rPr lang="en-US" sz="2000" dirty="0" err="1"/>
              <a:t>kommer</a:t>
            </a:r>
            <a:r>
              <a:rPr lang="en-US" sz="2000" dirty="0"/>
              <a:t>.</a:t>
            </a:r>
          </a:p>
          <a:p>
            <a:pPr lvl="1"/>
            <a:endParaRPr lang="en-US" sz="2400" dirty="0"/>
          </a:p>
          <a:p>
            <a:endParaRPr lang="en-US" sz="2400" dirty="0"/>
          </a:p>
        </p:txBody>
      </p:sp>
    </p:spTree>
    <p:extLst>
      <p:ext uri="{BB962C8B-B14F-4D97-AF65-F5344CB8AC3E}">
        <p14:creationId xmlns:p14="http://schemas.microsoft.com/office/powerpoint/2010/main" val="4282189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Matcher </a:t>
            </a:r>
            <a:r>
              <a:rPr lang="en-US" dirty="0" err="1"/>
              <a:t>och</a:t>
            </a:r>
            <a:r>
              <a:rPr lang="en-US" dirty="0"/>
              <a:t> </a:t>
            </a:r>
            <a:r>
              <a:rPr lang="en-US" dirty="0" err="1" smtClean="0"/>
              <a:t>cuper</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sz="2000" dirty="0"/>
              <a:t>Vi </a:t>
            </a:r>
            <a:r>
              <a:rPr lang="en-US" sz="2000" dirty="0" err="1"/>
              <a:t>vill</a:t>
            </a:r>
            <a:r>
              <a:rPr lang="en-US" sz="2000" dirty="0"/>
              <a:t> </a:t>
            </a:r>
            <a:r>
              <a:rPr lang="en-US" sz="2000" dirty="0" err="1"/>
              <a:t>spela</a:t>
            </a:r>
            <a:r>
              <a:rPr lang="en-US" sz="2000" dirty="0"/>
              <a:t> matcher </a:t>
            </a:r>
            <a:r>
              <a:rPr lang="en-US" sz="2000" dirty="0" err="1"/>
              <a:t>åka</a:t>
            </a:r>
            <a:r>
              <a:rPr lang="en-US" sz="2000" dirty="0"/>
              <a:t> </a:t>
            </a:r>
            <a:r>
              <a:rPr lang="en-US" sz="2000" dirty="0" err="1"/>
              <a:t>på</a:t>
            </a:r>
            <a:r>
              <a:rPr lang="en-US" sz="2000" dirty="0"/>
              <a:t> </a:t>
            </a:r>
            <a:r>
              <a:rPr lang="en-US" sz="2000" dirty="0" err="1"/>
              <a:t>sammandrag</a:t>
            </a:r>
            <a:r>
              <a:rPr lang="en-US" sz="2000" dirty="0"/>
              <a:t> </a:t>
            </a:r>
            <a:r>
              <a:rPr lang="en-US" sz="2000" dirty="0" err="1"/>
              <a:t>och</a:t>
            </a:r>
            <a:r>
              <a:rPr lang="en-US" sz="2000" dirty="0"/>
              <a:t> </a:t>
            </a:r>
            <a:r>
              <a:rPr lang="en-US" sz="2000" dirty="0" err="1"/>
              <a:t>cuper</a:t>
            </a:r>
            <a:r>
              <a:rPr lang="en-US" sz="2000" dirty="0"/>
              <a:t>, men, </a:t>
            </a:r>
            <a:r>
              <a:rPr lang="en-US" sz="2000" dirty="0" err="1"/>
              <a:t>osäkert</a:t>
            </a:r>
            <a:r>
              <a:rPr lang="en-US" sz="2000" dirty="0"/>
              <a:t> </a:t>
            </a:r>
            <a:r>
              <a:rPr lang="en-US" sz="2000" dirty="0" err="1"/>
              <a:t>läge</a:t>
            </a:r>
            <a:r>
              <a:rPr lang="en-US" sz="2000" dirty="0"/>
              <a:t> just nu </a:t>
            </a:r>
            <a:r>
              <a:rPr lang="en-US" sz="2000" dirty="0" err="1"/>
              <a:t>vad</a:t>
            </a:r>
            <a:r>
              <a:rPr lang="en-US" sz="2000" dirty="0"/>
              <a:t> </a:t>
            </a:r>
            <a:r>
              <a:rPr lang="en-US" sz="2000" dirty="0" err="1"/>
              <a:t>som</a:t>
            </a:r>
            <a:r>
              <a:rPr lang="en-US" sz="2000" dirty="0"/>
              <a:t> </a:t>
            </a:r>
            <a:r>
              <a:rPr lang="en-US" sz="2000" dirty="0" err="1"/>
              <a:t>kommer</a:t>
            </a:r>
            <a:r>
              <a:rPr lang="en-US" sz="2000" dirty="0"/>
              <a:t> </a:t>
            </a:r>
            <a:r>
              <a:rPr lang="en-US" sz="2000" dirty="0" err="1"/>
              <a:t>att</a:t>
            </a:r>
            <a:r>
              <a:rPr lang="en-US" sz="2000" dirty="0"/>
              <a:t> </a:t>
            </a:r>
            <a:r>
              <a:rPr lang="en-US" sz="2000" dirty="0" err="1"/>
              <a:t>gälla</a:t>
            </a:r>
            <a:r>
              <a:rPr lang="en-US" sz="2000" dirty="0" smtClean="0"/>
              <a:t>.</a:t>
            </a:r>
          </a:p>
          <a:p>
            <a:pPr marL="0" indent="0">
              <a:buNone/>
            </a:pPr>
            <a:endParaRPr lang="en-US" sz="2000" dirty="0"/>
          </a:p>
          <a:p>
            <a:r>
              <a:rPr lang="en-US" sz="2000" dirty="0"/>
              <a:t>Om </a:t>
            </a:r>
            <a:r>
              <a:rPr lang="en-US" sz="2000" dirty="0" err="1"/>
              <a:t>barnen</a:t>
            </a:r>
            <a:r>
              <a:rPr lang="en-US" sz="2000" dirty="0"/>
              <a:t> </a:t>
            </a:r>
            <a:r>
              <a:rPr lang="en-US" sz="2000" dirty="0" err="1"/>
              <a:t>inte</a:t>
            </a:r>
            <a:r>
              <a:rPr lang="en-US" sz="2000" dirty="0"/>
              <a:t> </a:t>
            </a:r>
            <a:r>
              <a:rPr lang="en-US" sz="2000" dirty="0" err="1"/>
              <a:t>vill</a:t>
            </a:r>
            <a:r>
              <a:rPr lang="en-US" sz="2000" dirty="0"/>
              <a:t> </a:t>
            </a:r>
            <a:r>
              <a:rPr lang="en-US" sz="2000" dirty="0" err="1"/>
              <a:t>spela</a:t>
            </a:r>
            <a:r>
              <a:rPr lang="en-US" sz="2000" dirty="0"/>
              <a:t> matcher </a:t>
            </a:r>
            <a:r>
              <a:rPr lang="en-US" sz="2000" dirty="0" err="1"/>
              <a:t>så</a:t>
            </a:r>
            <a:r>
              <a:rPr lang="en-US" sz="2000" dirty="0"/>
              <a:t> </a:t>
            </a:r>
            <a:r>
              <a:rPr lang="en-US" sz="2000" dirty="0" err="1"/>
              <a:t>behöver</a:t>
            </a:r>
            <a:r>
              <a:rPr lang="en-US" sz="2000" dirty="0"/>
              <a:t> </a:t>
            </a:r>
            <a:r>
              <a:rPr lang="en-US" sz="2000" dirty="0" smtClean="0"/>
              <a:t>de </a:t>
            </a:r>
            <a:r>
              <a:rPr lang="en-US" sz="2000" dirty="0" err="1"/>
              <a:t>inte</a:t>
            </a:r>
            <a:r>
              <a:rPr lang="en-US" sz="2000" dirty="0"/>
              <a:t> det. Det </a:t>
            </a:r>
            <a:r>
              <a:rPr lang="en-US" sz="2000" dirty="0" err="1"/>
              <a:t>är</a:t>
            </a:r>
            <a:r>
              <a:rPr lang="en-US" sz="2000" dirty="0"/>
              <a:t> inga problem </a:t>
            </a:r>
            <a:r>
              <a:rPr lang="en-US" sz="2000" dirty="0" err="1"/>
              <a:t>att</a:t>
            </a:r>
            <a:r>
              <a:rPr lang="en-US" sz="2000" dirty="0"/>
              <a:t> bara </a:t>
            </a:r>
            <a:r>
              <a:rPr lang="en-US" sz="2000" dirty="0" err="1"/>
              <a:t>träna</a:t>
            </a:r>
            <a:r>
              <a:rPr lang="en-US" sz="2000" dirty="0" smtClean="0"/>
              <a:t>.</a:t>
            </a:r>
          </a:p>
          <a:p>
            <a:pPr marL="0" indent="0">
              <a:buNone/>
            </a:pPr>
            <a:endParaRPr lang="en-US" sz="2000" dirty="0"/>
          </a:p>
          <a:p>
            <a:r>
              <a:rPr lang="en-US" sz="2000" dirty="0"/>
              <a:t>Vid matcher </a:t>
            </a:r>
            <a:r>
              <a:rPr lang="en-US" sz="2000" dirty="0" err="1"/>
              <a:t>strävar</a:t>
            </a:r>
            <a:r>
              <a:rPr lang="en-US" sz="2000" dirty="0"/>
              <a:t> vi </a:t>
            </a:r>
            <a:r>
              <a:rPr lang="en-US" sz="2000" dirty="0" err="1"/>
              <a:t>efter</a:t>
            </a:r>
            <a:r>
              <a:rPr lang="en-US" sz="2000" dirty="0"/>
              <a:t> </a:t>
            </a:r>
            <a:r>
              <a:rPr lang="en-US" sz="2000" dirty="0" err="1"/>
              <a:t>att</a:t>
            </a:r>
            <a:r>
              <a:rPr lang="en-US" sz="2000" dirty="0"/>
              <a:t> </a:t>
            </a:r>
            <a:r>
              <a:rPr lang="en-US" sz="2000" dirty="0" err="1"/>
              <a:t>alla</a:t>
            </a:r>
            <a:r>
              <a:rPr lang="en-US" sz="2000" dirty="0"/>
              <a:t> barn </a:t>
            </a:r>
            <a:r>
              <a:rPr lang="en-US" sz="2000" dirty="0" err="1"/>
              <a:t>får</a:t>
            </a:r>
            <a:r>
              <a:rPr lang="en-US" sz="2000" dirty="0"/>
              <a:t> </a:t>
            </a:r>
            <a:r>
              <a:rPr lang="en-US" sz="2000" dirty="0" err="1"/>
              <a:t>lika</a:t>
            </a:r>
            <a:r>
              <a:rPr lang="en-US" sz="2000" dirty="0"/>
              <a:t> </a:t>
            </a:r>
            <a:r>
              <a:rPr lang="en-US" sz="2000" dirty="0" err="1"/>
              <a:t>mycket</a:t>
            </a:r>
            <a:r>
              <a:rPr lang="en-US" sz="2000" dirty="0"/>
              <a:t> </a:t>
            </a:r>
            <a:r>
              <a:rPr lang="en-US" sz="2000" dirty="0" err="1"/>
              <a:t>speltid</a:t>
            </a:r>
            <a:r>
              <a:rPr lang="en-US" sz="2000" dirty="0" smtClean="0"/>
              <a:t>.</a:t>
            </a:r>
          </a:p>
          <a:p>
            <a:pPr marL="0" indent="0">
              <a:buNone/>
            </a:pPr>
            <a:endParaRPr lang="en-US" sz="2000" dirty="0" smtClean="0"/>
          </a:p>
          <a:p>
            <a:r>
              <a:rPr lang="en-US" sz="2000" dirty="0" smtClean="0"/>
              <a:t>Match = SVARA PÅ KALLELSEN (</a:t>
            </a:r>
            <a:r>
              <a:rPr lang="en-US" sz="2000" dirty="0" err="1" smtClean="0"/>
              <a:t>kan</a:t>
            </a:r>
            <a:r>
              <a:rPr lang="en-US" sz="2000" dirty="0" smtClean="0"/>
              <a:t> </a:t>
            </a:r>
            <a:r>
              <a:rPr lang="en-US" sz="2000" dirty="0" err="1" smtClean="0"/>
              <a:t>inte</a:t>
            </a:r>
            <a:r>
              <a:rPr lang="en-US" sz="2000" dirty="0" smtClean="0"/>
              <a:t> </a:t>
            </a:r>
            <a:r>
              <a:rPr lang="en-US" sz="2000" dirty="0" err="1" smtClean="0"/>
              <a:t>räkna</a:t>
            </a:r>
            <a:r>
              <a:rPr lang="en-US" sz="2000" dirty="0" smtClean="0"/>
              <a:t> med </a:t>
            </a:r>
            <a:r>
              <a:rPr lang="en-US" sz="2000" dirty="0" err="1" smtClean="0"/>
              <a:t>deltagande</a:t>
            </a:r>
            <a:r>
              <a:rPr lang="en-US" sz="2000" dirty="0" smtClean="0"/>
              <a:t> vid </a:t>
            </a:r>
            <a:r>
              <a:rPr lang="en-US" sz="2000" dirty="0" err="1" smtClean="0"/>
              <a:t>sena</a:t>
            </a:r>
            <a:r>
              <a:rPr lang="en-US" sz="2000" dirty="0" smtClean="0"/>
              <a:t> </a:t>
            </a:r>
            <a:r>
              <a:rPr lang="en-US" sz="2000" dirty="0" err="1" smtClean="0"/>
              <a:t>anmälningar</a:t>
            </a:r>
            <a:r>
              <a:rPr lang="en-US" sz="2000" dirty="0" smtClean="0"/>
              <a:t> </a:t>
            </a:r>
            <a:r>
              <a:rPr lang="en-US" sz="2000" dirty="0" err="1" smtClean="0"/>
              <a:t>pga</a:t>
            </a:r>
            <a:r>
              <a:rPr lang="en-US" sz="2000" dirty="0" smtClean="0"/>
              <a:t> </a:t>
            </a:r>
            <a:r>
              <a:rPr lang="en-US" sz="2000" dirty="0" err="1" smtClean="0"/>
              <a:t>lagplanering</a:t>
            </a:r>
            <a:r>
              <a:rPr lang="en-US" sz="2000" dirty="0" smtClean="0"/>
              <a:t>)</a:t>
            </a:r>
            <a:endParaRPr lang="en-US" sz="2000" dirty="0"/>
          </a:p>
          <a:p>
            <a:endParaRPr lang="en-US" sz="2400" dirty="0"/>
          </a:p>
        </p:txBody>
      </p:sp>
    </p:spTree>
    <p:extLst>
      <p:ext uri="{BB962C8B-B14F-4D97-AF65-F5344CB8AC3E}">
        <p14:creationId xmlns:p14="http://schemas.microsoft.com/office/powerpoint/2010/main" val="2799164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Kommunikation</a:t>
            </a:r>
            <a:endParaRPr lang="en-US" dirty="0">
              <a:solidFill>
                <a:srgbClr val="FF0000"/>
              </a:solidFill>
            </a:endParaRPr>
          </a:p>
        </p:txBody>
      </p:sp>
      <p:sp>
        <p:nvSpPr>
          <p:cNvPr id="3" name="Content Placeholder 2"/>
          <p:cNvSpPr>
            <a:spLocks noGrp="1"/>
          </p:cNvSpPr>
          <p:nvPr>
            <p:ph idx="1"/>
          </p:nvPr>
        </p:nvSpPr>
        <p:spPr/>
        <p:txBody>
          <a:bodyPr/>
          <a:lstStyle/>
          <a:p>
            <a:r>
              <a:rPr lang="en-US" dirty="0">
                <a:hlinkClick r:id="rId2"/>
              </a:rPr>
              <a:t>www.baik.nu</a:t>
            </a:r>
            <a:r>
              <a:rPr lang="en-US" dirty="0"/>
              <a:t> – </a:t>
            </a:r>
            <a:r>
              <a:rPr lang="en-US" dirty="0" err="1"/>
              <a:t>övergripande</a:t>
            </a:r>
            <a:r>
              <a:rPr lang="en-US" dirty="0"/>
              <a:t> info</a:t>
            </a:r>
          </a:p>
          <a:p>
            <a:r>
              <a:rPr lang="en-US" dirty="0"/>
              <a:t>All </a:t>
            </a:r>
            <a:r>
              <a:rPr lang="en-US" dirty="0" err="1"/>
              <a:t>kommunikation</a:t>
            </a:r>
            <a:r>
              <a:rPr lang="en-US" dirty="0"/>
              <a:t> via laget.se</a:t>
            </a:r>
          </a:p>
          <a:p>
            <a:r>
              <a:rPr lang="en-US" dirty="0">
                <a:hlinkClick r:id="rId3"/>
              </a:rPr>
              <a:t>http://</a:t>
            </a:r>
            <a:r>
              <a:rPr lang="en-US" dirty="0" smtClean="0">
                <a:hlinkClick r:id="rId3"/>
              </a:rPr>
              <a:t>www.laget.se/BAIKP12</a:t>
            </a:r>
            <a:endParaRPr lang="en-US" dirty="0" smtClean="0"/>
          </a:p>
          <a:p>
            <a:r>
              <a:rPr lang="en-US" dirty="0" err="1" smtClean="0"/>
              <a:t>Ladda</a:t>
            </a:r>
            <a:r>
              <a:rPr lang="en-US" dirty="0" smtClean="0"/>
              <a:t> </a:t>
            </a:r>
            <a:r>
              <a:rPr lang="en-US" dirty="0" err="1" smtClean="0"/>
              <a:t>ner</a:t>
            </a:r>
            <a:r>
              <a:rPr lang="en-US" dirty="0" smtClean="0"/>
              <a:t> </a:t>
            </a:r>
            <a:r>
              <a:rPr lang="en-US" dirty="0" err="1" smtClean="0"/>
              <a:t>appen</a:t>
            </a:r>
            <a:r>
              <a:rPr lang="en-US" dirty="0" smtClean="0"/>
              <a:t> laget.se</a:t>
            </a:r>
          </a:p>
          <a:p>
            <a:r>
              <a:rPr lang="en-US" dirty="0" smtClean="0"/>
              <a:t>SMS </a:t>
            </a:r>
            <a:r>
              <a:rPr lang="en-US" dirty="0" err="1" smtClean="0"/>
              <a:t>slinga</a:t>
            </a:r>
            <a:endParaRPr lang="en-US" dirty="0"/>
          </a:p>
        </p:txBody>
      </p:sp>
    </p:spTree>
    <p:extLst>
      <p:ext uri="{BB962C8B-B14F-4D97-AF65-F5344CB8AC3E}">
        <p14:creationId xmlns:p14="http://schemas.microsoft.com/office/powerpoint/2010/main" val="228620069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3451</TotalTime>
  <Words>955</Words>
  <Application>Microsoft Office PowerPoint</Application>
  <PresentationFormat>Bildspel på skärmen (4:3)</PresentationFormat>
  <Paragraphs>179</Paragraphs>
  <Slides>22</Slides>
  <Notes>1</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22</vt:i4>
      </vt:variant>
    </vt:vector>
  </HeadingPairs>
  <TitlesOfParts>
    <vt:vector size="27" baseType="lpstr">
      <vt:lpstr>Arial</vt:lpstr>
      <vt:lpstr>Calibri</vt:lpstr>
      <vt:lpstr>Verdana</vt:lpstr>
      <vt:lpstr>Wingdings</vt:lpstr>
      <vt:lpstr>Office-tema</vt:lpstr>
      <vt:lpstr>Bergnäsets AIK</vt:lpstr>
      <vt:lpstr>Agenda</vt:lpstr>
      <vt:lpstr>Funktionärer</vt:lpstr>
      <vt:lpstr>Målsätting</vt:lpstr>
      <vt:lpstr>Så här sa vi förra året:</vt:lpstr>
      <vt:lpstr>Så här säger vi 2021:</vt:lpstr>
      <vt:lpstr>Träningar</vt:lpstr>
      <vt:lpstr>Matcher och cuper</vt:lpstr>
      <vt:lpstr>Kommunikation</vt:lpstr>
      <vt:lpstr>Avgifter</vt:lpstr>
      <vt:lpstr>Försäljning</vt:lpstr>
      <vt:lpstr>Kläder</vt:lpstr>
      <vt:lpstr>Föreningspolicy</vt:lpstr>
      <vt:lpstr>Föreningspolicy</vt:lpstr>
      <vt:lpstr>Föreningspolicy</vt:lpstr>
      <vt:lpstr>Föreningspolicy</vt:lpstr>
      <vt:lpstr>Föreningspolicy</vt:lpstr>
      <vt:lpstr>Tränarna har ordet Hur nå målet?</vt:lpstr>
      <vt:lpstr>Tränarna har ordet</vt:lpstr>
      <vt:lpstr>Särskilda medskick</vt:lpstr>
      <vt:lpstr>Lagaktiviteter/Avslutning</vt:lpstr>
      <vt:lpstr>Övriga frågor?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Christer Andersson</dc:creator>
  <cp:lastModifiedBy>Wallin, Karin</cp:lastModifiedBy>
  <cp:revision>103</cp:revision>
  <dcterms:created xsi:type="dcterms:W3CDTF">2013-02-11T08:41:06Z</dcterms:created>
  <dcterms:modified xsi:type="dcterms:W3CDTF">2021-04-28T05:56:16Z</dcterms:modified>
</cp:coreProperties>
</file>