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7"/>
  </p:notesMasterIdLst>
  <p:sldIdLst>
    <p:sldId id="256" r:id="rId2"/>
    <p:sldId id="285" r:id="rId3"/>
    <p:sldId id="283" r:id="rId4"/>
    <p:sldId id="269" r:id="rId5"/>
    <p:sldId id="261" r:id="rId6"/>
    <p:sldId id="282" r:id="rId7"/>
    <p:sldId id="259" r:id="rId8"/>
    <p:sldId id="286" r:id="rId9"/>
    <p:sldId id="265" r:id="rId10"/>
    <p:sldId id="262" r:id="rId11"/>
    <p:sldId id="271" r:id="rId12"/>
    <p:sldId id="260" r:id="rId13"/>
    <p:sldId id="266" r:id="rId14"/>
    <p:sldId id="270" r:id="rId15"/>
    <p:sldId id="278" r:id="rId16"/>
    <p:sldId id="275" r:id="rId17"/>
    <p:sldId id="287" r:id="rId18"/>
    <p:sldId id="276" r:id="rId19"/>
    <p:sldId id="277" r:id="rId20"/>
    <p:sldId id="272" r:id="rId21"/>
    <p:sldId id="284" r:id="rId22"/>
    <p:sldId id="280" r:id="rId23"/>
    <p:sldId id="273" r:id="rId24"/>
    <p:sldId id="274" r:id="rId25"/>
    <p:sldId id="267" r:id="rId26"/>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3" d="100"/>
          <a:sy n="63" d="100"/>
        </p:scale>
        <p:origin x="1380" y="48"/>
      </p:cViewPr>
      <p:guideLst>
        <p:guide orient="horz" pos="2160"/>
        <p:guide pos="2880"/>
      </p:guideLst>
    </p:cSldViewPr>
  </p:slid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A68BC5-C8A8-1041-9E72-7C603394E658}" type="datetimeFigureOut">
              <a:rPr lang="en-US" smtClean="0"/>
              <a:t>5/14/2019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AD8323-C356-7B4C-823B-DC8E815EADFB}" type="slidenum">
              <a:rPr lang="en-US" smtClean="0"/>
              <a:t>‹#›</a:t>
            </a:fld>
            <a:endParaRPr lang="en-US"/>
          </a:p>
        </p:txBody>
      </p:sp>
    </p:spTree>
    <p:extLst>
      <p:ext uri="{BB962C8B-B14F-4D97-AF65-F5344CB8AC3E}">
        <p14:creationId xmlns:p14="http://schemas.microsoft.com/office/powerpoint/2010/main" val="2800112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D8323-C356-7B4C-823B-DC8E815EADFB}" type="slidenum">
              <a:rPr lang="en-US" smtClean="0"/>
              <a:t>1</a:t>
            </a:fld>
            <a:endParaRPr lang="en-US"/>
          </a:p>
        </p:txBody>
      </p:sp>
    </p:spTree>
    <p:extLst>
      <p:ext uri="{BB962C8B-B14F-4D97-AF65-F5344CB8AC3E}">
        <p14:creationId xmlns:p14="http://schemas.microsoft.com/office/powerpoint/2010/main" val="36920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030983"/>
            <a:ext cx="7772400" cy="1470025"/>
          </a:xfrm>
        </p:spPr>
        <p:txBody>
          <a:bodyPr/>
          <a:lstStyle>
            <a:lvl1pPr>
              <a:defRPr>
                <a:latin typeface="Verdana" pitchFamily="34" charset="0"/>
                <a:ea typeface="Verdana" pitchFamily="34" charset="0"/>
                <a:cs typeface="Verdana" pitchFamily="34" charset="0"/>
              </a:defRPr>
            </a:lvl1pPr>
          </a:lstStyle>
          <a:p>
            <a:r>
              <a:rPr lang="sv-SE" dirty="0"/>
              <a:t>Klicka här för att ändra format</a:t>
            </a:r>
          </a:p>
        </p:txBody>
      </p:sp>
      <p:sp>
        <p:nvSpPr>
          <p:cNvPr id="3" name="Underrubrik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cxnSp>
        <p:nvCxnSpPr>
          <p:cNvPr id="9" name="Rak 8"/>
          <p:cNvCxnSpPr/>
          <p:nvPr userDrawn="1"/>
        </p:nvCxnSpPr>
        <p:spPr>
          <a:xfrm>
            <a:off x="107504" y="6060519"/>
            <a:ext cx="8856984" cy="0"/>
          </a:xfrm>
          <a:prstGeom prst="line">
            <a:avLst/>
          </a:prstGeom>
          <a:ln w="76200">
            <a:solidFill>
              <a:srgbClr val="008F4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p:txBody>
          <a:bodyPr/>
          <a:lstStyle>
            <a:lvl1pPr>
              <a:defRPr>
                <a:latin typeface="Verdana" pitchFamily="34" charset="0"/>
                <a:ea typeface="Verdana" pitchFamily="34" charset="0"/>
                <a:cs typeface="Verdana" pitchFamily="34" charset="0"/>
              </a:defRPr>
            </a:lvl1pPr>
          </a:lstStyle>
          <a:p>
            <a:r>
              <a:rPr lang="sv-SE"/>
              <a:t>Klicka här för att ändra format</a:t>
            </a:r>
          </a:p>
        </p:txBody>
      </p:sp>
      <p:sp>
        <p:nvSpPr>
          <p:cNvPr id="3" name="Platshållare för innehåll 2"/>
          <p:cNvSpPr>
            <a:spLocks noGrp="1"/>
          </p:cNvSpPr>
          <p:nvPr>
            <p:ph idx="1"/>
          </p:nvPr>
        </p:nvSpPr>
        <p:spPr/>
        <p:txBody>
          <a:bodyPr/>
          <a:lstStyle>
            <a:lvl1pPr>
              <a:defRPr>
                <a:latin typeface="Verdana" pitchFamily="34" charset="0"/>
                <a:ea typeface="Verdana" pitchFamily="34" charset="0"/>
                <a:cs typeface="Verdana" pitchFamily="34" charset="0"/>
              </a:defRPr>
            </a:lvl1pPr>
            <a:lvl2pPr>
              <a:defRPr>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251520" y="5405912"/>
            <a:ext cx="1170086" cy="1309214"/>
          </a:xfrm>
          <a:prstGeom prst="ellipse">
            <a:avLst/>
          </a:prstGeom>
          <a:noFill/>
          <a:ln>
            <a:noFill/>
          </a:ln>
          <a:effectLst>
            <a:outerShdw blurRad="50800" dist="50800" dir="2400000" sx="103000" sy="103000" algn="t" rotWithShape="0">
              <a:prstClr val="black">
                <a:alpha val="40000"/>
              </a:prstClr>
            </a:outerShdw>
          </a:effectLst>
        </p:spPr>
      </p:pic>
      <p:sp>
        <p:nvSpPr>
          <p:cNvPr id="10" name="Rektangel 9"/>
          <p:cNvSpPr/>
          <p:nvPr userDrawn="1"/>
        </p:nvSpPr>
        <p:spPr>
          <a:xfrm>
            <a:off x="5113493" y="6081243"/>
            <a:ext cx="3562963" cy="523220"/>
          </a:xfrm>
          <a:prstGeom prst="rect">
            <a:avLst/>
          </a:prstGeom>
          <a:noFill/>
          <a:ln>
            <a:noFill/>
          </a:ln>
        </p:spPr>
        <p:txBody>
          <a:bodyPr wrap="none" lIns="91440" tIns="45720" rIns="91440" bIns="45720">
            <a:spAutoFit/>
          </a:bodyPr>
          <a:lstStyle/>
          <a:p>
            <a:pPr algn="ctr"/>
            <a:r>
              <a:rPr lang="sv-SE" sz="2800" b="1" cap="none" spc="0" dirty="0">
                <a:ln w="19050">
                  <a:noFill/>
                  <a:prstDash val="solid"/>
                </a:ln>
                <a:solidFill>
                  <a:srgbClr val="008F47"/>
                </a:solidFill>
                <a:effectLst>
                  <a:outerShdw blurRad="50800" dist="38100" dir="2700000" algn="tl" rotWithShape="0">
                    <a:prstClr val="black">
                      <a:alpha val="40000"/>
                    </a:prstClr>
                  </a:outerShdw>
                </a:effectLst>
              </a:rPr>
              <a:t>Hos oss är alla stjärnor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8" name="Platshållare för sidfot 7"/>
          <p:cNvSpPr>
            <a:spLocks noGrp="1"/>
          </p:cNvSpPr>
          <p:nvPr>
            <p:ph type="ftr" sz="quarter" idx="11"/>
          </p:nvPr>
        </p:nvSpPr>
        <p:spPr>
          <a:xfrm>
            <a:off x="3124200" y="6356350"/>
            <a:ext cx="2895600" cy="365125"/>
          </a:xfrm>
          <a:prstGeom prst="rect">
            <a:avLst/>
          </a:prstGeom>
        </p:spPr>
        <p:txBody>
          <a:bodyPr/>
          <a:lstStyle/>
          <a:p>
            <a:endParaRPr lang="sv-SE"/>
          </a:p>
        </p:txBody>
      </p:sp>
      <p:sp>
        <p:nvSpPr>
          <p:cNvPr id="9" name="Platshållare för bildnummer 8"/>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4" name="Platshållare för sidfot 3"/>
          <p:cNvSpPr>
            <a:spLocks noGrp="1"/>
          </p:cNvSpPr>
          <p:nvPr>
            <p:ph type="ftr" sz="quarter" idx="11"/>
          </p:nvPr>
        </p:nvSpPr>
        <p:spPr>
          <a:xfrm>
            <a:off x="3124200" y="6356350"/>
            <a:ext cx="2895600" cy="365125"/>
          </a:xfrm>
          <a:prstGeom prst="rect">
            <a:avLst/>
          </a:prstGeom>
        </p:spPr>
        <p:txBody>
          <a:bodyPr/>
          <a:lstStyle/>
          <a:p>
            <a:endParaRPr lang="sv-SE"/>
          </a:p>
        </p:txBody>
      </p:sp>
      <p:sp>
        <p:nvSpPr>
          <p:cNvPr id="5" name="Platshållare för bildnummer 4"/>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3" name="Platshållare för sidfot 2"/>
          <p:cNvSpPr>
            <a:spLocks noGrp="1"/>
          </p:cNvSpPr>
          <p:nvPr>
            <p:ph type="ftr" sz="quarter" idx="11"/>
          </p:nvPr>
        </p:nvSpPr>
        <p:spPr>
          <a:xfrm>
            <a:off x="3124200" y="6356350"/>
            <a:ext cx="28956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2019-05-14</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hyperlink" Target="http://www.baik.n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6588224" y="116632"/>
            <a:ext cx="2252454" cy="2520280"/>
          </a:xfrm>
          <a:prstGeom prst="ellipse">
            <a:avLst/>
          </a:prstGeom>
          <a:noFill/>
          <a:ln>
            <a:noFill/>
          </a:ln>
          <a:effectLst>
            <a:outerShdw blurRad="50800" dist="50800" dir="2400000" sx="103000" sy="103000" algn="t" rotWithShape="0">
              <a:prstClr val="black">
                <a:alpha val="40000"/>
              </a:prstClr>
            </a:outerShdw>
          </a:effectLst>
        </p:spPr>
      </p:pic>
      <p:sp>
        <p:nvSpPr>
          <p:cNvPr id="2" name="Rubrik 1"/>
          <p:cNvSpPr>
            <a:spLocks noGrp="1"/>
          </p:cNvSpPr>
          <p:nvPr>
            <p:ph type="ctrTitle"/>
          </p:nvPr>
        </p:nvSpPr>
        <p:spPr>
          <a:xfrm>
            <a:off x="685800" y="2319015"/>
            <a:ext cx="7772400" cy="1470025"/>
          </a:xfrm>
        </p:spPr>
        <p:txBody>
          <a:bodyPr>
            <a:normAutofit/>
          </a:bodyPr>
          <a:lstStyle/>
          <a:p>
            <a:r>
              <a:rPr lang="sv-SE" sz="6600" b="1" dirty="0">
                <a:latin typeface="Verdana" pitchFamily="34" charset="0"/>
                <a:ea typeface="Verdana" pitchFamily="34" charset="0"/>
                <a:cs typeface="Verdana" pitchFamily="34" charset="0"/>
              </a:rPr>
              <a:t>Bergnäsets AIK</a:t>
            </a:r>
          </a:p>
        </p:txBody>
      </p:sp>
      <p:sp>
        <p:nvSpPr>
          <p:cNvPr id="3" name="Underrubrik 2"/>
          <p:cNvSpPr>
            <a:spLocks noGrp="1"/>
          </p:cNvSpPr>
          <p:nvPr>
            <p:ph type="subTitle" idx="1"/>
          </p:nvPr>
        </p:nvSpPr>
        <p:spPr/>
        <p:txBody>
          <a:bodyPr/>
          <a:lstStyle/>
          <a:p>
            <a:r>
              <a:rPr lang="sv-SE" i="1" dirty="0">
                <a:solidFill>
                  <a:schemeClr val="tx1"/>
                </a:solidFill>
                <a:latin typeface="Verdana" pitchFamily="34" charset="0"/>
                <a:ea typeface="Verdana" pitchFamily="34" charset="0"/>
                <a:cs typeface="Verdana" pitchFamily="34" charset="0"/>
              </a:rPr>
              <a:t>BAIK P12 FÖRÄLDRAMÖTE säsongen 2019</a:t>
            </a:r>
          </a:p>
        </p:txBody>
      </p:sp>
    </p:spTree>
    <p:extLst>
      <p:ext uri="{BB962C8B-B14F-4D97-AF65-F5344CB8AC3E}">
        <p14:creationId xmlns:p14="http://schemas.microsoft.com/office/powerpoint/2010/main" val="4096515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Kommunikation</a:t>
            </a:r>
            <a:endParaRPr lang="en-US" dirty="0"/>
          </a:p>
        </p:txBody>
      </p:sp>
      <p:sp>
        <p:nvSpPr>
          <p:cNvPr id="3" name="Content Placeholder 2"/>
          <p:cNvSpPr>
            <a:spLocks noGrp="1"/>
          </p:cNvSpPr>
          <p:nvPr>
            <p:ph idx="1"/>
          </p:nvPr>
        </p:nvSpPr>
        <p:spPr/>
        <p:txBody>
          <a:bodyPr/>
          <a:lstStyle/>
          <a:p>
            <a:r>
              <a:rPr lang="en-US" dirty="0">
                <a:hlinkClick r:id="rId2"/>
              </a:rPr>
              <a:t>www.baik.nu</a:t>
            </a:r>
            <a:r>
              <a:rPr lang="en-US" dirty="0"/>
              <a:t> – </a:t>
            </a:r>
            <a:r>
              <a:rPr lang="en-US" dirty="0" err="1"/>
              <a:t>övergripande</a:t>
            </a:r>
            <a:r>
              <a:rPr lang="en-US" dirty="0"/>
              <a:t> info</a:t>
            </a:r>
          </a:p>
          <a:p>
            <a:r>
              <a:rPr lang="en-US" u="sng" dirty="0"/>
              <a:t>All </a:t>
            </a:r>
            <a:r>
              <a:rPr lang="en-US" u="sng" dirty="0" err="1"/>
              <a:t>kommunikation</a:t>
            </a:r>
            <a:r>
              <a:rPr lang="en-US" u="sng" dirty="0"/>
              <a:t> via laget.se</a:t>
            </a:r>
          </a:p>
          <a:p>
            <a:r>
              <a:rPr lang="en-US" u="sng" dirty="0"/>
              <a:t>http://www.laget.se/BAIKP12</a:t>
            </a:r>
          </a:p>
          <a:p>
            <a:pPr lvl="1"/>
            <a:r>
              <a:rPr lang="en-US" dirty="0" err="1"/>
              <a:t>Uppdatera</a:t>
            </a:r>
            <a:r>
              <a:rPr lang="en-US" dirty="0"/>
              <a:t> </a:t>
            </a:r>
            <a:r>
              <a:rPr lang="en-US" dirty="0" err="1"/>
              <a:t>dina</a:t>
            </a:r>
            <a:r>
              <a:rPr lang="en-US" dirty="0"/>
              <a:t> </a:t>
            </a:r>
            <a:r>
              <a:rPr lang="en-US" dirty="0" err="1"/>
              <a:t>kontaktuppgifter</a:t>
            </a:r>
            <a:r>
              <a:rPr lang="en-US" dirty="0"/>
              <a:t>, </a:t>
            </a:r>
          </a:p>
          <a:p>
            <a:pPr lvl="1"/>
            <a:r>
              <a:rPr lang="en-US" dirty="0"/>
              <a:t>Om </a:t>
            </a:r>
            <a:r>
              <a:rPr lang="en-US" dirty="0" err="1"/>
              <a:t>någon</a:t>
            </a:r>
            <a:r>
              <a:rPr lang="en-US" dirty="0"/>
              <a:t> </a:t>
            </a:r>
            <a:r>
              <a:rPr lang="en-US" dirty="0" err="1"/>
              <a:t>förälder</a:t>
            </a:r>
            <a:r>
              <a:rPr lang="en-US" dirty="0"/>
              <a:t>/</a:t>
            </a:r>
            <a:r>
              <a:rPr lang="en-US" dirty="0" err="1"/>
              <a:t>annan</a:t>
            </a:r>
            <a:r>
              <a:rPr lang="en-US" dirty="0"/>
              <a:t> </a:t>
            </a:r>
            <a:r>
              <a:rPr lang="en-US" dirty="0" err="1"/>
              <a:t>som</a:t>
            </a:r>
            <a:r>
              <a:rPr lang="en-US" dirty="0"/>
              <a:t> </a:t>
            </a:r>
            <a:r>
              <a:rPr lang="en-US" dirty="0" err="1"/>
              <a:t>behöver</a:t>
            </a:r>
            <a:r>
              <a:rPr lang="en-US" dirty="0"/>
              <a:t> info </a:t>
            </a:r>
            <a:r>
              <a:rPr lang="en-US" dirty="0" err="1"/>
              <a:t>inte</a:t>
            </a:r>
            <a:r>
              <a:rPr lang="en-US" dirty="0"/>
              <a:t> </a:t>
            </a:r>
            <a:r>
              <a:rPr lang="en-US" dirty="0" err="1"/>
              <a:t>får</a:t>
            </a:r>
            <a:r>
              <a:rPr lang="en-US" dirty="0"/>
              <a:t> </a:t>
            </a:r>
            <a:r>
              <a:rPr lang="en-US" dirty="0" err="1"/>
              <a:t>sms</a:t>
            </a:r>
            <a:r>
              <a:rPr lang="en-US" dirty="0"/>
              <a:t>/</a:t>
            </a:r>
            <a:r>
              <a:rPr lang="en-US" dirty="0" err="1"/>
              <a:t>mejl</a:t>
            </a:r>
            <a:r>
              <a:rPr lang="en-US" dirty="0"/>
              <a:t>, </a:t>
            </a:r>
            <a:r>
              <a:rPr lang="en-US" dirty="0" err="1"/>
              <a:t>kontakta</a:t>
            </a:r>
            <a:r>
              <a:rPr lang="en-US" dirty="0"/>
              <a:t> Tobhias</a:t>
            </a:r>
          </a:p>
          <a:p>
            <a:pPr marL="457200" lvl="1" indent="0">
              <a:buNone/>
            </a:pPr>
            <a:endParaRPr lang="en-US" dirty="0"/>
          </a:p>
        </p:txBody>
      </p:sp>
    </p:spTree>
    <p:extLst>
      <p:ext uri="{BB962C8B-B14F-4D97-AF65-F5344CB8AC3E}">
        <p14:creationId xmlns:p14="http://schemas.microsoft.com/office/powerpoint/2010/main" val="2286200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Kommunikation – tips!</a:t>
            </a:r>
          </a:p>
        </p:txBody>
      </p:sp>
      <p:sp>
        <p:nvSpPr>
          <p:cNvPr id="3" name="Platshållare för innehåll 2"/>
          <p:cNvSpPr>
            <a:spLocks noGrp="1"/>
          </p:cNvSpPr>
          <p:nvPr>
            <p:ph idx="1"/>
          </p:nvPr>
        </p:nvSpPr>
        <p:spPr/>
        <p:txBody>
          <a:bodyPr>
            <a:normAutofit/>
          </a:bodyPr>
          <a:lstStyle/>
          <a:p>
            <a:endParaRPr lang="sv-SE" dirty="0"/>
          </a:p>
          <a:p>
            <a:r>
              <a:rPr lang="sv-SE" dirty="0"/>
              <a:t>Prenumerera på lagets kalender via laget.se</a:t>
            </a:r>
          </a:p>
          <a:p>
            <a:r>
              <a:rPr lang="sv-SE" dirty="0"/>
              <a:t>Ingen sms grupp ännu.</a:t>
            </a:r>
          </a:p>
          <a:p>
            <a:endParaRPr lang="sv-SE" dirty="0"/>
          </a:p>
        </p:txBody>
      </p:sp>
    </p:spTree>
    <p:extLst>
      <p:ext uri="{BB962C8B-B14F-4D97-AF65-F5344CB8AC3E}">
        <p14:creationId xmlns:p14="http://schemas.microsoft.com/office/powerpoint/2010/main" val="2411911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Avgifter</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Medlemsavgift</a:t>
            </a:r>
            <a:r>
              <a:rPr lang="en-US" dirty="0"/>
              <a:t> 2019</a:t>
            </a:r>
          </a:p>
          <a:p>
            <a:pPr lvl="1"/>
            <a:r>
              <a:rPr lang="en-US" b="1" dirty="0" err="1"/>
              <a:t>Familj</a:t>
            </a:r>
            <a:r>
              <a:rPr lang="en-US" b="1" dirty="0"/>
              <a:t> 400 </a:t>
            </a:r>
            <a:r>
              <a:rPr lang="en-US" b="1" dirty="0" err="1"/>
              <a:t>kr</a:t>
            </a:r>
            <a:r>
              <a:rPr lang="en-US" b="1" dirty="0"/>
              <a:t> </a:t>
            </a:r>
            <a:r>
              <a:rPr lang="en-US" dirty="0" err="1"/>
              <a:t>och</a:t>
            </a:r>
            <a:r>
              <a:rPr lang="en-US" dirty="0"/>
              <a:t> </a:t>
            </a:r>
            <a:r>
              <a:rPr lang="en-US" b="1" dirty="0" err="1"/>
              <a:t>enskild</a:t>
            </a:r>
            <a:r>
              <a:rPr lang="en-US" b="1" dirty="0"/>
              <a:t> 250 </a:t>
            </a:r>
            <a:r>
              <a:rPr lang="en-US" b="1" dirty="0" err="1"/>
              <a:t>kr</a:t>
            </a:r>
            <a:r>
              <a:rPr lang="en-US" b="1" dirty="0"/>
              <a:t> (plus 10 </a:t>
            </a:r>
            <a:r>
              <a:rPr lang="en-US" b="1" dirty="0" err="1"/>
              <a:t>kr</a:t>
            </a:r>
            <a:r>
              <a:rPr lang="en-US" b="1" dirty="0"/>
              <a:t> </a:t>
            </a:r>
            <a:r>
              <a:rPr lang="en-US" b="1" dirty="0" err="1"/>
              <a:t>faktureringskostnad</a:t>
            </a:r>
            <a:r>
              <a:rPr lang="en-US" b="1" dirty="0"/>
              <a:t>)</a:t>
            </a:r>
          </a:p>
          <a:p>
            <a:pPr lvl="1"/>
            <a:r>
              <a:rPr lang="en-US" dirty="0"/>
              <a:t>Faktura via laget.se (</a:t>
            </a:r>
            <a:r>
              <a:rPr lang="en-US" dirty="0" err="1"/>
              <a:t>Billogram</a:t>
            </a:r>
            <a:r>
              <a:rPr lang="en-US" dirty="0"/>
              <a:t>)</a:t>
            </a:r>
          </a:p>
          <a:p>
            <a:pPr lvl="1"/>
            <a:r>
              <a:rPr lang="en-US" i="1" dirty="0" err="1"/>
              <a:t>Medlemsavgiften</a:t>
            </a:r>
            <a:r>
              <a:rPr lang="en-US" i="1" dirty="0"/>
              <a:t> </a:t>
            </a:r>
            <a:r>
              <a:rPr lang="en-US" i="1" dirty="0" err="1"/>
              <a:t>betalas</a:t>
            </a:r>
            <a:r>
              <a:rPr lang="en-US" i="1" dirty="0"/>
              <a:t> </a:t>
            </a:r>
            <a:r>
              <a:rPr lang="en-US" i="1" dirty="0" err="1"/>
              <a:t>snarast</a:t>
            </a:r>
            <a:r>
              <a:rPr lang="en-US" i="1" dirty="0"/>
              <a:t>, </a:t>
            </a:r>
            <a:r>
              <a:rPr lang="en-US" i="1" dirty="0" err="1"/>
              <a:t>avstämning</a:t>
            </a:r>
            <a:r>
              <a:rPr lang="en-US" i="1" dirty="0"/>
              <a:t> </a:t>
            </a:r>
            <a:r>
              <a:rPr lang="en-US" i="1" dirty="0" err="1"/>
              <a:t>kommer</a:t>
            </a:r>
            <a:r>
              <a:rPr lang="en-US" i="1" dirty="0"/>
              <a:t> </a:t>
            </a:r>
            <a:r>
              <a:rPr lang="en-US" i="1" dirty="0" err="1"/>
              <a:t>ske</a:t>
            </a:r>
            <a:r>
              <a:rPr lang="en-US" i="1" dirty="0"/>
              <a:t> </a:t>
            </a:r>
            <a:r>
              <a:rPr lang="en-US" i="1" dirty="0" err="1"/>
              <a:t>redan</a:t>
            </a:r>
            <a:r>
              <a:rPr lang="en-US" i="1" dirty="0"/>
              <a:t> mitten av </a:t>
            </a:r>
            <a:r>
              <a:rPr lang="en-US" i="1" dirty="0" err="1"/>
              <a:t>maj</a:t>
            </a:r>
            <a:r>
              <a:rPr lang="en-US" i="1" dirty="0"/>
              <a:t>! </a:t>
            </a:r>
          </a:p>
          <a:p>
            <a:pPr marL="457200" lvl="1" indent="0">
              <a:buNone/>
            </a:pPr>
            <a:r>
              <a:rPr lang="en-US" i="1" dirty="0"/>
              <a:t>-2 </a:t>
            </a:r>
            <a:r>
              <a:rPr lang="en-US" i="1" dirty="0" err="1"/>
              <a:t>st</a:t>
            </a:r>
            <a:r>
              <a:rPr lang="en-US" i="1" dirty="0"/>
              <a:t> </a:t>
            </a:r>
            <a:r>
              <a:rPr lang="en-US" i="1" dirty="0" err="1"/>
              <a:t>idrottsrabatt</a:t>
            </a:r>
            <a:r>
              <a:rPr lang="en-US" i="1" dirty="0"/>
              <a:t> / </a:t>
            </a:r>
            <a:r>
              <a:rPr lang="en-US" i="1" dirty="0" err="1"/>
              <a:t>spelare</a:t>
            </a:r>
            <a:r>
              <a:rPr lang="en-US" i="1" dirty="0"/>
              <a:t> (</a:t>
            </a:r>
            <a:r>
              <a:rPr lang="en-US" i="1" dirty="0" err="1"/>
              <a:t>hösten</a:t>
            </a:r>
            <a:r>
              <a:rPr lang="en-US" i="1" dirty="0"/>
              <a:t>)</a:t>
            </a:r>
          </a:p>
          <a:p>
            <a:pPr marL="457200" lvl="1" indent="0">
              <a:buNone/>
            </a:pPr>
            <a:r>
              <a:rPr lang="en-US" i="1" dirty="0"/>
              <a:t>-</a:t>
            </a:r>
            <a:r>
              <a:rPr lang="en-US" i="1" dirty="0" err="1"/>
              <a:t>Lagavgift</a:t>
            </a:r>
            <a:r>
              <a:rPr lang="en-US" i="1" dirty="0"/>
              <a:t> 300kr/</a:t>
            </a:r>
            <a:r>
              <a:rPr lang="en-US" i="1" dirty="0" err="1"/>
              <a:t>spelare</a:t>
            </a:r>
            <a:r>
              <a:rPr lang="en-US" i="1" dirty="0"/>
              <a:t> (</a:t>
            </a:r>
            <a:r>
              <a:rPr lang="en-US" i="1" dirty="0" err="1"/>
              <a:t>arbetas</a:t>
            </a:r>
            <a:r>
              <a:rPr lang="en-US" i="1" dirty="0"/>
              <a:t> in) </a:t>
            </a:r>
            <a:r>
              <a:rPr lang="en-US" i="1" dirty="0" err="1"/>
              <a:t>Hur</a:t>
            </a:r>
            <a:r>
              <a:rPr lang="en-US" i="1" dirty="0"/>
              <a:t>?</a:t>
            </a:r>
          </a:p>
          <a:p>
            <a:pPr marL="457200" lvl="1" indent="0">
              <a:buNone/>
            </a:pPr>
            <a:endParaRPr lang="en-US" i="1" dirty="0"/>
          </a:p>
          <a:p>
            <a:endParaRPr lang="en-US" dirty="0"/>
          </a:p>
        </p:txBody>
      </p:sp>
    </p:spTree>
    <p:extLst>
      <p:ext uri="{BB962C8B-B14F-4D97-AF65-F5344CB8AC3E}">
        <p14:creationId xmlns:p14="http://schemas.microsoft.com/office/powerpoint/2010/main" val="1478081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Träningskläder</a:t>
            </a:r>
            <a:endParaRPr lang="en-US" dirty="0"/>
          </a:p>
        </p:txBody>
      </p:sp>
      <p:sp>
        <p:nvSpPr>
          <p:cNvPr id="3" name="Content Placeholder 2"/>
          <p:cNvSpPr>
            <a:spLocks noGrp="1"/>
          </p:cNvSpPr>
          <p:nvPr>
            <p:ph idx="1"/>
          </p:nvPr>
        </p:nvSpPr>
        <p:spPr/>
        <p:txBody>
          <a:bodyPr/>
          <a:lstStyle/>
          <a:p>
            <a:r>
              <a:rPr lang="en-US" dirty="0" err="1"/>
              <a:t>Kansliet</a:t>
            </a:r>
            <a:r>
              <a:rPr lang="en-US" dirty="0"/>
              <a:t> – Har till del</a:t>
            </a:r>
          </a:p>
          <a:p>
            <a:r>
              <a:rPr lang="en-US" dirty="0" err="1"/>
              <a:t>Matchställ</a:t>
            </a:r>
            <a:r>
              <a:rPr lang="en-US" dirty="0"/>
              <a:t> </a:t>
            </a:r>
            <a:r>
              <a:rPr lang="en-US" dirty="0" err="1"/>
              <a:t>ordnas</a:t>
            </a:r>
            <a:r>
              <a:rPr lang="en-US" dirty="0"/>
              <a:t> via </a:t>
            </a:r>
            <a:r>
              <a:rPr lang="en-US" dirty="0" err="1"/>
              <a:t>klubben</a:t>
            </a:r>
            <a:endParaRPr lang="en-US" dirty="0"/>
          </a:p>
          <a:p>
            <a:r>
              <a:rPr lang="en-US" dirty="0" err="1"/>
              <a:t>Träningskläder</a:t>
            </a:r>
            <a:r>
              <a:rPr lang="en-US" dirty="0"/>
              <a:t>:</a:t>
            </a:r>
          </a:p>
          <a:p>
            <a:pPr lvl="1"/>
            <a:r>
              <a:rPr lang="en-US" dirty="0" err="1"/>
              <a:t>Svart</a:t>
            </a:r>
            <a:r>
              <a:rPr lang="en-US" dirty="0"/>
              <a:t> </a:t>
            </a:r>
            <a:r>
              <a:rPr lang="en-US" dirty="0" err="1"/>
              <a:t>eller</a:t>
            </a:r>
            <a:r>
              <a:rPr lang="en-US" dirty="0"/>
              <a:t> </a:t>
            </a:r>
            <a:r>
              <a:rPr lang="en-US" dirty="0" err="1"/>
              <a:t>grön</a:t>
            </a:r>
            <a:r>
              <a:rPr lang="en-US" dirty="0"/>
              <a:t> </a:t>
            </a:r>
            <a:r>
              <a:rPr lang="en-US" dirty="0" err="1"/>
              <a:t>tröja</a:t>
            </a:r>
            <a:endParaRPr lang="en-US" dirty="0"/>
          </a:p>
          <a:p>
            <a:pPr lvl="1"/>
            <a:r>
              <a:rPr lang="en-US" dirty="0" err="1"/>
              <a:t>Svarta</a:t>
            </a:r>
            <a:r>
              <a:rPr lang="en-US" dirty="0"/>
              <a:t> shorts </a:t>
            </a:r>
            <a:r>
              <a:rPr lang="en-US" dirty="0" err="1"/>
              <a:t>eller</a:t>
            </a:r>
            <a:r>
              <a:rPr lang="en-US" dirty="0"/>
              <a:t> </a:t>
            </a:r>
            <a:r>
              <a:rPr lang="en-US" dirty="0" err="1"/>
              <a:t>svarta</a:t>
            </a:r>
            <a:r>
              <a:rPr lang="en-US" dirty="0"/>
              <a:t> </a:t>
            </a:r>
            <a:r>
              <a:rPr lang="en-US" dirty="0" err="1"/>
              <a:t>byxor</a:t>
            </a:r>
            <a:endParaRPr lang="en-US" dirty="0"/>
          </a:p>
          <a:p>
            <a:pPr lvl="1"/>
            <a:r>
              <a:rPr lang="en-US" dirty="0" err="1"/>
              <a:t>Gröna</a:t>
            </a:r>
            <a:r>
              <a:rPr lang="en-US" dirty="0"/>
              <a:t> </a:t>
            </a:r>
            <a:r>
              <a:rPr lang="en-US" dirty="0" err="1"/>
              <a:t>eller</a:t>
            </a:r>
            <a:r>
              <a:rPr lang="en-US" dirty="0"/>
              <a:t> </a:t>
            </a:r>
            <a:r>
              <a:rPr lang="en-US" dirty="0" err="1"/>
              <a:t>svarta</a:t>
            </a:r>
            <a:r>
              <a:rPr lang="en-US" dirty="0"/>
              <a:t> </a:t>
            </a:r>
            <a:r>
              <a:rPr lang="en-US" dirty="0" err="1"/>
              <a:t>strumpor</a:t>
            </a:r>
            <a:endParaRPr lang="en-US" dirty="0"/>
          </a:p>
          <a:p>
            <a:pPr lvl="1"/>
            <a:r>
              <a:rPr lang="en-US" dirty="0"/>
              <a:t>Inga </a:t>
            </a:r>
            <a:r>
              <a:rPr lang="en-US" dirty="0" err="1"/>
              <a:t>kepsar</a:t>
            </a:r>
            <a:r>
              <a:rPr lang="en-US" dirty="0"/>
              <a:t>!</a:t>
            </a:r>
          </a:p>
          <a:p>
            <a:pPr marL="457200" lvl="1" indent="0">
              <a:buNone/>
            </a:pPr>
            <a:endParaRPr lang="en-US" dirty="0"/>
          </a:p>
        </p:txBody>
      </p:sp>
    </p:spTree>
    <p:extLst>
      <p:ext uri="{BB962C8B-B14F-4D97-AF65-F5344CB8AC3E}">
        <p14:creationId xmlns:p14="http://schemas.microsoft.com/office/powerpoint/2010/main" val="2797044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62500" lnSpcReduction="20000"/>
          </a:bodyPr>
          <a:lstStyle/>
          <a:p>
            <a:r>
              <a:rPr lang="sv-SE" dirty="0"/>
              <a:t>Behandlar</a:t>
            </a:r>
          </a:p>
          <a:p>
            <a:pPr>
              <a:buFontTx/>
              <a:buChar char="-"/>
            </a:pPr>
            <a:r>
              <a:rPr lang="sv-SE" dirty="0"/>
              <a:t>Vår föreningsidé</a:t>
            </a:r>
          </a:p>
          <a:p>
            <a:pPr>
              <a:buFontTx/>
              <a:buChar char="-"/>
            </a:pPr>
            <a:r>
              <a:rPr lang="sv-SE" dirty="0"/>
              <a:t>Fotbollsverksamhetens inriktning</a:t>
            </a:r>
            <a:endParaRPr lang="sv-SE" b="1" dirty="0"/>
          </a:p>
          <a:p>
            <a:pPr>
              <a:buFontTx/>
              <a:buChar char="-"/>
            </a:pPr>
            <a:r>
              <a:rPr lang="sv-SE" dirty="0"/>
              <a:t>Tränings- och verksamhetsrekommendationer BAIK</a:t>
            </a:r>
          </a:p>
          <a:p>
            <a:pPr>
              <a:buFontTx/>
              <a:buChar char="-"/>
            </a:pPr>
            <a:r>
              <a:rPr lang="sv-SE" dirty="0"/>
              <a:t>Riktlinjer för ledare</a:t>
            </a:r>
          </a:p>
          <a:p>
            <a:pPr>
              <a:buFontTx/>
              <a:buChar char="-"/>
            </a:pPr>
            <a:r>
              <a:rPr lang="sv-SE" dirty="0"/>
              <a:t>Riktlinjer för spelare</a:t>
            </a:r>
          </a:p>
          <a:p>
            <a:pPr>
              <a:buFontTx/>
              <a:buChar char="-"/>
            </a:pPr>
            <a:r>
              <a:rPr lang="sv-SE" dirty="0"/>
              <a:t>Riktlinjer för föräldrar</a:t>
            </a:r>
          </a:p>
          <a:p>
            <a:pPr>
              <a:buFontTx/>
              <a:buChar char="-"/>
            </a:pPr>
            <a:r>
              <a:rPr lang="sv-SE" dirty="0"/>
              <a:t>Cup- och lägerverksamhet</a:t>
            </a:r>
          </a:p>
          <a:p>
            <a:pPr>
              <a:buFontTx/>
              <a:buChar char="-"/>
            </a:pPr>
            <a:r>
              <a:rPr lang="sv-SE" dirty="0"/>
              <a:t>Riktlinjer vid </a:t>
            </a:r>
            <a:r>
              <a:rPr lang="sv-SE" dirty="0" err="1"/>
              <a:t>spelarlån</a:t>
            </a:r>
            <a:r>
              <a:rPr lang="sv-SE" dirty="0"/>
              <a:t>/extra träning mellan lag i föreningen</a:t>
            </a:r>
          </a:p>
          <a:p>
            <a:pPr>
              <a:buFontTx/>
              <a:buChar char="-"/>
            </a:pPr>
            <a:r>
              <a:rPr lang="sv-SE" dirty="0"/>
              <a:t>Riktlinjer vid spelarövergångar inom barn- och ungdomsfotbollen</a:t>
            </a:r>
          </a:p>
          <a:p>
            <a:pPr>
              <a:buFontTx/>
              <a:buChar char="-"/>
            </a:pPr>
            <a:r>
              <a:rPr lang="sv-SE" dirty="0"/>
              <a:t>Lag - nivåindelning inom barn- och ungdomsfotbollen</a:t>
            </a:r>
          </a:p>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848470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pic>
        <p:nvPicPr>
          <p:cNvPr id="5" name="Bildobjekt 4">
            <a:extLst>
              <a:ext uri="{FF2B5EF4-FFF2-40B4-BE49-F238E27FC236}">
                <a16:creationId xmlns:a16="http://schemas.microsoft.com/office/drawing/2014/main" id="{AA1B1E28-D0BC-448C-9C35-BE2F3669F44C}"/>
              </a:ext>
            </a:extLst>
          </p:cNvPr>
          <p:cNvPicPr>
            <a:picLocks noChangeAspect="1"/>
          </p:cNvPicPr>
          <p:nvPr/>
        </p:nvPicPr>
        <p:blipFill>
          <a:blip r:embed="rId2"/>
          <a:stretch>
            <a:fillRect/>
          </a:stretch>
        </p:blipFill>
        <p:spPr>
          <a:xfrm>
            <a:off x="2555776" y="1333982"/>
            <a:ext cx="3891271" cy="4464497"/>
          </a:xfrm>
          <a:prstGeom prst="rect">
            <a:avLst/>
          </a:prstGeom>
        </p:spPr>
      </p:pic>
    </p:spTree>
    <p:extLst>
      <p:ext uri="{BB962C8B-B14F-4D97-AF65-F5344CB8AC3E}">
        <p14:creationId xmlns:p14="http://schemas.microsoft.com/office/powerpoint/2010/main" val="52361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r>
              <a:rPr lang="sv-SE" dirty="0"/>
              <a:t>6-7 år </a:t>
            </a:r>
          </a:p>
          <a:p>
            <a:pPr marL="0" indent="0">
              <a:buNone/>
            </a:pPr>
            <a:r>
              <a:rPr lang="sv-SE" dirty="0"/>
              <a:t>Följer Svenska Fotbollsförbundet spelarutbildningsplan</a:t>
            </a:r>
          </a:p>
          <a:p>
            <a:pPr marL="0" indent="0">
              <a:buNone/>
            </a:pPr>
            <a:r>
              <a:rPr lang="sv-SE" dirty="0"/>
              <a:t>Huvudmålsättning: Hitta </a:t>
            </a:r>
            <a:r>
              <a:rPr lang="sv-SE" b="1" dirty="0"/>
              <a:t>fotbollsglädje</a:t>
            </a:r>
            <a:r>
              <a:rPr lang="sv-SE" dirty="0"/>
              <a:t>.</a:t>
            </a:r>
          </a:p>
          <a:p>
            <a:pPr marL="0" indent="0">
              <a:buNone/>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746985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r>
              <a:rPr lang="sv-SE" dirty="0"/>
              <a:t>6-9 år </a:t>
            </a:r>
          </a:p>
          <a:p>
            <a:pPr marL="0" indent="0">
              <a:buNone/>
            </a:pPr>
            <a:r>
              <a:rPr lang="sv-SE" dirty="0"/>
              <a:t>Träningar: Lek och spel, mycket bollkontakt. Skapa glädje.</a:t>
            </a:r>
          </a:p>
          <a:p>
            <a:pPr marL="0" indent="0">
              <a:buNone/>
            </a:pPr>
            <a:r>
              <a:rPr lang="sv-SE" dirty="0"/>
              <a:t>Match: Alla spelar lika mycket. Utbildningstillfälle. Uppmuntra prestation, ej resultat.</a:t>
            </a:r>
          </a:p>
          <a:p>
            <a:pPr marL="0" indent="0">
              <a:buNone/>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373730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47500" lnSpcReduction="20000"/>
          </a:bodyPr>
          <a:lstStyle/>
          <a:p>
            <a:pPr>
              <a:buFontTx/>
              <a:buChar char="-"/>
            </a:pPr>
            <a:endParaRPr lang="sv-SE" dirty="0"/>
          </a:p>
          <a:p>
            <a:r>
              <a:rPr lang="sv-SE" dirty="0"/>
              <a:t>RIKTLINJER FÖR FÖRÄLDRAR</a:t>
            </a:r>
          </a:p>
          <a:p>
            <a:r>
              <a:rPr lang="sv-SE" dirty="0"/>
              <a:t>Träning </a:t>
            </a:r>
          </a:p>
          <a:p>
            <a:r>
              <a:rPr lang="sv-SE" dirty="0"/>
              <a:t> Föräldrarna hjälper sina barn att komma i tid till träning och match, samt att barnen har rätt utrustning med sig och förbereda kosten inför träning och match.</a:t>
            </a:r>
          </a:p>
          <a:p>
            <a:r>
              <a:rPr lang="sv-SE" dirty="0"/>
              <a:t> Föräldrarna ansvarar för att sitt barn inte tränar eller spelar match vid sjukdom. </a:t>
            </a:r>
          </a:p>
          <a:p>
            <a:r>
              <a:rPr lang="sv-SE" dirty="0"/>
              <a:t> Föräldrarna ger utrymme för ledaren att leda barnen vid match och träning. Detta kan som exempel göras genom att hålla sig på lämpligt avstånd från träningen så att inte barnets uppmärksamhet dras ifrån ledaren. </a:t>
            </a:r>
          </a:p>
          <a:p>
            <a:r>
              <a:rPr lang="sv-SE" dirty="0"/>
              <a:t> Föräldrarna stödjer sitt barn, vid träning och match, genom positiv stimulering snarare än instruktioner. </a:t>
            </a:r>
          </a:p>
          <a:p>
            <a:r>
              <a:rPr lang="sv-SE" dirty="0"/>
              <a:t> Föräldrarna förväntas stötta sitt barn i träningen på ett balanserat sätt, utan att pressa barnet till något barnet inte vill. </a:t>
            </a:r>
          </a:p>
          <a:p>
            <a:r>
              <a:rPr lang="sv-SE" dirty="0"/>
              <a:t> Föräldrarna är lika stödjande i såväl med- som motgång. </a:t>
            </a:r>
          </a:p>
          <a:p>
            <a:r>
              <a:rPr lang="sv-SE" dirty="0"/>
              <a:t> Föräldrarna uppmuntrar sitt barn till träning och att ha en långsiktig målsättning med denna. </a:t>
            </a:r>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3956547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55000" lnSpcReduction="20000"/>
          </a:bodyPr>
          <a:lstStyle/>
          <a:p>
            <a:r>
              <a:rPr lang="sv-SE" dirty="0"/>
              <a:t>RIKTLINJER FÖR FÖRÄLDRAR</a:t>
            </a:r>
          </a:p>
          <a:p>
            <a:r>
              <a:rPr lang="sv-SE" dirty="0"/>
              <a:t>Match </a:t>
            </a:r>
          </a:p>
          <a:p>
            <a:r>
              <a:rPr lang="sv-SE" dirty="0"/>
              <a:t> Föräldrarna låter föreningens ledare ansvara för barnet under match och träning. </a:t>
            </a:r>
          </a:p>
          <a:p>
            <a:r>
              <a:rPr lang="sv-SE" dirty="0"/>
              <a:t> Föräldrarna ska uppmuntra inte bara sitt eget barn, utan alla barn i en match, både vid medgång och vid motgång. </a:t>
            </a:r>
          </a:p>
          <a:p>
            <a:r>
              <a:rPr lang="sv-SE" dirty="0"/>
              <a:t> </a:t>
            </a:r>
            <a:r>
              <a:rPr lang="sv-SE" b="1" dirty="0"/>
              <a:t>Föräldrarna ska se domaren som en vägledare och domarens beslut ska inte kritiseras!</a:t>
            </a:r>
          </a:p>
          <a:p>
            <a:r>
              <a:rPr lang="sv-SE" dirty="0"/>
              <a:t> Föräldrar hjälper ledaren om ledaren ber om hjälp. </a:t>
            </a:r>
          </a:p>
          <a:p>
            <a:r>
              <a:rPr lang="sv-SE" dirty="0"/>
              <a:t> Föräldrarna ska vara goda förebilder för spelarna och alltid agera på ett sportsligt sätt gentemot båda lagen i en match. </a:t>
            </a:r>
          </a:p>
          <a:p>
            <a:r>
              <a:rPr lang="sv-SE" dirty="0"/>
              <a:t> Föräldrarna ska ha fokus på prestation och inte på resultat </a:t>
            </a:r>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592161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21224-309D-4DD9-AFDC-705585E54A94}"/>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2CB03B36-AC14-46D7-A622-3C623F57628D}"/>
              </a:ext>
            </a:extLst>
          </p:cNvPr>
          <p:cNvSpPr>
            <a:spLocks noGrp="1"/>
          </p:cNvSpPr>
          <p:nvPr>
            <p:ph idx="1"/>
          </p:nvPr>
        </p:nvSpPr>
        <p:spPr/>
        <p:txBody>
          <a:bodyPr>
            <a:normAutofit/>
          </a:bodyPr>
          <a:lstStyle/>
          <a:p>
            <a:r>
              <a:rPr lang="sv-SE" dirty="0"/>
              <a:t>Varför är vi här?</a:t>
            </a:r>
          </a:p>
          <a:p>
            <a:r>
              <a:rPr lang="sv-SE" dirty="0"/>
              <a:t>Presentation</a:t>
            </a:r>
          </a:p>
          <a:p>
            <a:r>
              <a:rPr lang="sv-SE" dirty="0"/>
              <a:t>Funktionärer</a:t>
            </a:r>
          </a:p>
          <a:p>
            <a:r>
              <a:rPr lang="sv-SE" dirty="0"/>
              <a:t>Info</a:t>
            </a:r>
          </a:p>
          <a:p>
            <a:pPr lvl="1"/>
            <a:r>
              <a:rPr lang="sv-SE" dirty="0"/>
              <a:t>Träningar/matcher </a:t>
            </a:r>
          </a:p>
          <a:p>
            <a:pPr lvl="1"/>
            <a:r>
              <a:rPr lang="sv-SE" dirty="0"/>
              <a:t>Avgifter</a:t>
            </a:r>
          </a:p>
          <a:p>
            <a:pPr lvl="1"/>
            <a:r>
              <a:rPr lang="sv-SE" dirty="0"/>
              <a:t>Policy</a:t>
            </a:r>
          </a:p>
        </p:txBody>
      </p:sp>
    </p:spTree>
    <p:extLst>
      <p:ext uri="{BB962C8B-B14F-4D97-AF65-F5344CB8AC3E}">
        <p14:creationId xmlns:p14="http://schemas.microsoft.com/office/powerpoint/2010/main" val="31335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Anläggningen </a:t>
            </a:r>
            <a:r>
              <a:rPr lang="sv-SE" dirty="0" err="1"/>
              <a:t>Bergsvallen</a:t>
            </a:r>
            <a:endParaRPr lang="sv-SE" dirty="0"/>
          </a:p>
        </p:txBody>
      </p:sp>
      <p:sp>
        <p:nvSpPr>
          <p:cNvPr id="3" name="Platshållare för innehåll 2"/>
          <p:cNvSpPr>
            <a:spLocks noGrp="1"/>
          </p:cNvSpPr>
          <p:nvPr>
            <p:ph idx="1"/>
          </p:nvPr>
        </p:nvSpPr>
        <p:spPr/>
        <p:txBody>
          <a:bodyPr/>
          <a:lstStyle/>
          <a:p>
            <a:r>
              <a:rPr lang="sv-SE" dirty="0"/>
              <a:t>Ny 11vs11 konstgräs färdig 2017</a:t>
            </a:r>
          </a:p>
          <a:p>
            <a:r>
              <a:rPr lang="sv-SE" dirty="0"/>
              <a:t>Ny 9vs9 av det gamla konstgräset på B-plan”, klar ht 2018</a:t>
            </a:r>
          </a:p>
          <a:p>
            <a:r>
              <a:rPr lang="sv-SE" dirty="0"/>
              <a:t>3vs3 planer klart maj 2019</a:t>
            </a:r>
          </a:p>
          <a:p>
            <a:r>
              <a:rPr lang="sv-SE" dirty="0"/>
              <a:t>Ytterligare utveckling på G. Vi ska bidra med minst en till </a:t>
            </a:r>
            <a:r>
              <a:rPr lang="sv-SE" dirty="0" err="1"/>
              <a:t>anläggningsinstser</a:t>
            </a:r>
            <a:r>
              <a:rPr lang="sv-SE" dirty="0"/>
              <a:t>.</a:t>
            </a:r>
          </a:p>
        </p:txBody>
      </p:sp>
    </p:spTree>
    <p:extLst>
      <p:ext uri="{BB962C8B-B14F-4D97-AF65-F5344CB8AC3E}">
        <p14:creationId xmlns:p14="http://schemas.microsoft.com/office/powerpoint/2010/main" val="1667003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C004D-C1F9-4F12-8B15-E0F69FC96416}"/>
              </a:ext>
            </a:extLst>
          </p:cNvPr>
          <p:cNvSpPr>
            <a:spLocks noGrp="1"/>
          </p:cNvSpPr>
          <p:nvPr>
            <p:ph type="title"/>
          </p:nvPr>
        </p:nvSpPr>
        <p:spPr/>
        <p:txBody>
          <a:bodyPr>
            <a:normAutofit fontScale="90000"/>
          </a:bodyPr>
          <a:lstStyle/>
          <a:p>
            <a:r>
              <a:rPr lang="sv-SE" dirty="0"/>
              <a:t>Tränarna har ordet</a:t>
            </a:r>
            <a:br>
              <a:rPr lang="sv-SE" dirty="0"/>
            </a:br>
            <a:r>
              <a:rPr lang="sv-SE" dirty="0"/>
              <a:t>Hur nå målet?</a:t>
            </a:r>
          </a:p>
        </p:txBody>
      </p:sp>
      <p:sp>
        <p:nvSpPr>
          <p:cNvPr id="3" name="Platshållare för innehåll 2">
            <a:extLst>
              <a:ext uri="{FF2B5EF4-FFF2-40B4-BE49-F238E27FC236}">
                <a16:creationId xmlns:a16="http://schemas.microsoft.com/office/drawing/2014/main" id="{70B54E13-D71B-4CB6-ACD0-6EB189249B66}"/>
              </a:ext>
            </a:extLst>
          </p:cNvPr>
          <p:cNvSpPr>
            <a:spLocks noGrp="1"/>
          </p:cNvSpPr>
          <p:nvPr>
            <p:ph idx="1"/>
          </p:nvPr>
        </p:nvSpPr>
        <p:spPr/>
        <p:txBody>
          <a:bodyPr/>
          <a:lstStyle/>
          <a:p>
            <a:r>
              <a:rPr lang="sv-SE" dirty="0"/>
              <a:t>Rätt tid - Försök</a:t>
            </a:r>
          </a:p>
          <a:p>
            <a:r>
              <a:rPr lang="sv-SE" dirty="0"/>
              <a:t>Rätt plats – Sjuk/skadad</a:t>
            </a:r>
          </a:p>
          <a:p>
            <a:r>
              <a:rPr lang="sv-SE" dirty="0"/>
              <a:t>Rätt utrustning – Väder, temp</a:t>
            </a:r>
          </a:p>
          <a:p>
            <a:r>
              <a:rPr lang="sv-SE" dirty="0"/>
              <a:t>Med rätt attityd! </a:t>
            </a:r>
          </a:p>
          <a:p>
            <a:pPr lvl="1"/>
            <a:r>
              <a:rPr lang="sv-SE" dirty="0"/>
              <a:t>Positiv</a:t>
            </a:r>
          </a:p>
          <a:p>
            <a:pPr lvl="1"/>
            <a:r>
              <a:rPr lang="sv-SE" dirty="0"/>
              <a:t>Stöttande </a:t>
            </a:r>
          </a:p>
          <a:p>
            <a:pPr lvl="1"/>
            <a:r>
              <a:rPr lang="sv-SE" dirty="0"/>
              <a:t>Vänlig</a:t>
            </a:r>
          </a:p>
        </p:txBody>
      </p:sp>
    </p:spTree>
    <p:extLst>
      <p:ext uri="{BB962C8B-B14F-4D97-AF65-F5344CB8AC3E}">
        <p14:creationId xmlns:p14="http://schemas.microsoft.com/office/powerpoint/2010/main" val="2312645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1ED9E-6776-4217-B8B0-0594236CE199}"/>
              </a:ext>
            </a:extLst>
          </p:cNvPr>
          <p:cNvSpPr>
            <a:spLocks noGrp="1"/>
          </p:cNvSpPr>
          <p:nvPr>
            <p:ph type="title"/>
          </p:nvPr>
        </p:nvSpPr>
        <p:spPr/>
        <p:txBody>
          <a:bodyPr/>
          <a:lstStyle/>
          <a:p>
            <a:r>
              <a:rPr lang="sv-SE" dirty="0"/>
              <a:t>Tränarna har ordet</a:t>
            </a:r>
          </a:p>
        </p:txBody>
      </p:sp>
      <p:sp>
        <p:nvSpPr>
          <p:cNvPr id="3" name="Platshållare för innehåll 2">
            <a:extLst>
              <a:ext uri="{FF2B5EF4-FFF2-40B4-BE49-F238E27FC236}">
                <a16:creationId xmlns:a16="http://schemas.microsoft.com/office/drawing/2014/main" id="{4898BF59-912B-4009-ADFD-ED75754F05DF}"/>
              </a:ext>
            </a:extLst>
          </p:cNvPr>
          <p:cNvSpPr>
            <a:spLocks noGrp="1"/>
          </p:cNvSpPr>
          <p:nvPr>
            <p:ph idx="1"/>
          </p:nvPr>
        </p:nvSpPr>
        <p:spPr/>
        <p:txBody>
          <a:bodyPr>
            <a:normAutofit/>
          </a:bodyPr>
          <a:lstStyle/>
          <a:p>
            <a:pPr marL="0" indent="0">
              <a:buNone/>
            </a:pPr>
            <a:r>
              <a:rPr lang="sv-SE" dirty="0"/>
              <a:t>Vi kommer:</a:t>
            </a:r>
          </a:p>
          <a:p>
            <a:r>
              <a:rPr lang="sv-SE" dirty="0"/>
              <a:t>Ha kul!</a:t>
            </a:r>
          </a:p>
          <a:p>
            <a:r>
              <a:rPr lang="sv-SE" dirty="0"/>
              <a:t>Stävja negativa energier</a:t>
            </a:r>
          </a:p>
          <a:p>
            <a:r>
              <a:rPr lang="sv-SE" dirty="0"/>
              <a:t>Dela in i mindre grupper där så är möjligt</a:t>
            </a:r>
          </a:p>
          <a:p>
            <a:r>
              <a:rPr lang="sv-SE" dirty="0"/>
              <a:t>Inte toppa laget, strävan är att alla ska spela lika mycket (om de vill)</a:t>
            </a:r>
          </a:p>
        </p:txBody>
      </p:sp>
    </p:spTree>
    <p:extLst>
      <p:ext uri="{BB962C8B-B14F-4D97-AF65-F5344CB8AC3E}">
        <p14:creationId xmlns:p14="http://schemas.microsoft.com/office/powerpoint/2010/main" val="1878546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Särskilda medskick</a:t>
            </a:r>
          </a:p>
        </p:txBody>
      </p:sp>
      <p:sp>
        <p:nvSpPr>
          <p:cNvPr id="3" name="Platshållare för innehåll 2"/>
          <p:cNvSpPr>
            <a:spLocks noGrp="1"/>
          </p:cNvSpPr>
          <p:nvPr>
            <p:ph idx="1"/>
          </p:nvPr>
        </p:nvSpPr>
        <p:spPr/>
        <p:txBody>
          <a:bodyPr>
            <a:normAutofit fontScale="85000" lnSpcReduction="20000"/>
          </a:bodyPr>
          <a:lstStyle/>
          <a:p>
            <a:r>
              <a:rPr lang="sv-SE" dirty="0"/>
              <a:t>Ge barnen bästa förutsättningar kring mat, vila, vätska och återhämtning.</a:t>
            </a:r>
          </a:p>
          <a:p>
            <a:r>
              <a:rPr lang="sv-SE" dirty="0"/>
              <a:t>Låt ledarna vara ledare, undvik coachning ”från sidan” även om det är i all välmening. Vi vill hjälpa dem ta egna beslut. Lär barnen lyssna. Tyst och ordning vid samlingarna.</a:t>
            </a:r>
          </a:p>
          <a:p>
            <a:r>
              <a:rPr lang="sv-SE" u="sng" dirty="0"/>
              <a:t>Erbjud</a:t>
            </a:r>
            <a:r>
              <a:rPr lang="sv-SE" dirty="0"/>
              <a:t> gärna hjälp till ledarna, ex hämta bollar, särskilt vid få ledare. Är man ändå på träningar så kan man gärna hjälpa till. Våga fråga!</a:t>
            </a:r>
          </a:p>
          <a:p>
            <a:pPr marL="0" indent="0">
              <a:buNone/>
            </a:pPr>
            <a:endParaRPr lang="sv-SE" dirty="0"/>
          </a:p>
          <a:p>
            <a:endParaRPr lang="sv-SE" u="sng" dirty="0"/>
          </a:p>
          <a:p>
            <a:endParaRPr lang="sv-SE" dirty="0"/>
          </a:p>
          <a:p>
            <a:endParaRPr lang="sv-SE" dirty="0"/>
          </a:p>
        </p:txBody>
      </p:sp>
    </p:spTree>
    <p:extLst>
      <p:ext uri="{BB962C8B-B14F-4D97-AF65-F5344CB8AC3E}">
        <p14:creationId xmlns:p14="http://schemas.microsoft.com/office/powerpoint/2010/main" val="1742056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1FD76F-AA57-4622-AAFF-8E05F1815AB1}"/>
              </a:ext>
            </a:extLst>
          </p:cNvPr>
          <p:cNvSpPr>
            <a:spLocks noGrp="1"/>
          </p:cNvSpPr>
          <p:nvPr>
            <p:ph type="title"/>
          </p:nvPr>
        </p:nvSpPr>
        <p:spPr/>
        <p:txBody>
          <a:bodyPr/>
          <a:lstStyle/>
          <a:p>
            <a:r>
              <a:rPr lang="sv-SE" dirty="0"/>
              <a:t>Lagaktiviteter/Avslutning</a:t>
            </a:r>
          </a:p>
        </p:txBody>
      </p:sp>
      <p:sp>
        <p:nvSpPr>
          <p:cNvPr id="3" name="Platshållare för innehåll 2">
            <a:extLst>
              <a:ext uri="{FF2B5EF4-FFF2-40B4-BE49-F238E27FC236}">
                <a16:creationId xmlns:a16="http://schemas.microsoft.com/office/drawing/2014/main" id="{25304CBF-7144-4A6F-9B29-7A4EAFABC4CD}"/>
              </a:ext>
            </a:extLst>
          </p:cNvPr>
          <p:cNvSpPr>
            <a:spLocks noGrp="1"/>
          </p:cNvSpPr>
          <p:nvPr>
            <p:ph idx="1"/>
          </p:nvPr>
        </p:nvSpPr>
        <p:spPr/>
        <p:txBody>
          <a:bodyPr/>
          <a:lstStyle/>
          <a:p>
            <a:r>
              <a:rPr lang="sv-SE" dirty="0"/>
              <a:t>Våravslutning på Trolltjärn?</a:t>
            </a:r>
          </a:p>
          <a:p>
            <a:r>
              <a:rPr lang="sv-SE" dirty="0"/>
              <a:t>Avslutning mot slutet säsongen</a:t>
            </a:r>
          </a:p>
        </p:txBody>
      </p:sp>
    </p:spTree>
    <p:extLst>
      <p:ext uri="{BB962C8B-B14F-4D97-AF65-F5344CB8AC3E}">
        <p14:creationId xmlns:p14="http://schemas.microsoft.com/office/powerpoint/2010/main" val="1052726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Övriga</a:t>
            </a:r>
            <a:r>
              <a:rPr lang="en-US" dirty="0"/>
              <a:t> </a:t>
            </a:r>
            <a:r>
              <a:rPr lang="en-US" dirty="0" err="1"/>
              <a:t>frågor</a:t>
            </a:r>
            <a:r>
              <a:rPr lang="en-US" dirty="0"/>
              <a:t>?</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319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9CCC5E-56A4-42B2-A1CB-6817351C1CFC}"/>
              </a:ext>
            </a:extLst>
          </p:cNvPr>
          <p:cNvSpPr>
            <a:spLocks noGrp="1"/>
          </p:cNvSpPr>
          <p:nvPr>
            <p:ph type="title"/>
          </p:nvPr>
        </p:nvSpPr>
        <p:spPr/>
        <p:txBody>
          <a:bodyPr/>
          <a:lstStyle/>
          <a:p>
            <a:r>
              <a:rPr lang="sv-SE" dirty="0" err="1"/>
              <a:t>Målsätting</a:t>
            </a:r>
            <a:endParaRPr lang="sv-SE" dirty="0"/>
          </a:p>
        </p:txBody>
      </p:sp>
      <p:sp>
        <p:nvSpPr>
          <p:cNvPr id="3" name="Platshållare för innehåll 2">
            <a:extLst>
              <a:ext uri="{FF2B5EF4-FFF2-40B4-BE49-F238E27FC236}">
                <a16:creationId xmlns:a16="http://schemas.microsoft.com/office/drawing/2014/main" id="{BA6BAACD-438E-4F9A-8EC2-354313465042}"/>
              </a:ext>
            </a:extLst>
          </p:cNvPr>
          <p:cNvSpPr>
            <a:spLocks noGrp="1"/>
          </p:cNvSpPr>
          <p:nvPr>
            <p:ph idx="1"/>
          </p:nvPr>
        </p:nvSpPr>
        <p:spPr/>
        <p:txBody>
          <a:bodyPr/>
          <a:lstStyle/>
          <a:p>
            <a:pPr marL="0" indent="0">
              <a:buNone/>
            </a:pPr>
            <a:r>
              <a:rPr lang="sv-SE" dirty="0"/>
              <a:t>Fortfarande ett år där vi vill:</a:t>
            </a:r>
          </a:p>
          <a:p>
            <a:r>
              <a:rPr lang="sv-SE" dirty="0"/>
              <a:t>Väck intresse</a:t>
            </a:r>
          </a:p>
          <a:p>
            <a:r>
              <a:rPr lang="sv-SE" dirty="0"/>
              <a:t>Ha roligt</a:t>
            </a:r>
          </a:p>
          <a:p>
            <a:pPr marL="0" indent="0">
              <a:buNone/>
            </a:pPr>
            <a:r>
              <a:rPr lang="sv-SE" dirty="0"/>
              <a:t>= Ej toppa laget, ej så många åtaganden.</a:t>
            </a:r>
          </a:p>
        </p:txBody>
      </p:sp>
    </p:spTree>
    <p:extLst>
      <p:ext uri="{BB962C8B-B14F-4D97-AF65-F5344CB8AC3E}">
        <p14:creationId xmlns:p14="http://schemas.microsoft.com/office/powerpoint/2010/main" val="3225855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Presentationsrunda</a:t>
            </a:r>
          </a:p>
        </p:txBody>
      </p:sp>
      <p:sp>
        <p:nvSpPr>
          <p:cNvPr id="3" name="Platshållare för innehåll 2"/>
          <p:cNvSpPr>
            <a:spLocks noGrp="1"/>
          </p:cNvSpPr>
          <p:nvPr>
            <p:ph idx="1"/>
          </p:nvPr>
        </p:nvSpPr>
        <p:spPr/>
        <p:txBody>
          <a:bodyPr/>
          <a:lstStyle/>
          <a:p>
            <a:pPr marL="0" indent="0">
              <a:buNone/>
            </a:pPr>
            <a:r>
              <a:rPr lang="sv-SE" dirty="0"/>
              <a:t>		</a:t>
            </a:r>
          </a:p>
        </p:txBody>
      </p:sp>
    </p:spTree>
    <p:extLst>
      <p:ext uri="{BB962C8B-B14F-4D97-AF65-F5344CB8AC3E}">
        <p14:creationId xmlns:p14="http://schemas.microsoft.com/office/powerpoint/2010/main" val="2317615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Funktionärer</a:t>
            </a:r>
            <a:endParaRPr lang="en-US" dirty="0"/>
          </a:p>
        </p:txBody>
      </p:sp>
      <p:sp>
        <p:nvSpPr>
          <p:cNvPr id="3" name="Content Placeholder 2"/>
          <p:cNvSpPr>
            <a:spLocks noGrp="1"/>
          </p:cNvSpPr>
          <p:nvPr>
            <p:ph idx="1"/>
          </p:nvPr>
        </p:nvSpPr>
        <p:spPr/>
        <p:txBody>
          <a:bodyPr>
            <a:normAutofit/>
          </a:bodyPr>
          <a:lstStyle/>
          <a:p>
            <a:r>
              <a:rPr lang="en-US" dirty="0"/>
              <a:t>Tobhias Wikström, </a:t>
            </a:r>
            <a:r>
              <a:rPr lang="en-US" dirty="0" err="1"/>
              <a:t>tränare</a:t>
            </a:r>
            <a:endParaRPr lang="en-US" dirty="0"/>
          </a:p>
          <a:p>
            <a:r>
              <a:rPr lang="en-US" dirty="0"/>
              <a:t>Andreas </a:t>
            </a:r>
            <a:r>
              <a:rPr lang="en-US" dirty="0" err="1"/>
              <a:t>Mörtberg</a:t>
            </a:r>
            <a:r>
              <a:rPr lang="en-US" dirty="0"/>
              <a:t>, </a:t>
            </a:r>
            <a:r>
              <a:rPr lang="en-US" dirty="0" err="1"/>
              <a:t>tränare</a:t>
            </a:r>
            <a:endParaRPr lang="en-US" dirty="0"/>
          </a:p>
          <a:p>
            <a:r>
              <a:rPr lang="en-US" dirty="0"/>
              <a:t>Simon Jakobsson, </a:t>
            </a:r>
            <a:r>
              <a:rPr lang="en-US" dirty="0" err="1"/>
              <a:t>tränare</a:t>
            </a:r>
            <a:endParaRPr lang="en-US" dirty="0"/>
          </a:p>
          <a:p>
            <a:r>
              <a:rPr lang="en-US" dirty="0"/>
              <a:t>Hans </a:t>
            </a:r>
            <a:r>
              <a:rPr lang="en-US" dirty="0" err="1"/>
              <a:t>Djurberg</a:t>
            </a:r>
            <a:r>
              <a:rPr lang="en-US" dirty="0"/>
              <a:t>, </a:t>
            </a:r>
            <a:r>
              <a:rPr lang="en-US" dirty="0" err="1"/>
              <a:t>tränare</a:t>
            </a:r>
            <a:endParaRPr lang="en-US" dirty="0"/>
          </a:p>
        </p:txBody>
      </p:sp>
    </p:spTree>
    <p:extLst>
      <p:ext uri="{BB962C8B-B14F-4D97-AF65-F5344CB8AC3E}">
        <p14:creationId xmlns:p14="http://schemas.microsoft.com/office/powerpoint/2010/main" val="1696647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Funktionärer</a:t>
            </a:r>
            <a:endParaRPr lang="en-US" dirty="0"/>
          </a:p>
        </p:txBody>
      </p:sp>
      <p:sp>
        <p:nvSpPr>
          <p:cNvPr id="3" name="Content Placeholder 2"/>
          <p:cNvSpPr>
            <a:spLocks noGrp="1"/>
          </p:cNvSpPr>
          <p:nvPr>
            <p:ph idx="1"/>
          </p:nvPr>
        </p:nvSpPr>
        <p:spPr/>
        <p:txBody>
          <a:bodyPr>
            <a:normAutofit/>
          </a:bodyPr>
          <a:lstStyle/>
          <a:p>
            <a:r>
              <a:rPr lang="en-US" dirty="0"/>
              <a:t>???, </a:t>
            </a:r>
            <a:r>
              <a:rPr lang="en-US" dirty="0" err="1"/>
              <a:t>tränare</a:t>
            </a:r>
            <a:endParaRPr lang="en-US" dirty="0"/>
          </a:p>
          <a:p>
            <a:r>
              <a:rPr lang="en-US" dirty="0"/>
              <a:t>???, </a:t>
            </a:r>
            <a:r>
              <a:rPr lang="en-US" dirty="0" err="1"/>
              <a:t>lagledare</a:t>
            </a:r>
            <a:r>
              <a:rPr lang="en-US" dirty="0"/>
              <a:t>, administration</a:t>
            </a:r>
          </a:p>
          <a:p>
            <a:r>
              <a:rPr lang="en-US" dirty="0"/>
              <a:t>???, </a:t>
            </a:r>
            <a:r>
              <a:rPr lang="en-US" u="sng" dirty="0" err="1"/>
              <a:t>lagledare</a:t>
            </a:r>
            <a:r>
              <a:rPr lang="en-US" u="sng" dirty="0"/>
              <a:t>, administration</a:t>
            </a:r>
          </a:p>
          <a:p>
            <a:r>
              <a:rPr lang="en-US" dirty="0"/>
              <a:t>???, </a:t>
            </a:r>
            <a:r>
              <a:rPr lang="en-US" dirty="0" err="1"/>
              <a:t>ekonomi</a:t>
            </a:r>
            <a:endParaRPr lang="en-US" dirty="0"/>
          </a:p>
          <a:p>
            <a:r>
              <a:rPr lang="en-US" dirty="0"/>
              <a:t>???, </a:t>
            </a:r>
            <a:r>
              <a:rPr lang="en-US" dirty="0" err="1"/>
              <a:t>ekonomi</a:t>
            </a:r>
            <a:endParaRPr lang="en-US" dirty="0"/>
          </a:p>
          <a:p>
            <a:r>
              <a:rPr lang="en-US" dirty="0" err="1"/>
              <a:t>Fler</a:t>
            </a:r>
            <a:r>
              <a:rPr lang="en-US" dirty="0"/>
              <a:t>?</a:t>
            </a:r>
          </a:p>
        </p:txBody>
      </p:sp>
    </p:spTree>
    <p:extLst>
      <p:ext uri="{BB962C8B-B14F-4D97-AF65-F5344CB8AC3E}">
        <p14:creationId xmlns:p14="http://schemas.microsoft.com/office/powerpoint/2010/main" val="4107499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Träningar</a:t>
            </a:r>
            <a:endParaRPr lang="en-US" dirty="0"/>
          </a:p>
        </p:txBody>
      </p:sp>
      <p:sp>
        <p:nvSpPr>
          <p:cNvPr id="3" name="Content Placeholder 2"/>
          <p:cNvSpPr>
            <a:spLocks noGrp="1"/>
          </p:cNvSpPr>
          <p:nvPr>
            <p:ph idx="1"/>
          </p:nvPr>
        </p:nvSpPr>
        <p:spPr/>
        <p:txBody>
          <a:bodyPr>
            <a:normAutofit/>
          </a:bodyPr>
          <a:lstStyle/>
          <a:p>
            <a:r>
              <a:rPr lang="en-US" sz="2800" dirty="0" err="1"/>
              <a:t>Fotbollssäsong</a:t>
            </a:r>
            <a:r>
              <a:rPr lang="en-US" sz="2800" dirty="0"/>
              <a:t> </a:t>
            </a:r>
            <a:r>
              <a:rPr lang="en-US" sz="2800" dirty="0" err="1"/>
              <a:t>april</a:t>
            </a:r>
            <a:r>
              <a:rPr lang="en-US" sz="2800" dirty="0"/>
              <a:t>-September</a:t>
            </a:r>
          </a:p>
          <a:p>
            <a:r>
              <a:rPr lang="en-US" sz="2800" dirty="0" err="1"/>
              <a:t>Träningar</a:t>
            </a:r>
            <a:r>
              <a:rPr lang="en-US" sz="2800" dirty="0"/>
              <a:t> –</a:t>
            </a:r>
            <a:r>
              <a:rPr lang="en-US" sz="2800" dirty="0" err="1"/>
              <a:t>vattenflaska</a:t>
            </a:r>
            <a:r>
              <a:rPr lang="en-US" sz="2800" dirty="0"/>
              <a:t> </a:t>
            </a:r>
            <a:r>
              <a:rPr lang="en-US" sz="2800" dirty="0" err="1"/>
              <a:t>och</a:t>
            </a:r>
            <a:r>
              <a:rPr lang="en-US" sz="2800" dirty="0"/>
              <a:t> </a:t>
            </a:r>
            <a:r>
              <a:rPr lang="en-US" sz="2800" dirty="0" err="1"/>
              <a:t>kläder</a:t>
            </a:r>
            <a:r>
              <a:rPr lang="en-US" sz="2800" dirty="0"/>
              <a:t>! (</a:t>
            </a:r>
            <a:r>
              <a:rPr lang="en-US" sz="2800" dirty="0" err="1"/>
              <a:t>Bollar</a:t>
            </a:r>
            <a:r>
              <a:rPr lang="en-US" sz="2800" dirty="0"/>
              <a:t> </a:t>
            </a:r>
            <a:r>
              <a:rPr lang="en-US" sz="2800" dirty="0" err="1"/>
              <a:t>finns</a:t>
            </a:r>
            <a:r>
              <a:rPr lang="en-US" sz="2800" dirty="0"/>
              <a:t> </a:t>
            </a:r>
            <a:r>
              <a:rPr lang="en-US" sz="2800" dirty="0" err="1"/>
              <a:t>på</a:t>
            </a:r>
            <a:r>
              <a:rPr lang="en-US" sz="2800" dirty="0"/>
              <a:t> </a:t>
            </a:r>
            <a:r>
              <a:rPr lang="en-US" sz="2800" dirty="0" err="1"/>
              <a:t>träningen</a:t>
            </a:r>
            <a:r>
              <a:rPr lang="en-US" sz="2800" dirty="0"/>
              <a:t>).</a:t>
            </a:r>
          </a:p>
          <a:p>
            <a:r>
              <a:rPr lang="en-US" sz="2400" dirty="0" err="1"/>
              <a:t>Onsdagar</a:t>
            </a:r>
            <a:r>
              <a:rPr lang="en-US" sz="2400" dirty="0"/>
              <a:t> 17.30-18:45</a:t>
            </a:r>
            <a:endParaRPr lang="en-US" sz="2800" dirty="0"/>
          </a:p>
          <a:p>
            <a:r>
              <a:rPr lang="en-US" sz="2800" dirty="0" err="1"/>
              <a:t>Träningar</a:t>
            </a:r>
            <a:r>
              <a:rPr lang="en-US" sz="2800" dirty="0"/>
              <a:t> </a:t>
            </a:r>
            <a:r>
              <a:rPr lang="en-US" sz="2800" dirty="0" err="1"/>
              <a:t>anmäl</a:t>
            </a:r>
            <a:r>
              <a:rPr lang="en-US" sz="2800" dirty="0"/>
              <a:t> </a:t>
            </a:r>
            <a:r>
              <a:rPr lang="en-US" sz="2800" dirty="0" err="1"/>
              <a:t>frånvaro</a:t>
            </a:r>
            <a:r>
              <a:rPr lang="en-US" sz="2800" dirty="0"/>
              <a:t> – laget.se</a:t>
            </a:r>
          </a:p>
          <a:p>
            <a:pPr lvl="1"/>
            <a:endParaRPr lang="en-US" sz="2400" dirty="0"/>
          </a:p>
          <a:p>
            <a:endParaRPr lang="en-US" sz="2800" dirty="0"/>
          </a:p>
        </p:txBody>
      </p:sp>
    </p:spTree>
    <p:extLst>
      <p:ext uri="{BB962C8B-B14F-4D97-AF65-F5344CB8AC3E}">
        <p14:creationId xmlns:p14="http://schemas.microsoft.com/office/powerpoint/2010/main" val="4282189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Matcher </a:t>
            </a:r>
            <a:r>
              <a:rPr lang="en-US" dirty="0" err="1"/>
              <a:t>och</a:t>
            </a:r>
            <a:r>
              <a:rPr lang="en-US" dirty="0"/>
              <a:t> </a:t>
            </a:r>
            <a:r>
              <a:rPr lang="en-US" dirty="0" err="1"/>
              <a:t>cuper</a:t>
            </a:r>
            <a:endParaRPr lang="en-US" dirty="0"/>
          </a:p>
        </p:txBody>
      </p:sp>
      <p:sp>
        <p:nvSpPr>
          <p:cNvPr id="3" name="Content Placeholder 2"/>
          <p:cNvSpPr>
            <a:spLocks noGrp="1"/>
          </p:cNvSpPr>
          <p:nvPr>
            <p:ph idx="1"/>
          </p:nvPr>
        </p:nvSpPr>
        <p:spPr/>
        <p:txBody>
          <a:bodyPr>
            <a:normAutofit lnSpcReduction="10000"/>
          </a:bodyPr>
          <a:lstStyle/>
          <a:p>
            <a:r>
              <a:rPr lang="en-US" sz="2800" dirty="0" err="1"/>
              <a:t>Spelare</a:t>
            </a:r>
            <a:r>
              <a:rPr lang="en-US" sz="2800" dirty="0"/>
              <a:t>: 3vs3 5-6 man </a:t>
            </a:r>
            <a:r>
              <a:rPr lang="en-US" sz="2800" dirty="0" err="1"/>
              <a:t>i</a:t>
            </a:r>
            <a:r>
              <a:rPr lang="en-US" sz="2800" dirty="0"/>
              <a:t> </a:t>
            </a:r>
            <a:r>
              <a:rPr lang="en-US" sz="2800" dirty="0" err="1"/>
              <a:t>truppen</a:t>
            </a:r>
            <a:endParaRPr lang="en-US" sz="2800" dirty="0"/>
          </a:p>
          <a:p>
            <a:r>
              <a:rPr lang="en-US" sz="2800" dirty="0" err="1"/>
              <a:t>Tid</a:t>
            </a:r>
            <a:r>
              <a:rPr lang="en-US" sz="2800" dirty="0"/>
              <a:t>: 3x4min</a:t>
            </a:r>
          </a:p>
          <a:p>
            <a:r>
              <a:rPr lang="en-US" sz="2800" dirty="0"/>
              <a:t>Matcher </a:t>
            </a:r>
            <a:r>
              <a:rPr lang="en-US" sz="2800" dirty="0" err="1"/>
              <a:t>i</a:t>
            </a:r>
            <a:r>
              <a:rPr lang="en-US" sz="2800" dirty="0"/>
              <a:t> form av </a:t>
            </a:r>
            <a:r>
              <a:rPr lang="en-US" sz="2800" dirty="0" err="1"/>
              <a:t>sammandrag</a:t>
            </a:r>
            <a:endParaRPr lang="en-US" sz="2500" dirty="0"/>
          </a:p>
          <a:p>
            <a:pPr lvl="1"/>
            <a:r>
              <a:rPr lang="en-US" sz="2400" dirty="0" err="1"/>
              <a:t>Två-tre</a:t>
            </a:r>
            <a:r>
              <a:rPr lang="en-US" sz="2400" dirty="0"/>
              <a:t> lag vid </a:t>
            </a:r>
            <a:r>
              <a:rPr lang="en-US" sz="2400" dirty="0" err="1"/>
              <a:t>sammandrag</a:t>
            </a:r>
            <a:endParaRPr lang="en-US" sz="2400" dirty="0"/>
          </a:p>
          <a:p>
            <a:pPr lvl="2"/>
            <a:r>
              <a:rPr lang="en-US" sz="2000" dirty="0" err="1"/>
              <a:t>Bergnäsdagen</a:t>
            </a:r>
            <a:r>
              <a:rPr lang="en-US" sz="2000" dirty="0"/>
              <a:t> 2-3 lag 26/5</a:t>
            </a:r>
          </a:p>
          <a:p>
            <a:pPr lvl="2"/>
            <a:r>
              <a:rPr lang="en-US" sz="2000" dirty="0" err="1"/>
              <a:t>Gammelstadsdagen</a:t>
            </a:r>
            <a:r>
              <a:rPr lang="en-US" sz="2000" dirty="0"/>
              <a:t> 2 matcher. </a:t>
            </a:r>
            <a:r>
              <a:rPr lang="en-US" sz="2000" dirty="0" err="1"/>
              <a:t>Antal</a:t>
            </a:r>
            <a:r>
              <a:rPr lang="en-US" sz="2000" dirty="0"/>
              <a:t> lag? 16/6</a:t>
            </a:r>
          </a:p>
          <a:p>
            <a:r>
              <a:rPr lang="en-US" sz="2800" dirty="0" err="1"/>
              <a:t>Meddela</a:t>
            </a:r>
            <a:r>
              <a:rPr lang="en-US" sz="2800" dirty="0"/>
              <a:t> </a:t>
            </a:r>
            <a:r>
              <a:rPr lang="en-US" sz="2800" dirty="0" err="1"/>
              <a:t>ev</a:t>
            </a:r>
            <a:r>
              <a:rPr lang="en-US" sz="2800" dirty="0"/>
              <a:t>. </a:t>
            </a:r>
            <a:r>
              <a:rPr lang="en-US" sz="2800" dirty="0" err="1"/>
              <a:t>frånvaro</a:t>
            </a:r>
            <a:r>
              <a:rPr lang="en-US" sz="2800" dirty="0"/>
              <a:t> </a:t>
            </a:r>
            <a:r>
              <a:rPr lang="en-US" sz="2800" dirty="0" err="1"/>
              <a:t>i</a:t>
            </a:r>
            <a:r>
              <a:rPr lang="en-US" sz="2800" dirty="0"/>
              <a:t> god </a:t>
            </a:r>
            <a:r>
              <a:rPr lang="en-US" sz="2800" dirty="0" err="1"/>
              <a:t>tid</a:t>
            </a:r>
            <a:r>
              <a:rPr lang="en-US" sz="2800" dirty="0"/>
              <a:t> </a:t>
            </a:r>
            <a:r>
              <a:rPr lang="en-US" sz="2800" dirty="0" err="1"/>
              <a:t>innan</a:t>
            </a:r>
            <a:r>
              <a:rPr lang="en-US" sz="2800" dirty="0"/>
              <a:t> match</a:t>
            </a:r>
          </a:p>
          <a:p>
            <a:r>
              <a:rPr lang="en-US" sz="2800" dirty="0" err="1"/>
              <a:t>Meddela</a:t>
            </a:r>
            <a:r>
              <a:rPr lang="en-US" sz="2800" dirty="0"/>
              <a:t> via laget.se. Man </a:t>
            </a:r>
            <a:r>
              <a:rPr lang="en-US" sz="2800" dirty="0" err="1"/>
              <a:t>kan</a:t>
            </a:r>
            <a:r>
              <a:rPr lang="en-US" sz="2800" dirty="0"/>
              <a:t> </a:t>
            </a:r>
            <a:r>
              <a:rPr lang="en-US" sz="2800" dirty="0" err="1"/>
              <a:t>ändra</a:t>
            </a:r>
            <a:r>
              <a:rPr lang="en-US" sz="2800" dirty="0"/>
              <a:t> </a:t>
            </a:r>
            <a:r>
              <a:rPr lang="en-US" sz="2800" dirty="0" err="1"/>
              <a:t>sitt</a:t>
            </a:r>
            <a:r>
              <a:rPr lang="en-US" sz="2800" dirty="0"/>
              <a:t> </a:t>
            </a:r>
            <a:r>
              <a:rPr lang="en-US" sz="2800" dirty="0" err="1"/>
              <a:t>svar</a:t>
            </a:r>
            <a:r>
              <a:rPr lang="en-US" sz="2800" dirty="0"/>
              <a:t>!</a:t>
            </a:r>
          </a:p>
          <a:p>
            <a:pPr lvl="1"/>
            <a:endParaRPr lang="en-US" sz="2400" dirty="0"/>
          </a:p>
          <a:p>
            <a:endParaRPr lang="en-US" sz="2800" dirty="0"/>
          </a:p>
        </p:txBody>
      </p:sp>
    </p:spTree>
    <p:extLst>
      <p:ext uri="{BB962C8B-B14F-4D97-AF65-F5344CB8AC3E}">
        <p14:creationId xmlns:p14="http://schemas.microsoft.com/office/powerpoint/2010/main" val="279916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Fotbollsskola</a:t>
            </a:r>
            <a:endParaRPr lang="en-US" dirty="0"/>
          </a:p>
        </p:txBody>
      </p:sp>
      <p:sp>
        <p:nvSpPr>
          <p:cNvPr id="3" name="Content Placeholder 2"/>
          <p:cNvSpPr>
            <a:spLocks noGrp="1"/>
          </p:cNvSpPr>
          <p:nvPr>
            <p:ph idx="1"/>
          </p:nvPr>
        </p:nvSpPr>
        <p:spPr/>
        <p:txBody>
          <a:bodyPr/>
          <a:lstStyle/>
          <a:p>
            <a:r>
              <a:rPr lang="en-US" dirty="0" err="1"/>
              <a:t>Fotbollsskola</a:t>
            </a:r>
            <a:r>
              <a:rPr lang="en-US" dirty="0"/>
              <a:t> 17-20 </a:t>
            </a:r>
            <a:r>
              <a:rPr lang="en-US" dirty="0" err="1"/>
              <a:t>juni</a:t>
            </a:r>
            <a:endParaRPr lang="en-US" dirty="0"/>
          </a:p>
          <a:p>
            <a:pPr lvl="1"/>
            <a:r>
              <a:rPr lang="en-US" dirty="0"/>
              <a:t>550 </a:t>
            </a:r>
            <a:r>
              <a:rPr lang="en-US" dirty="0" err="1"/>
              <a:t>kr</a:t>
            </a:r>
            <a:endParaRPr lang="en-US" dirty="0"/>
          </a:p>
          <a:p>
            <a:r>
              <a:rPr lang="en-US" dirty="0" err="1"/>
              <a:t>Liverloop</a:t>
            </a:r>
            <a:r>
              <a:rPr lang="en-US" dirty="0"/>
              <a:t> 5-7 </a:t>
            </a:r>
            <a:r>
              <a:rPr lang="en-US" dirty="0" err="1"/>
              <a:t>aug</a:t>
            </a:r>
            <a:endParaRPr lang="en-US" dirty="0"/>
          </a:p>
          <a:p>
            <a:r>
              <a:rPr lang="en-US" dirty="0"/>
              <a:t>Ca 2500 </a:t>
            </a:r>
            <a:r>
              <a:rPr lang="en-US" dirty="0" err="1"/>
              <a:t>kr</a:t>
            </a:r>
            <a:r>
              <a:rPr lang="en-US" dirty="0"/>
              <a:t> </a:t>
            </a:r>
            <a:r>
              <a:rPr lang="en-US" dirty="0" err="1"/>
              <a:t>inkl</a:t>
            </a:r>
            <a:r>
              <a:rPr lang="en-US" dirty="0"/>
              <a:t> mat</a:t>
            </a:r>
          </a:p>
          <a:p>
            <a:pPr marL="0" indent="0">
              <a:buNone/>
            </a:pPr>
            <a:endParaRPr lang="en-US" dirty="0"/>
          </a:p>
        </p:txBody>
      </p:sp>
    </p:spTree>
    <p:extLst>
      <p:ext uri="{BB962C8B-B14F-4D97-AF65-F5344CB8AC3E}">
        <p14:creationId xmlns:p14="http://schemas.microsoft.com/office/powerpoint/2010/main" val="70428495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2640</TotalTime>
  <Words>859</Words>
  <Application>Microsoft Office PowerPoint</Application>
  <PresentationFormat>Bildspel på skärmen (4:3)</PresentationFormat>
  <Paragraphs>171</Paragraphs>
  <Slides>25</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25</vt:i4>
      </vt:variant>
    </vt:vector>
  </HeadingPairs>
  <TitlesOfParts>
    <vt:vector size="29" baseType="lpstr">
      <vt:lpstr>Arial</vt:lpstr>
      <vt:lpstr>Calibri</vt:lpstr>
      <vt:lpstr>Verdana</vt:lpstr>
      <vt:lpstr>Office-tema</vt:lpstr>
      <vt:lpstr>Bergnäsets AIK</vt:lpstr>
      <vt:lpstr>Agenda</vt:lpstr>
      <vt:lpstr>Målsätting</vt:lpstr>
      <vt:lpstr>Presentationsrunda</vt:lpstr>
      <vt:lpstr>Funktionärer</vt:lpstr>
      <vt:lpstr>Funktionärer</vt:lpstr>
      <vt:lpstr>Träningar</vt:lpstr>
      <vt:lpstr>Matcher och cuper</vt:lpstr>
      <vt:lpstr>Fotbollsskola</vt:lpstr>
      <vt:lpstr>Kommunikation</vt:lpstr>
      <vt:lpstr>Kommunikation – tips!</vt:lpstr>
      <vt:lpstr>Avgifter</vt:lpstr>
      <vt:lpstr>Träningskläder</vt:lpstr>
      <vt:lpstr>Föreningspolicy</vt:lpstr>
      <vt:lpstr>Föreningspolicy</vt:lpstr>
      <vt:lpstr>Föreningspolicy</vt:lpstr>
      <vt:lpstr>Föreningspolicy</vt:lpstr>
      <vt:lpstr>Föreningspolicy</vt:lpstr>
      <vt:lpstr>Föreningspolicy</vt:lpstr>
      <vt:lpstr>Anläggningen Bergsvallen</vt:lpstr>
      <vt:lpstr>Tränarna har ordet Hur nå målet?</vt:lpstr>
      <vt:lpstr>Tränarna har ordet</vt:lpstr>
      <vt:lpstr>Särskilda medskick</vt:lpstr>
      <vt:lpstr>Lagaktiviteter/Avslutning</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Christer Andersson</dc:creator>
  <cp:lastModifiedBy>Tobhias Wikström</cp:lastModifiedBy>
  <cp:revision>86</cp:revision>
  <dcterms:created xsi:type="dcterms:W3CDTF">2013-02-11T08:41:06Z</dcterms:created>
  <dcterms:modified xsi:type="dcterms:W3CDTF">2019-05-14T20:04:48Z</dcterms:modified>
</cp:coreProperties>
</file>