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22"/>
  </p:notesMasterIdLst>
  <p:sldIdLst>
    <p:sldId id="256" r:id="rId5"/>
    <p:sldId id="289" r:id="rId6"/>
    <p:sldId id="295" r:id="rId7"/>
    <p:sldId id="296" r:id="rId8"/>
    <p:sldId id="261" r:id="rId9"/>
    <p:sldId id="283" r:id="rId10"/>
    <p:sldId id="259" r:id="rId11"/>
    <p:sldId id="286" r:id="rId12"/>
    <p:sldId id="262" r:id="rId13"/>
    <p:sldId id="260" r:id="rId14"/>
    <p:sldId id="297" r:id="rId15"/>
    <p:sldId id="298" r:id="rId16"/>
    <p:sldId id="282" r:id="rId17"/>
    <p:sldId id="292" r:id="rId18"/>
    <p:sldId id="266" r:id="rId19"/>
    <p:sldId id="273" r:id="rId20"/>
    <p:sldId id="267" r:id="rId2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lin, Karin" userId="a27de8a3-9bff-40e4-880f-8c515b0e9954" providerId="ADAL" clId="{761DA409-A264-4DD5-89C7-681D96766258}"/>
    <pc:docChg chg="undo custSel modSld">
      <pc:chgData name="Wallin, Karin" userId="a27de8a3-9bff-40e4-880f-8c515b0e9954" providerId="ADAL" clId="{761DA409-A264-4DD5-89C7-681D96766258}" dt="2024-03-26T19:02:38.213" v="70" actId="20577"/>
      <pc:docMkLst>
        <pc:docMk/>
      </pc:docMkLst>
      <pc:sldChg chg="modSp mod">
        <pc:chgData name="Wallin, Karin" userId="a27de8a3-9bff-40e4-880f-8c515b0e9954" providerId="ADAL" clId="{761DA409-A264-4DD5-89C7-681D96766258}" dt="2024-03-26T19:02:12.414" v="66" actId="1076"/>
        <pc:sldMkLst>
          <pc:docMk/>
          <pc:sldMk cId="1696647255" sldId="261"/>
        </pc:sldMkLst>
        <pc:spChg chg="mod">
          <ac:chgData name="Wallin, Karin" userId="a27de8a3-9bff-40e4-880f-8c515b0e9954" providerId="ADAL" clId="{761DA409-A264-4DD5-89C7-681D96766258}" dt="2024-03-26T19:02:12.414" v="66" actId="1076"/>
          <ac:spMkLst>
            <pc:docMk/>
            <pc:sldMk cId="1696647255" sldId="261"/>
            <ac:spMk id="2" creationId="{00000000-0000-0000-0000-000000000000}"/>
          </ac:spMkLst>
        </pc:spChg>
      </pc:sldChg>
      <pc:sldChg chg="modSp mod">
        <pc:chgData name="Wallin, Karin" userId="a27de8a3-9bff-40e4-880f-8c515b0e9954" providerId="ADAL" clId="{761DA409-A264-4DD5-89C7-681D96766258}" dt="2024-03-26T18:54:59.577" v="62" actId="20577"/>
        <pc:sldMkLst>
          <pc:docMk/>
          <pc:sldMk cId="4107499706" sldId="282"/>
        </pc:sldMkLst>
        <pc:spChg chg="mod">
          <ac:chgData name="Wallin, Karin" userId="a27de8a3-9bff-40e4-880f-8c515b0e9954" providerId="ADAL" clId="{761DA409-A264-4DD5-89C7-681D96766258}" dt="2024-03-26T18:54:59.577" v="62" actId="20577"/>
          <ac:spMkLst>
            <pc:docMk/>
            <pc:sldMk cId="4107499706" sldId="282"/>
            <ac:spMk id="3" creationId="{00000000-0000-0000-0000-000000000000}"/>
          </ac:spMkLst>
        </pc:spChg>
        <pc:spChg chg="mod">
          <ac:chgData name="Wallin, Karin" userId="a27de8a3-9bff-40e4-880f-8c515b0e9954" providerId="ADAL" clId="{761DA409-A264-4DD5-89C7-681D96766258}" dt="2024-03-26T18:45:13.551" v="24" actId="20577"/>
          <ac:spMkLst>
            <pc:docMk/>
            <pc:sldMk cId="4107499706" sldId="282"/>
            <ac:spMk id="4" creationId="{00000000-0000-0000-0000-000000000000}"/>
          </ac:spMkLst>
        </pc:spChg>
      </pc:sldChg>
      <pc:sldChg chg="modSp mod">
        <pc:chgData name="Wallin, Karin" userId="a27de8a3-9bff-40e4-880f-8c515b0e9954" providerId="ADAL" clId="{761DA409-A264-4DD5-89C7-681D96766258}" dt="2024-03-26T19:02:38.213" v="70" actId="20577"/>
        <pc:sldMkLst>
          <pc:docMk/>
          <pc:sldMk cId="488011316" sldId="292"/>
        </pc:sldMkLst>
        <pc:spChg chg="mod">
          <ac:chgData name="Wallin, Karin" userId="a27de8a3-9bff-40e4-880f-8c515b0e9954" providerId="ADAL" clId="{761DA409-A264-4DD5-89C7-681D96766258}" dt="2024-03-26T19:02:38.213" v="70" actId="20577"/>
          <ac:spMkLst>
            <pc:docMk/>
            <pc:sldMk cId="488011316" sldId="292"/>
            <ac:spMk id="3" creationId="{00000000-0000-0000-0000-000000000000}"/>
          </ac:spMkLst>
        </pc:spChg>
      </pc:sldChg>
    </pc:docChg>
  </pc:docChgLst>
  <pc:docChgLst>
    <pc:chgData name="Wallin, Karin" userId="a27de8a3-9bff-40e4-880f-8c515b0e9954" providerId="ADAL" clId="{1C8F8E8B-4C2B-4D87-8A5E-84A2F8383A19}"/>
    <pc:docChg chg="modSld">
      <pc:chgData name="Wallin, Karin" userId="a27de8a3-9bff-40e4-880f-8c515b0e9954" providerId="ADAL" clId="{1C8F8E8B-4C2B-4D87-8A5E-84A2F8383A19}" dt="2024-03-27T08:46:37.448" v="3" actId="207"/>
      <pc:docMkLst>
        <pc:docMk/>
      </pc:docMkLst>
      <pc:sldChg chg="modSp mod">
        <pc:chgData name="Wallin, Karin" userId="a27de8a3-9bff-40e4-880f-8c515b0e9954" providerId="ADAL" clId="{1C8F8E8B-4C2B-4D87-8A5E-84A2F8383A19}" dt="2024-03-27T08:46:21.338" v="2" actId="207"/>
        <pc:sldMkLst>
          <pc:docMk/>
          <pc:sldMk cId="4107499706" sldId="282"/>
        </pc:sldMkLst>
        <pc:spChg chg="mod">
          <ac:chgData name="Wallin, Karin" userId="a27de8a3-9bff-40e4-880f-8c515b0e9954" providerId="ADAL" clId="{1C8F8E8B-4C2B-4D87-8A5E-84A2F8383A19}" dt="2024-03-27T08:46:17.626" v="1" actId="207"/>
          <ac:spMkLst>
            <pc:docMk/>
            <pc:sldMk cId="4107499706" sldId="282"/>
            <ac:spMk id="3" creationId="{00000000-0000-0000-0000-000000000000}"/>
          </ac:spMkLst>
        </pc:spChg>
        <pc:spChg chg="mod">
          <ac:chgData name="Wallin, Karin" userId="a27de8a3-9bff-40e4-880f-8c515b0e9954" providerId="ADAL" clId="{1C8F8E8B-4C2B-4D87-8A5E-84A2F8383A19}" dt="2024-03-27T08:46:21.338" v="2" actId="207"/>
          <ac:spMkLst>
            <pc:docMk/>
            <pc:sldMk cId="4107499706" sldId="282"/>
            <ac:spMk id="4" creationId="{00000000-0000-0000-0000-000000000000}"/>
          </ac:spMkLst>
        </pc:spChg>
      </pc:sldChg>
      <pc:sldChg chg="modSp mod">
        <pc:chgData name="Wallin, Karin" userId="a27de8a3-9bff-40e4-880f-8c515b0e9954" providerId="ADAL" clId="{1C8F8E8B-4C2B-4D87-8A5E-84A2F8383A19}" dt="2024-03-27T08:46:37.448" v="3" actId="207"/>
        <pc:sldMkLst>
          <pc:docMk/>
          <pc:sldMk cId="488011316" sldId="292"/>
        </pc:sldMkLst>
        <pc:spChg chg="mod">
          <ac:chgData name="Wallin, Karin" userId="a27de8a3-9bff-40e4-880f-8c515b0e9954" providerId="ADAL" clId="{1C8F8E8B-4C2B-4D87-8A5E-84A2F8383A19}" dt="2024-03-27T08:46:37.448" v="3" actId="207"/>
          <ac:spMkLst>
            <pc:docMk/>
            <pc:sldMk cId="488011316" sldId="292"/>
            <ac:spMk id="3" creationId="{00000000-0000-0000-0000-000000000000}"/>
          </ac:spMkLst>
        </pc:spChg>
      </pc:sldChg>
      <pc:sldChg chg="modSp mod">
        <pc:chgData name="Wallin, Karin" userId="a27de8a3-9bff-40e4-880f-8c515b0e9954" providerId="ADAL" clId="{1C8F8E8B-4C2B-4D87-8A5E-84A2F8383A19}" dt="2024-03-27T08:46:09.224" v="0" actId="207"/>
        <pc:sldMkLst>
          <pc:docMk/>
          <pc:sldMk cId="1556053108" sldId="298"/>
        </pc:sldMkLst>
        <pc:spChg chg="mod">
          <ac:chgData name="Wallin, Karin" userId="a27de8a3-9bff-40e4-880f-8c515b0e9954" providerId="ADAL" clId="{1C8F8E8B-4C2B-4D87-8A5E-84A2F8383A19}" dt="2024-03-27T08:46:09.224" v="0" actId="207"/>
          <ac:spMkLst>
            <pc:docMk/>
            <pc:sldMk cId="1556053108" sldId="29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68BC5-C8A8-1041-9E72-7C603394E658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D8323-C356-7B4C-823B-DC8E815EA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12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D8323-C356-7B4C-823B-DC8E815EAD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82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90864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2024-03-27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2024-03-27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Rak 8"/>
          <p:cNvCxnSpPr/>
          <p:nvPr userDrawn="1"/>
        </p:nvCxnSpPr>
        <p:spPr>
          <a:xfrm>
            <a:off x="107504" y="6060519"/>
            <a:ext cx="8856984" cy="0"/>
          </a:xfrm>
          <a:prstGeom prst="line">
            <a:avLst/>
          </a:prstGeom>
          <a:ln w="76200">
            <a:solidFill>
              <a:srgbClr val="008F4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8" b="97462" l="3784" r="95676">
                        <a14:foregroundMark x1="43243" y1="28934" x2="43243" y2="28934"/>
                        <a14:foregroundMark x1="43784" y1="23350" x2="43784" y2="23350"/>
                        <a14:foregroundMark x1="45946" y1="19797" x2="45946" y2="19797"/>
                        <a14:foregroundMark x1="45946" y1="15736" x2="45946" y2="15736"/>
                        <a14:foregroundMark x1="54054" y1="15228" x2="54054" y2="15228"/>
                        <a14:foregroundMark x1="50811" y1="43655" x2="50811" y2="43655"/>
                        <a14:foregroundMark x1="49189" y1="40102" x2="49189" y2="40102"/>
                        <a14:foregroundMark x1="49189" y1="53299" x2="49189" y2="53299"/>
                        <a14:foregroundMark x1="36216" y1="50761" x2="36216" y2="50761"/>
                        <a14:foregroundMark x1="26486" y1="52792" x2="26486" y2="52792"/>
                        <a14:foregroundMark x1="31351" y1="40609" x2="31351" y2="40609"/>
                        <a14:foregroundMark x1="28108" y1="46701" x2="28108" y2="46701"/>
                        <a14:foregroundMark x1="37297" y1="55838" x2="37297" y2="55838"/>
                        <a14:foregroundMark x1="61622" y1="47716" x2="61622" y2="47716"/>
                        <a14:foregroundMark x1="60000" y1="42132" x2="60000" y2="42132"/>
                        <a14:foregroundMark x1="61081" y1="56345" x2="61081" y2="56345"/>
                        <a14:foregroundMark x1="69189" y1="46193" x2="69189" y2="46193"/>
                        <a14:foregroundMark x1="73514" y1="40609" x2="73514" y2="40609"/>
                        <a14:backgroundMark x1="27027" y1="29949" x2="16216" y2="32487"/>
                        <a14:backgroundMark x1="16216" y1="31472" x2="8649" y2="39086"/>
                        <a14:backgroundMark x1="8649" y1="38071" x2="4324" y2="47716"/>
                        <a14:backgroundMark x1="3784" y1="47208" x2="4865" y2="60406"/>
                        <a14:backgroundMark x1="4865" y1="60406" x2="10811" y2="68528"/>
                        <a14:backgroundMark x1="10811" y1="68528" x2="17838" y2="73096"/>
                        <a14:backgroundMark x1="17297" y1="72589" x2="25405" y2="75127"/>
                        <a14:backgroundMark x1="24324" y1="75127" x2="34054" y2="74112"/>
                        <a14:backgroundMark x1="32973" y1="74619" x2="32432" y2="97970"/>
                        <a14:backgroundMark x1="25946" y1="29442" x2="25946" y2="0"/>
                      </a14:backgroundRemoval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904" r="4297" b="2274"/>
          <a:stretch/>
        </p:blipFill>
        <p:spPr bwMode="auto">
          <a:xfrm>
            <a:off x="251520" y="5405912"/>
            <a:ext cx="1170086" cy="1309214"/>
          </a:xfrm>
          <a:prstGeom prst="ellipse">
            <a:avLst/>
          </a:prstGeom>
          <a:noFill/>
          <a:ln>
            <a:noFill/>
          </a:ln>
          <a:effectLst>
            <a:outerShdw blurRad="50800" dist="50800" dir="2400000" sx="103000" sy="103000" algn="t" rotWithShape="0">
              <a:prstClr val="black">
                <a:alpha val="40000"/>
              </a:prstClr>
            </a:outerShdw>
          </a:effectLst>
        </p:spPr>
      </p:pic>
      <p:sp>
        <p:nvSpPr>
          <p:cNvPr id="10" name="Rektangel 9"/>
          <p:cNvSpPr/>
          <p:nvPr userDrawn="1"/>
        </p:nvSpPr>
        <p:spPr>
          <a:xfrm>
            <a:off x="5113493" y="6081243"/>
            <a:ext cx="3562963" cy="52322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2800" b="1" cap="none" spc="0" dirty="0">
                <a:ln w="19050">
                  <a:noFill/>
                  <a:prstDash val="solid"/>
                </a:ln>
                <a:solidFill>
                  <a:srgbClr val="008F4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Hos oss är alla stjärnor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2024-03-27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2024-03-27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2024-03-27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2024-03-27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2024-03-27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2024-03-27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2024-03-27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917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8" b="97462" l="3784" r="95676">
                        <a14:foregroundMark x1="43243" y1="28934" x2="43243" y2="28934"/>
                        <a14:foregroundMark x1="43784" y1="23350" x2="43784" y2="23350"/>
                        <a14:foregroundMark x1="45946" y1="19797" x2="45946" y2="19797"/>
                        <a14:foregroundMark x1="45946" y1="15736" x2="45946" y2="15736"/>
                        <a14:foregroundMark x1="54054" y1="15228" x2="54054" y2="15228"/>
                        <a14:foregroundMark x1="50811" y1="43655" x2="50811" y2="43655"/>
                        <a14:foregroundMark x1="49189" y1="40102" x2="49189" y2="40102"/>
                        <a14:foregroundMark x1="49189" y1="53299" x2="49189" y2="53299"/>
                        <a14:foregroundMark x1="36216" y1="50761" x2="36216" y2="50761"/>
                        <a14:foregroundMark x1="26486" y1="52792" x2="26486" y2="52792"/>
                        <a14:foregroundMark x1="31351" y1="40609" x2="31351" y2="40609"/>
                        <a14:foregroundMark x1="28108" y1="46701" x2="28108" y2="46701"/>
                        <a14:foregroundMark x1="37297" y1="55838" x2="37297" y2="55838"/>
                        <a14:foregroundMark x1="61622" y1="47716" x2="61622" y2="47716"/>
                        <a14:foregroundMark x1="60000" y1="42132" x2="60000" y2="42132"/>
                        <a14:foregroundMark x1="61081" y1="56345" x2="61081" y2="56345"/>
                        <a14:foregroundMark x1="69189" y1="46193" x2="69189" y2="46193"/>
                        <a14:foregroundMark x1="73514" y1="40609" x2="73514" y2="40609"/>
                        <a14:backgroundMark x1="27027" y1="29949" x2="16216" y2="32487"/>
                        <a14:backgroundMark x1="16216" y1="31472" x2="8649" y2="39086"/>
                        <a14:backgroundMark x1="8649" y1="38071" x2="4324" y2="47716"/>
                        <a14:backgroundMark x1="3784" y1="47208" x2="4865" y2="60406"/>
                        <a14:backgroundMark x1="4865" y1="60406" x2="10811" y2="68528"/>
                        <a14:backgroundMark x1="10811" y1="68528" x2="17838" y2="73096"/>
                        <a14:backgroundMark x1="17297" y1="72589" x2="25405" y2="75127"/>
                        <a14:backgroundMark x1="24324" y1="75127" x2="34054" y2="74112"/>
                        <a14:backgroundMark x1="32973" y1="74619" x2="32432" y2="97970"/>
                        <a14:backgroundMark x1="25946" y1="29442" x2="25946" y2="0"/>
                      </a14:backgroundRemoval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904" r="4297" b="2274"/>
          <a:stretch/>
        </p:blipFill>
        <p:spPr bwMode="auto">
          <a:xfrm>
            <a:off x="6588224" y="116632"/>
            <a:ext cx="2252454" cy="2520280"/>
          </a:xfrm>
          <a:prstGeom prst="ellipse">
            <a:avLst/>
          </a:prstGeom>
          <a:noFill/>
          <a:ln>
            <a:noFill/>
          </a:ln>
          <a:effectLst>
            <a:outerShdw blurRad="50800" dist="50800" dir="2400000" sx="103000" sy="103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319015"/>
            <a:ext cx="7772400" cy="1470025"/>
          </a:xfrm>
        </p:spPr>
        <p:txBody>
          <a:bodyPr>
            <a:normAutofit/>
          </a:bodyPr>
          <a:lstStyle/>
          <a:p>
            <a:r>
              <a:rPr lang="sv-SE" sz="6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Bergnäsets AIK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i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BAIK P12 FÖRÄLDRAMÖTE </a:t>
            </a:r>
            <a:r>
              <a:rPr lang="sv-SE" i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säsongen 2024</a:t>
            </a:r>
            <a:endParaRPr lang="sv-SE" i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515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Avgifter </a:t>
            </a:r>
            <a:br>
              <a:rPr lang="sv-SE" sz="3600" dirty="0"/>
            </a:br>
            <a:endParaRPr lang="sv-SE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Medlemsavgift (BAIK)– Faktureras individuellt</a:t>
            </a:r>
          </a:p>
          <a:p>
            <a:pPr lvl="2"/>
            <a:r>
              <a:rPr lang="sv-SE" sz="1600" dirty="0"/>
              <a:t>350 kr/enskild</a:t>
            </a:r>
          </a:p>
          <a:p>
            <a:pPr lvl="2"/>
            <a:r>
              <a:rPr lang="sv-SE" sz="1600" dirty="0"/>
              <a:t>600 kr/familj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v-SE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Deltagaravgift (f.d. Aktivitetsavgift) (Fotbollssektion) – Faktureras individuellt</a:t>
            </a:r>
          </a:p>
          <a:p>
            <a:pPr lvl="2"/>
            <a:r>
              <a:rPr lang="sv-SE" sz="1600" dirty="0"/>
              <a:t>1 200 kr</a:t>
            </a:r>
          </a:p>
          <a:p>
            <a:pPr lvl="2"/>
            <a:endParaRPr lang="sv-SE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Sektionsavgift (f.d. Lagavgift) – Dras från lagkassa 30/6 samt 30/9</a:t>
            </a:r>
          </a:p>
          <a:p>
            <a:pPr lvl="2"/>
            <a:r>
              <a:rPr lang="sv-SE" sz="1600" dirty="0"/>
              <a:t>400 kr/spelare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78081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Ekonomi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v-SE" sz="1800"/>
              <a:t>Ingående 2023-01-01</a:t>
            </a:r>
            <a:r>
              <a:rPr lang="sv-SE" sz="1800" dirty="0"/>
              <a:t>	</a:t>
            </a:r>
            <a:r>
              <a:rPr lang="sv-SE" sz="1800"/>
              <a:t> 34 018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1800"/>
              <a:t>Lagavgift</a:t>
            </a:r>
            <a:r>
              <a:rPr lang="sv-SE" sz="1800" dirty="0"/>
              <a:t>	</a:t>
            </a:r>
            <a:r>
              <a:rPr lang="sv-SE" sz="1800"/>
              <a:t>		- 9 </a:t>
            </a:r>
            <a:r>
              <a:rPr lang="sv-SE" sz="1800" dirty="0"/>
              <a:t>200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1800"/>
              <a:t>Anmälningsavgift	</a:t>
            </a:r>
            <a:r>
              <a:rPr lang="sv-SE" sz="1800" dirty="0"/>
              <a:t>	</a:t>
            </a:r>
            <a:r>
              <a:rPr lang="sv-SE" sz="1800"/>
              <a:t>- 5 800</a:t>
            </a:r>
            <a:endParaRPr lang="sv-SE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1800" dirty="0"/>
              <a:t>Försäljning		</a:t>
            </a:r>
            <a:r>
              <a:rPr lang="sv-SE" sz="1800"/>
              <a:t>+ 17 357</a:t>
            </a:r>
            <a:endParaRPr lang="sv-SE" sz="1800" dirty="0"/>
          </a:p>
          <a:p>
            <a:pPr lvl="1">
              <a:buFont typeface="Arial" panose="020B0604020202020204" pitchFamily="34" charset="0"/>
              <a:buChar char="•"/>
            </a:pPr>
            <a:endParaRPr lang="sv-SE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1800"/>
              <a:t>Utgående 2023-12-31	36 375</a:t>
            </a:r>
            <a:endParaRPr lang="sv-SE" sz="1800" dirty="0"/>
          </a:p>
          <a:p>
            <a:pPr lvl="1">
              <a:buFont typeface="Arial" panose="020B0604020202020204" pitchFamily="34" charset="0"/>
              <a:buChar char="•"/>
            </a:pPr>
            <a:endParaRPr lang="sv-SE" sz="16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5696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Föräldrauppdrag (1/3)</a:t>
            </a:r>
            <a:endParaRPr lang="sv-SE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80821"/>
            <a:ext cx="4397660" cy="4248472"/>
          </a:xfrm>
        </p:spPr>
        <p:txBody>
          <a:bodyPr>
            <a:normAutofit/>
          </a:bodyPr>
          <a:lstStyle/>
          <a:p>
            <a:r>
              <a:rPr lang="sv-SE" sz="1800" b="1" dirty="0"/>
              <a:t>Kassör</a:t>
            </a:r>
          </a:p>
          <a:p>
            <a:pPr lvl="1"/>
            <a:r>
              <a:rPr lang="sv-SE" sz="1400" dirty="0"/>
              <a:t>Ansvar för att kolla så att saldo är korrekt.</a:t>
            </a:r>
          </a:p>
          <a:p>
            <a:pPr lvl="1"/>
            <a:r>
              <a:rPr lang="sv-SE" sz="1400" dirty="0"/>
              <a:t>Hjälpa till att sätta in eller ta ut pengar vid försäljning/cuper etc.</a:t>
            </a:r>
          </a:p>
          <a:p>
            <a:pPr lvl="1"/>
            <a:r>
              <a:rPr lang="sv-SE" sz="1400" dirty="0"/>
              <a:t>Johan Vikström</a:t>
            </a:r>
          </a:p>
        </p:txBody>
      </p:sp>
    </p:spTree>
    <p:extLst>
      <p:ext uri="{BB962C8B-B14F-4D97-AF65-F5344CB8AC3E}">
        <p14:creationId xmlns:p14="http://schemas.microsoft.com/office/powerpoint/2010/main" val="1556053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Föräldrauppdrag (2/3)</a:t>
            </a:r>
            <a:endParaRPr lang="sv-SE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80821"/>
            <a:ext cx="4397660" cy="4248472"/>
          </a:xfrm>
        </p:spPr>
        <p:txBody>
          <a:bodyPr>
            <a:normAutofit/>
          </a:bodyPr>
          <a:lstStyle/>
          <a:p>
            <a:r>
              <a:rPr lang="sv-SE" sz="1800" b="1" dirty="0"/>
              <a:t>Försäljning/Koordinering</a:t>
            </a:r>
          </a:p>
          <a:p>
            <a:pPr lvl="1"/>
            <a:r>
              <a:rPr lang="sv-SE" sz="1600" dirty="0"/>
              <a:t>2019 - toa/hushållspapper</a:t>
            </a:r>
          </a:p>
          <a:p>
            <a:pPr lvl="2"/>
            <a:r>
              <a:rPr lang="sv-SE" sz="1400" dirty="0"/>
              <a:t>Jeanette (Leo) </a:t>
            </a:r>
          </a:p>
          <a:p>
            <a:pPr lvl="1"/>
            <a:r>
              <a:rPr lang="sv-SE" sz="1600" dirty="0"/>
              <a:t>2020 - toa/hushållspapper</a:t>
            </a:r>
          </a:p>
          <a:p>
            <a:pPr lvl="2"/>
            <a:r>
              <a:rPr lang="sv-SE" sz="1400" dirty="0"/>
              <a:t>Linda (Pelle)</a:t>
            </a:r>
          </a:p>
          <a:p>
            <a:pPr lvl="2"/>
            <a:r>
              <a:rPr lang="sv-SE" sz="1400" dirty="0"/>
              <a:t>Viktoria (Ville S) </a:t>
            </a:r>
          </a:p>
          <a:p>
            <a:pPr lvl="1"/>
            <a:r>
              <a:rPr lang="sv-SE" sz="1600" dirty="0"/>
              <a:t>2021 – toapapper - kol/briketter</a:t>
            </a:r>
          </a:p>
          <a:p>
            <a:pPr lvl="2"/>
            <a:r>
              <a:rPr lang="sv-SE" sz="1400" dirty="0"/>
              <a:t>Emma </a:t>
            </a:r>
            <a:r>
              <a:rPr lang="sv-SE" sz="1400" dirty="0" err="1"/>
              <a:t>Själin</a:t>
            </a:r>
            <a:r>
              <a:rPr lang="sv-SE" sz="1400" dirty="0"/>
              <a:t> (Jack) Robert (Ebbe)</a:t>
            </a:r>
          </a:p>
          <a:p>
            <a:pPr lvl="1"/>
            <a:r>
              <a:rPr lang="sv-SE" sz="1600" dirty="0"/>
              <a:t>2022 – toa/hushållspapper</a:t>
            </a:r>
          </a:p>
          <a:p>
            <a:pPr lvl="2"/>
            <a:r>
              <a:rPr lang="sv-SE" sz="1400" dirty="0"/>
              <a:t>Jeanette (Leo)</a:t>
            </a:r>
          </a:p>
          <a:p>
            <a:pPr lvl="1"/>
            <a:r>
              <a:rPr lang="sv-SE" sz="1600" dirty="0"/>
              <a:t>2023 – plastpåsar /tvättmedel</a:t>
            </a:r>
          </a:p>
          <a:p>
            <a:pPr lvl="2"/>
            <a:r>
              <a:rPr lang="sv-SE" sz="1200" dirty="0"/>
              <a:t>Anna S (Viktor St) Emma (Jack)</a:t>
            </a:r>
          </a:p>
          <a:p>
            <a:pPr lvl="1"/>
            <a:r>
              <a:rPr lang="sv-SE" sz="1600" dirty="0"/>
              <a:t>2024 – 2 x toapapper</a:t>
            </a:r>
          </a:p>
          <a:p>
            <a:pPr lvl="2"/>
            <a:r>
              <a:rPr lang="sv-SE" sz="1200" dirty="0"/>
              <a:t>Ida (Dennis) / Tomas (Elian)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39092" y="1303269"/>
            <a:ext cx="4397660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b="1" dirty="0"/>
              <a:t>Försäljning/Koordinering- Rabatthäfte</a:t>
            </a:r>
          </a:p>
          <a:p>
            <a:pPr lvl="1"/>
            <a:r>
              <a:rPr lang="sv-SE" sz="1600" dirty="0"/>
              <a:t>2019 Karin (Elias)</a:t>
            </a:r>
          </a:p>
          <a:p>
            <a:pPr lvl="1"/>
            <a:r>
              <a:rPr lang="sv-SE" sz="1600" dirty="0"/>
              <a:t>2020 Anna (Viktor </a:t>
            </a:r>
            <a:r>
              <a:rPr lang="sv-SE" sz="1600" dirty="0" err="1"/>
              <a:t>St</a:t>
            </a:r>
            <a:r>
              <a:rPr lang="sv-SE" sz="1600" dirty="0"/>
              <a:t>) </a:t>
            </a:r>
          </a:p>
          <a:p>
            <a:pPr marL="457200" lvl="1" indent="0">
              <a:buFont typeface="Arial" pitchFamily="34" charset="0"/>
              <a:buNone/>
            </a:pPr>
            <a:r>
              <a:rPr lang="sv-SE" sz="1600" dirty="0"/>
              <a:t>            Johanna (Olle)</a:t>
            </a:r>
          </a:p>
          <a:p>
            <a:pPr lvl="1"/>
            <a:r>
              <a:rPr lang="sv-SE" sz="1600" dirty="0"/>
              <a:t>2021 Peter (Ville)</a:t>
            </a:r>
          </a:p>
          <a:p>
            <a:pPr lvl="1"/>
            <a:r>
              <a:rPr lang="sv-SE" sz="1600" dirty="0"/>
              <a:t>2022 Anna (Viktor </a:t>
            </a:r>
            <a:r>
              <a:rPr lang="sv-SE" sz="1600" dirty="0" err="1"/>
              <a:t>St</a:t>
            </a:r>
            <a:r>
              <a:rPr lang="sv-SE" sz="1600" dirty="0"/>
              <a:t>)</a:t>
            </a:r>
          </a:p>
          <a:p>
            <a:pPr lvl="1"/>
            <a:r>
              <a:rPr lang="sv-SE" sz="1600" dirty="0"/>
              <a:t>2023 Petter (Olle)</a:t>
            </a:r>
          </a:p>
          <a:p>
            <a:pPr lvl="1"/>
            <a:r>
              <a:rPr lang="sv-SE" sz="1600" dirty="0"/>
              <a:t>2024 Therese (Oliver)</a:t>
            </a:r>
          </a:p>
        </p:txBody>
      </p:sp>
    </p:spTree>
    <p:extLst>
      <p:ext uri="{BB962C8B-B14F-4D97-AF65-F5344CB8AC3E}">
        <p14:creationId xmlns:p14="http://schemas.microsoft.com/office/powerpoint/2010/main" val="4107499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Föräldrauppdrag(3/3)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09783"/>
            <a:ext cx="7560840" cy="38354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dirty="0"/>
              <a:t>Laget blir anvisad 2 v under säsongen att bemanna kiosken</a:t>
            </a:r>
          </a:p>
          <a:p>
            <a:endParaRPr lang="sv-SE" sz="1800" b="1" dirty="0"/>
          </a:p>
          <a:p>
            <a:r>
              <a:rPr lang="sv-SE" sz="1800" b="1" dirty="0"/>
              <a:t>Kioskansvarig/Koordinering</a:t>
            </a:r>
          </a:p>
          <a:p>
            <a:pPr lvl="1"/>
            <a:r>
              <a:rPr lang="sv-SE" sz="1400" dirty="0"/>
              <a:t>2021 Örjan</a:t>
            </a:r>
          </a:p>
          <a:p>
            <a:pPr lvl="1"/>
            <a:r>
              <a:rPr lang="sv-SE" sz="1400" dirty="0"/>
              <a:t>2022 Anna-Karin</a:t>
            </a:r>
          </a:p>
          <a:p>
            <a:pPr lvl="1"/>
            <a:r>
              <a:rPr lang="sv-SE" sz="1400" dirty="0"/>
              <a:t>2023 Emma (Jack) och Anna (Viktor St)</a:t>
            </a:r>
          </a:p>
          <a:p>
            <a:pPr lvl="1"/>
            <a:r>
              <a:rPr lang="sv-SE" sz="1400" dirty="0"/>
              <a:t>2024 Emma (Jack) och Anna (Viktor St)</a:t>
            </a:r>
            <a:endParaRPr lang="sv-SE" sz="1400" dirty="0">
              <a:solidFill>
                <a:srgbClr val="FF0000"/>
              </a:solidFill>
            </a:endParaRPr>
          </a:p>
          <a:p>
            <a:r>
              <a:rPr lang="sv-SE" sz="1800" b="1" dirty="0"/>
              <a:t> Kioskpersonal</a:t>
            </a:r>
          </a:p>
          <a:p>
            <a:pPr lvl="1"/>
            <a:r>
              <a:rPr lang="sv-SE" sz="1400" dirty="0"/>
              <a:t>Samtliga föräldrar (förutom ledargrupp)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39092" y="1303269"/>
            <a:ext cx="4397660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011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Kläder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3917032"/>
          </a:xfrm>
        </p:spPr>
        <p:txBody>
          <a:bodyPr>
            <a:noAutofit/>
          </a:bodyPr>
          <a:lstStyle/>
          <a:p>
            <a:r>
              <a:rPr lang="sv-SE" sz="2000" dirty="0"/>
              <a:t>Matchkläder</a:t>
            </a:r>
          </a:p>
          <a:p>
            <a:pPr lvl="1"/>
            <a:r>
              <a:rPr lang="sv-SE" sz="1600" dirty="0"/>
              <a:t>Matchtröjor delas ut i början av säsongen. Spelare/förälder ansvarar för att den medtages till match och återlämnas efter säsongens slut</a:t>
            </a:r>
          </a:p>
          <a:p>
            <a:pPr lvl="1"/>
            <a:r>
              <a:rPr lang="sv-SE" sz="1600" dirty="0"/>
              <a:t>Svarta shorts, gröna strumpor</a:t>
            </a:r>
          </a:p>
          <a:p>
            <a:pPr marL="457200" lvl="1" indent="0">
              <a:buNone/>
            </a:pPr>
            <a:endParaRPr lang="sv-SE" sz="1600" dirty="0"/>
          </a:p>
          <a:p>
            <a:r>
              <a:rPr lang="sv-SE" sz="2000" dirty="0"/>
              <a:t>Träningskläder</a:t>
            </a:r>
          </a:p>
          <a:p>
            <a:pPr lvl="1"/>
            <a:r>
              <a:rPr lang="sv-SE" sz="1600" dirty="0"/>
              <a:t>Inköp av 2 t-shirt, shorts, strumpor, träningsoverallsjacka/halv dragkedja samt träningsbyxa</a:t>
            </a:r>
          </a:p>
          <a:p>
            <a:pPr lvl="1"/>
            <a:r>
              <a:rPr lang="sv-SE" sz="1600" dirty="0"/>
              <a:t>~450 kr (lågt pris tack vare sponsorpengar)</a:t>
            </a:r>
          </a:p>
          <a:p>
            <a:endParaRPr lang="sv-SE" sz="2000" dirty="0"/>
          </a:p>
          <a:p>
            <a:r>
              <a:rPr lang="sv-SE" sz="2000" dirty="0"/>
              <a:t>Baikbutiken.se</a:t>
            </a:r>
          </a:p>
          <a:p>
            <a:r>
              <a:rPr lang="sv-SE" sz="2000" dirty="0"/>
              <a:t>Kioskpiraten</a:t>
            </a:r>
          </a:p>
          <a:p>
            <a:pPr marL="457200" lvl="1" indent="0">
              <a:buNone/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797044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Ge barnen bästa förutsättningar kring mat, vila, vätska och återhämtning.</a:t>
            </a:r>
          </a:p>
          <a:p>
            <a:r>
              <a:rPr lang="sv-SE" sz="2000" dirty="0"/>
              <a:t>Låt ledarna vara ledare, undvik coachning ”från sidan” även om det är i all välmening. Vi vill hjälpa dem ta egna beslut. Lär barnen lyssna. Tyst och ordning vid samlingarna.</a:t>
            </a:r>
          </a:p>
          <a:p>
            <a:r>
              <a:rPr lang="sv-SE" sz="2000" u="sng" dirty="0"/>
              <a:t>Erbjud</a:t>
            </a:r>
            <a:r>
              <a:rPr lang="sv-SE" sz="2000" dirty="0"/>
              <a:t> gärna hjälp till ledarna, ex hämta bollar, särskilt vid få ledare. Är man ändå på träningar så kan man gärna hjälpa till. Våga fråga!</a:t>
            </a:r>
          </a:p>
          <a:p>
            <a:pPr marL="0" indent="0">
              <a:buNone/>
            </a:pPr>
            <a:endParaRPr lang="sv-SE" sz="2000" dirty="0"/>
          </a:p>
          <a:p>
            <a:endParaRPr lang="sv-SE" sz="2000" u="sng" dirty="0"/>
          </a:p>
          <a:p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7420568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Övriga</a:t>
            </a:r>
            <a:r>
              <a:rPr lang="en-US" dirty="0"/>
              <a:t> </a:t>
            </a:r>
            <a:r>
              <a:rPr lang="en-US" dirty="0" err="1"/>
              <a:t>frågor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19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521224-309D-4DD9-AFDC-705585E54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Agenda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B03B36-AC14-46D7-A622-3C623F576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3917032"/>
          </a:xfrm>
        </p:spPr>
        <p:txBody>
          <a:bodyPr>
            <a:normAutofit fontScale="92500" lnSpcReduction="10000"/>
          </a:bodyPr>
          <a:lstStyle/>
          <a:p>
            <a:r>
              <a:rPr lang="sv-SE" sz="2000" dirty="0"/>
              <a:t>Presentation</a:t>
            </a:r>
          </a:p>
          <a:p>
            <a:r>
              <a:rPr lang="sv-SE" sz="2000" dirty="0"/>
              <a:t>BAIKs fotbollspolicy</a:t>
            </a:r>
          </a:p>
          <a:p>
            <a:r>
              <a:rPr lang="sv-SE" sz="2000" dirty="0"/>
              <a:t>Ledargrupp</a:t>
            </a:r>
          </a:p>
          <a:p>
            <a:r>
              <a:rPr lang="sv-SE" sz="2000" dirty="0"/>
              <a:t>Målsättning</a:t>
            </a:r>
          </a:p>
          <a:p>
            <a:r>
              <a:rPr lang="sv-SE" sz="2000" dirty="0"/>
              <a:t>Träningar</a:t>
            </a:r>
          </a:p>
          <a:p>
            <a:r>
              <a:rPr lang="sv-SE" sz="2000" dirty="0"/>
              <a:t>Matcher</a:t>
            </a:r>
          </a:p>
          <a:p>
            <a:r>
              <a:rPr lang="sv-SE" sz="2000" dirty="0"/>
              <a:t>Kommunikation</a:t>
            </a:r>
          </a:p>
          <a:p>
            <a:r>
              <a:rPr lang="sv-SE" sz="2000" dirty="0"/>
              <a:t>Avgifter</a:t>
            </a:r>
          </a:p>
          <a:p>
            <a:r>
              <a:rPr lang="sv-SE" sz="2000" dirty="0"/>
              <a:t>Ekonomi</a:t>
            </a:r>
          </a:p>
          <a:p>
            <a:r>
              <a:rPr lang="sv-SE" sz="2000" dirty="0"/>
              <a:t>Föräldrauppdrag</a:t>
            </a:r>
          </a:p>
          <a:p>
            <a:r>
              <a:rPr lang="sv-SE" sz="2000" dirty="0"/>
              <a:t>Kläder</a:t>
            </a:r>
          </a:p>
          <a:p>
            <a:r>
              <a:rPr lang="sv-SE" sz="2000" dirty="0"/>
              <a:t>Föräldrar</a:t>
            </a:r>
          </a:p>
        </p:txBody>
      </p:sp>
    </p:spTree>
    <p:extLst>
      <p:ext uri="{BB962C8B-B14F-4D97-AF65-F5344CB8AC3E}">
        <p14:creationId xmlns:p14="http://schemas.microsoft.com/office/powerpoint/2010/main" val="2532791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3234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/>
              <a:t>BAIKS fotbollspolicy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068" y="1196752"/>
            <a:ext cx="6973331" cy="46150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4310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Fotbollspolicy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9170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2000" b="1" dirty="0"/>
              <a:t>10-12 år </a:t>
            </a:r>
          </a:p>
          <a:p>
            <a:pPr marL="0" indent="0">
              <a:buNone/>
            </a:pPr>
            <a:r>
              <a:rPr lang="sv-SE" sz="2000" dirty="0"/>
              <a:t>Träningar: </a:t>
            </a:r>
          </a:p>
          <a:p>
            <a:r>
              <a:rPr lang="sv-SE" sz="2000" dirty="0"/>
              <a:t>2-3 ggr/v</a:t>
            </a:r>
          </a:p>
          <a:p>
            <a:r>
              <a:rPr lang="sv-SE" sz="2000" dirty="0"/>
              <a:t>Skapa glädje</a:t>
            </a:r>
          </a:p>
          <a:p>
            <a:r>
              <a:rPr lang="sv-SE" sz="2000" dirty="0"/>
              <a:t>Ges möjlighet till utveckling</a:t>
            </a:r>
          </a:p>
          <a:p>
            <a:pPr marL="0" indent="0">
              <a:buNone/>
            </a:pPr>
            <a:r>
              <a:rPr lang="sv-SE" sz="2000" dirty="0"/>
              <a:t>Match: </a:t>
            </a:r>
          </a:p>
          <a:p>
            <a:r>
              <a:rPr lang="sv-SE" sz="2000" dirty="0"/>
              <a:t>Max 3 matcher över 2 veckor</a:t>
            </a:r>
          </a:p>
          <a:p>
            <a:r>
              <a:rPr lang="sv-SE" sz="2000" dirty="0"/>
              <a:t>Alla spelar </a:t>
            </a:r>
            <a:r>
              <a:rPr lang="sv-SE" sz="2000"/>
              <a:t>lika många matcher </a:t>
            </a:r>
            <a:r>
              <a:rPr lang="sv-SE" sz="2000" dirty="0"/>
              <a:t>över säsongen, </a:t>
            </a:r>
            <a:r>
              <a:rPr lang="sv-SE" sz="2000" u="sng" dirty="0"/>
              <a:t>förutsatt</a:t>
            </a:r>
            <a:r>
              <a:rPr lang="sv-SE" sz="2000" dirty="0"/>
              <a:t> att de tränat ungefär lika mycket</a:t>
            </a:r>
          </a:p>
          <a:p>
            <a:r>
              <a:rPr lang="sv-SE" sz="2000" dirty="0"/>
              <a:t>Prova olika positioner</a:t>
            </a:r>
          </a:p>
          <a:p>
            <a:r>
              <a:rPr lang="sv-SE" sz="2000" dirty="0"/>
              <a:t>Uppmuntra prestation, ej resultat</a:t>
            </a:r>
          </a:p>
          <a:p>
            <a:pPr marL="0" indent="0">
              <a:buNone/>
            </a:pPr>
            <a:endParaRPr lang="sv-SE" sz="2000" dirty="0"/>
          </a:p>
          <a:p>
            <a:pPr>
              <a:buFontTx/>
              <a:buChar char="-"/>
            </a:pPr>
            <a:endParaRPr lang="sv-SE" sz="2000" dirty="0"/>
          </a:p>
          <a:p>
            <a:pPr>
              <a:buFontTx/>
              <a:buChar char="-"/>
            </a:pPr>
            <a:endParaRPr lang="sv-SE" sz="2000" b="1" dirty="0"/>
          </a:p>
          <a:p>
            <a:pPr>
              <a:buFontTx/>
              <a:buChar char="-"/>
            </a:pPr>
            <a:endParaRPr lang="sv-SE" sz="2000" b="1" dirty="0"/>
          </a:p>
          <a:p>
            <a:pPr>
              <a:buFontTx/>
              <a:buChar char="-"/>
            </a:pPr>
            <a:endParaRPr lang="sv-SE" sz="2000" b="1" dirty="0"/>
          </a:p>
          <a:p>
            <a:pPr>
              <a:buFontTx/>
              <a:buChar char="-"/>
            </a:pPr>
            <a:endParaRPr lang="sv-SE" sz="2000" dirty="0"/>
          </a:p>
          <a:p>
            <a:pPr lvl="1"/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330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Ledargrupp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6" y="1484784"/>
            <a:ext cx="8229600" cy="3917032"/>
          </a:xfrm>
        </p:spPr>
        <p:txBody>
          <a:bodyPr>
            <a:normAutofit fontScale="85000" lnSpcReduction="20000"/>
          </a:bodyPr>
          <a:lstStyle/>
          <a:p>
            <a:r>
              <a:rPr lang="sv-SE" sz="2000" dirty="0"/>
              <a:t>Huvudtränare</a:t>
            </a:r>
          </a:p>
          <a:p>
            <a:pPr lvl="1"/>
            <a:r>
              <a:rPr lang="sv-SE" sz="1600"/>
              <a:t>Simon Jakobsson 100%</a:t>
            </a:r>
          </a:p>
          <a:p>
            <a:pPr lvl="1"/>
            <a:endParaRPr lang="sv-SE" sz="1200" dirty="0"/>
          </a:p>
          <a:p>
            <a:r>
              <a:rPr lang="sv-SE" sz="2000" dirty="0"/>
              <a:t>Assisterande tränare</a:t>
            </a:r>
          </a:p>
          <a:p>
            <a:pPr lvl="1"/>
            <a:r>
              <a:rPr lang="sv-SE" sz="1600"/>
              <a:t>Lorentz Lundgren &gt;50%</a:t>
            </a:r>
          </a:p>
          <a:p>
            <a:pPr lvl="1"/>
            <a:r>
              <a:rPr lang="sv-SE" sz="1600"/>
              <a:t>Karin Wallin 50% (även tränare F14)</a:t>
            </a:r>
          </a:p>
          <a:p>
            <a:pPr lvl="1"/>
            <a:r>
              <a:rPr lang="sv-SE" sz="1600"/>
              <a:t>Marcus </a:t>
            </a:r>
            <a:r>
              <a:rPr lang="sv-SE" sz="1600" dirty="0"/>
              <a:t>Sundén 50%</a:t>
            </a:r>
          </a:p>
          <a:p>
            <a:pPr lvl="1"/>
            <a:r>
              <a:rPr lang="sv-SE" sz="1600" dirty="0"/>
              <a:t>Andreas Wallin 50%</a:t>
            </a:r>
          </a:p>
          <a:p>
            <a:pPr lvl="1"/>
            <a:r>
              <a:rPr lang="sv-SE" sz="1600"/>
              <a:t>Helena Brännström</a:t>
            </a:r>
          </a:p>
          <a:p>
            <a:pPr marL="457200" lvl="1" indent="0">
              <a:buNone/>
            </a:pPr>
            <a:endParaRPr lang="sv-SE" sz="1600"/>
          </a:p>
          <a:p>
            <a:r>
              <a:rPr lang="sv-SE" sz="2000"/>
              <a:t>Målvaktstränare</a:t>
            </a:r>
          </a:p>
          <a:p>
            <a:pPr lvl="1"/>
            <a:r>
              <a:rPr lang="sv-SE" sz="1600"/>
              <a:t>Andreas Mörtberg (även tränare för P10)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Lagledare</a:t>
            </a:r>
          </a:p>
          <a:p>
            <a:pPr lvl="1"/>
            <a:r>
              <a:rPr lang="sv-SE" sz="1600" dirty="0"/>
              <a:t>Helena Brännström</a:t>
            </a:r>
          </a:p>
          <a:p>
            <a:pPr lvl="1"/>
            <a:r>
              <a:rPr lang="sv-SE" sz="1600" dirty="0"/>
              <a:t>Anna-Karin Forsström</a:t>
            </a:r>
          </a:p>
        </p:txBody>
      </p:sp>
    </p:spTree>
    <p:extLst>
      <p:ext uri="{BB962C8B-B14F-4D97-AF65-F5344CB8AC3E}">
        <p14:creationId xmlns:p14="http://schemas.microsoft.com/office/powerpoint/2010/main" val="1696647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9CCC5E-56A4-42B2-A1CB-6817351C1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Målsättning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6BAACD-438E-4F9A-8EC2-354313465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Glädje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Alla får vara </a:t>
            </a:r>
            <a:r>
              <a:rPr lang="sv-SE" sz="2000"/>
              <a:t>med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000"/>
              <a:t>Utvecklas </a:t>
            </a:r>
            <a:r>
              <a:rPr lang="sv-SE" sz="2000" dirty="0"/>
              <a:t>som lagspelare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v-SE" sz="1600" dirty="0"/>
              <a:t>Respekt, fokus</a:t>
            </a:r>
            <a:r>
              <a:rPr lang="sv-SE" sz="1600"/>
              <a:t>, etc.</a:t>
            </a:r>
            <a:endParaRPr lang="sv-SE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Utvecklas som fotbollsspelare</a:t>
            </a:r>
          </a:p>
        </p:txBody>
      </p:sp>
    </p:spTree>
    <p:extLst>
      <p:ext uri="{BB962C8B-B14F-4D97-AF65-F5344CB8AC3E}">
        <p14:creationId xmlns:p14="http://schemas.microsoft.com/office/powerpoint/2010/main" val="3225855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Träningar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dirty="0"/>
              <a:t>3</a:t>
            </a:r>
            <a:r>
              <a:rPr lang="sv-SE" sz="1800"/>
              <a:t> </a:t>
            </a:r>
            <a:r>
              <a:rPr lang="sv-SE" sz="1800" dirty="0" err="1"/>
              <a:t>st</a:t>
            </a:r>
            <a:r>
              <a:rPr lang="sv-SE" sz="1800" dirty="0"/>
              <a:t>/v </a:t>
            </a:r>
          </a:p>
          <a:p>
            <a:r>
              <a:rPr lang="sv-SE" sz="1800" dirty="0"/>
              <a:t>Dag/Tid: </a:t>
            </a:r>
            <a:r>
              <a:rPr lang="sv-SE" sz="1800" dirty="0">
                <a:solidFill>
                  <a:srgbClr val="FF0000"/>
                </a:solidFill>
              </a:rPr>
              <a:t>XX (Plantider är ej fastställda</a:t>
            </a:r>
            <a:r>
              <a:rPr lang="sv-SE" sz="1800">
                <a:solidFill>
                  <a:srgbClr val="FF0000"/>
                </a:solidFill>
              </a:rPr>
              <a:t>) </a:t>
            </a:r>
          </a:p>
          <a:p>
            <a:r>
              <a:rPr lang="sv-SE" sz="1800"/>
              <a:t>Start 8 april (Bergskolan)</a:t>
            </a:r>
          </a:p>
          <a:p>
            <a:r>
              <a:rPr lang="sv-SE" sz="1800"/>
              <a:t>Kom </a:t>
            </a:r>
            <a:r>
              <a:rPr lang="sv-SE" sz="1800" dirty="0"/>
              <a:t>i tid</a:t>
            </a:r>
            <a:r>
              <a:rPr lang="sv-SE" sz="1800"/>
              <a:t>, 10 </a:t>
            </a:r>
            <a:r>
              <a:rPr lang="sv-SE" sz="1800" dirty="0"/>
              <a:t>min innan.</a:t>
            </a:r>
          </a:p>
          <a:p>
            <a:r>
              <a:rPr lang="sv-SE" sz="1800" dirty="0"/>
              <a:t>Rätt kläder, vatten, pumpad </a:t>
            </a:r>
            <a:r>
              <a:rPr lang="sv-SE" sz="1800"/>
              <a:t>boll (nya bollar ska komma in)</a:t>
            </a:r>
            <a:endParaRPr lang="sv-SE" sz="1800" dirty="0"/>
          </a:p>
          <a:p>
            <a:r>
              <a:rPr lang="sv-SE" sz="1800" dirty="0"/>
              <a:t>Fokus/Respekt: Spelare som inte vill/kan/orkar/förstör kommer att hänvisas till sidlinjen en stund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sv-SE" sz="1800" dirty="0"/>
              <a:t>Svara alltid på kallelsen (</a:t>
            </a:r>
            <a:r>
              <a:rPr lang="sv-SE" sz="1800" u="sng" dirty="0" err="1"/>
              <a:t>appen</a:t>
            </a:r>
            <a:r>
              <a:rPr lang="sv-SE" sz="1800" u="sng" dirty="0"/>
              <a:t> Laget</a:t>
            </a:r>
            <a:r>
              <a:rPr lang="sv-SE" sz="1800" dirty="0"/>
              <a:t>)</a:t>
            </a:r>
          </a:p>
          <a:p>
            <a:pPr lvl="1"/>
            <a:r>
              <a:rPr lang="sv-SE" sz="1600" dirty="0"/>
              <a:t>Kommer/frånvaro – laget.se – blir enklare för oss tränare att öka kvaliteten på träningarna när vi vet innan hur många som </a:t>
            </a:r>
            <a:r>
              <a:rPr lang="sv-SE" sz="1600"/>
              <a:t>kommer.</a:t>
            </a:r>
          </a:p>
          <a:p>
            <a:pPr lvl="1"/>
            <a:r>
              <a:rPr lang="sv-SE" sz="1600"/>
              <a:t>Anmälan kan uppdateras tills anmälan stängs.</a:t>
            </a:r>
            <a:endParaRPr lang="sv-SE" sz="1600" dirty="0"/>
          </a:p>
          <a:p>
            <a:pPr lvl="1"/>
            <a:endParaRPr lang="sv-SE" sz="1800" dirty="0"/>
          </a:p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4282189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Matcher och cuper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sz="2000"/>
              <a:t>Matcher (7v7) kommer </a:t>
            </a:r>
            <a:r>
              <a:rPr lang="sv-SE" sz="2000" dirty="0"/>
              <a:t>ske i seriespel </a:t>
            </a:r>
            <a:r>
              <a:rPr lang="sv-SE" sz="2000"/>
              <a:t>– 2 lag anmälda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Vi har som mål att delta </a:t>
            </a:r>
            <a:r>
              <a:rPr lang="sv-SE" sz="2000"/>
              <a:t>i 3-4 </a:t>
            </a:r>
            <a:r>
              <a:rPr lang="sv-SE" sz="2000" dirty="0"/>
              <a:t>cuper under säsongen. </a:t>
            </a:r>
          </a:p>
          <a:p>
            <a:pPr lvl="1"/>
            <a:r>
              <a:rPr lang="sv-SE" sz="1600" i="1"/>
              <a:t>Sävastkicken 25 </a:t>
            </a:r>
            <a:r>
              <a:rPr lang="sv-SE" sz="1600" i="1" dirty="0"/>
              <a:t>maj</a:t>
            </a:r>
          </a:p>
          <a:p>
            <a:pPr lvl="1"/>
            <a:r>
              <a:rPr lang="sv-SE" sz="1600" i="1"/>
              <a:t>Examenscupen 8 </a:t>
            </a:r>
            <a:r>
              <a:rPr lang="sv-SE" sz="1600" i="1" dirty="0"/>
              <a:t>juni</a:t>
            </a:r>
          </a:p>
          <a:p>
            <a:pPr lvl="1"/>
            <a:r>
              <a:rPr lang="sv-SE" sz="1600" i="1"/>
              <a:t>PSG 28-30/6</a:t>
            </a:r>
          </a:p>
          <a:p>
            <a:pPr lvl="1"/>
            <a:r>
              <a:rPr lang="sv-SE" sz="1600" i="1"/>
              <a:t>Myckle Cup aug (1 dag)</a:t>
            </a:r>
          </a:p>
          <a:p>
            <a:pPr lvl="1"/>
            <a:r>
              <a:rPr lang="sv-SE" sz="1600" i="1"/>
              <a:t>Gammelstad cup 2-4 aug</a:t>
            </a:r>
            <a:endParaRPr lang="sv-SE" sz="1600" i="1" dirty="0"/>
          </a:p>
          <a:p>
            <a:pPr lvl="1"/>
            <a:r>
              <a:rPr lang="sv-SE" sz="1600" i="1"/>
              <a:t>Notviken prova på 9v9 sept. (1 dag)</a:t>
            </a:r>
            <a:endParaRPr lang="sv-SE" sz="1600" i="1" dirty="0"/>
          </a:p>
          <a:p>
            <a:pPr lvl="1"/>
            <a:r>
              <a:rPr lang="sv-SE" sz="1600" i="1" dirty="0"/>
              <a:t>Etc</a:t>
            </a:r>
            <a:r>
              <a:rPr lang="sv-SE" sz="1600" dirty="0"/>
              <a:t>.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Regelbundet deltagande i träning krävas för att spela match.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Vid matcher kommer alla barn får lika mycket speltid.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/>
              <a:t>Match/Cup </a:t>
            </a:r>
            <a:r>
              <a:rPr lang="sv-SE" sz="2000" dirty="0"/>
              <a:t>= SVARA PÅ KALLELSEN (kan inte räkna med deltagande vid sena anmälningar </a:t>
            </a:r>
            <a:r>
              <a:rPr lang="sv-SE" sz="2000" dirty="0" err="1"/>
              <a:t>pga</a:t>
            </a:r>
            <a:r>
              <a:rPr lang="sv-SE" sz="2000" dirty="0"/>
              <a:t> lagplanering)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799164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Kommunikation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www.baik.nu – övergripande info</a:t>
            </a:r>
          </a:p>
          <a:p>
            <a:r>
              <a:rPr lang="sv-SE" sz="2000" dirty="0"/>
              <a:t>All kommunikation via laget.se</a:t>
            </a:r>
          </a:p>
          <a:p>
            <a:r>
              <a:rPr lang="sv-SE" sz="2000" dirty="0"/>
              <a:t>http://www.laget.se/BAIKP12</a:t>
            </a:r>
          </a:p>
          <a:p>
            <a:r>
              <a:rPr lang="sv-SE" sz="2000" b="1" dirty="0">
                <a:solidFill>
                  <a:srgbClr val="FF0000"/>
                </a:solidFill>
              </a:rPr>
              <a:t>Ladda ner </a:t>
            </a:r>
            <a:r>
              <a:rPr lang="sv-SE" sz="2000" b="1" dirty="0" err="1">
                <a:solidFill>
                  <a:srgbClr val="FF0000"/>
                </a:solidFill>
              </a:rPr>
              <a:t>appen</a:t>
            </a:r>
            <a:r>
              <a:rPr lang="sv-SE" sz="2000" b="1" dirty="0">
                <a:solidFill>
                  <a:srgbClr val="FF0000"/>
                </a:solidFill>
              </a:rPr>
              <a:t> laget.se</a:t>
            </a:r>
          </a:p>
          <a:p>
            <a:r>
              <a:rPr lang="sv-SE" sz="2000" b="1" dirty="0">
                <a:solidFill>
                  <a:srgbClr val="FF0000"/>
                </a:solidFill>
              </a:rPr>
              <a:t>SMS slinga – Ladda ner </a:t>
            </a:r>
            <a:r>
              <a:rPr lang="sv-SE" sz="2000" b="1" dirty="0" err="1">
                <a:solidFill>
                  <a:srgbClr val="FF0000"/>
                </a:solidFill>
              </a:rPr>
              <a:t>appen</a:t>
            </a:r>
            <a:r>
              <a:rPr lang="sv-SE" sz="2000" b="1" dirty="0">
                <a:solidFill>
                  <a:srgbClr val="FF0000"/>
                </a:solidFill>
              </a:rPr>
              <a:t> </a:t>
            </a:r>
            <a:r>
              <a:rPr lang="sv-SE" sz="2000" b="1" dirty="0" err="1">
                <a:solidFill>
                  <a:srgbClr val="FF0000"/>
                </a:solidFill>
              </a:rPr>
              <a:t>Supertext</a:t>
            </a:r>
            <a:r>
              <a:rPr lang="sv-SE" sz="2000" b="1" dirty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sv-SE" sz="1600" dirty="0"/>
              <a:t>Kommunikation som </a:t>
            </a:r>
            <a:r>
              <a:rPr lang="sv-SE" sz="1600"/>
              <a:t>berör ALLA</a:t>
            </a:r>
          </a:p>
          <a:p>
            <a:pPr lvl="1"/>
            <a:r>
              <a:rPr lang="sv-SE" sz="1600"/>
              <a:t>Om information endast gäller en spelare, ta kontakt med en ledare separat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2286200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FAAA3B4E531E445810A84A211330108" ma:contentTypeVersion="12" ma:contentTypeDescription="Skapa ett nytt dokument." ma:contentTypeScope="" ma:versionID="43720bcd96e695e58fd05188fb277971">
  <xsd:schema xmlns:xsd="http://www.w3.org/2001/XMLSchema" xmlns:xs="http://www.w3.org/2001/XMLSchema" xmlns:p="http://schemas.microsoft.com/office/2006/metadata/properties" xmlns:ns3="909ca471-ddaf-4bb6-9ea0-57928b7f123d" xmlns:ns4="9a2929cd-4e26-499d-b11c-67b79eb449ea" targetNamespace="http://schemas.microsoft.com/office/2006/metadata/properties" ma:root="true" ma:fieldsID="462ae5365e5d1426d7e0d5339ad8b5b6" ns3:_="" ns4:_="">
    <xsd:import namespace="909ca471-ddaf-4bb6-9ea0-57928b7f123d"/>
    <xsd:import namespace="9a2929cd-4e26-499d-b11c-67b79eb449e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DateTake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9ca471-ddaf-4bb6-9ea0-57928b7f123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Delar tips,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2929cd-4e26-499d-b11c-67b79eb44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B17520-2FB9-4DC7-95E3-73B73A5A9C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99D6E6-4C1C-4443-8601-3227770621AE}">
  <ds:schemaRefs>
    <ds:schemaRef ds:uri="9a2929cd-4e26-499d-b11c-67b79eb449ea"/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909ca471-ddaf-4bb6-9ea0-57928b7f123d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4BBD57A-673D-4B23-ABCB-A1A0945EC2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9ca471-ddaf-4bb6-9ea0-57928b7f123d"/>
    <ds:schemaRef ds:uri="9a2929cd-4e26-499d-b11c-67b79eb449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cc6f684-1619-49fb-be6f-9a9d9afe38eb}" enabled="0" method="" siteId="{7cc6f684-1619-49fb-be6f-9a9d9afe38e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7207</TotalTime>
  <Words>827</Words>
  <Application>Microsoft Office PowerPoint</Application>
  <PresentationFormat>Bildspel på skärmen (4:3)</PresentationFormat>
  <Paragraphs>164</Paragraphs>
  <Slides>17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Arial</vt:lpstr>
      <vt:lpstr>Calibri</vt:lpstr>
      <vt:lpstr>Verdana</vt:lpstr>
      <vt:lpstr>Wingdings</vt:lpstr>
      <vt:lpstr>Office-tema</vt:lpstr>
      <vt:lpstr>Bergnäsets AIK</vt:lpstr>
      <vt:lpstr>Agenda</vt:lpstr>
      <vt:lpstr>BAIKS fotbollspolicy</vt:lpstr>
      <vt:lpstr>Fotbollspolicy</vt:lpstr>
      <vt:lpstr>Ledargrupp</vt:lpstr>
      <vt:lpstr>Målsättning</vt:lpstr>
      <vt:lpstr>Träningar</vt:lpstr>
      <vt:lpstr>Matcher och cuper</vt:lpstr>
      <vt:lpstr>Kommunikation</vt:lpstr>
      <vt:lpstr>Avgifter  </vt:lpstr>
      <vt:lpstr>Ekonomi</vt:lpstr>
      <vt:lpstr>Föräldrauppdrag (1/3)</vt:lpstr>
      <vt:lpstr>Föräldrauppdrag (2/3)</vt:lpstr>
      <vt:lpstr>Föräldrauppdrag(3/3)</vt:lpstr>
      <vt:lpstr>Kläder</vt:lpstr>
      <vt:lpstr>Föräldrar</vt:lpstr>
      <vt:lpstr>Övriga 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Christer Andersson</dc:creator>
  <cp:lastModifiedBy>Wallin, Karin</cp:lastModifiedBy>
  <cp:revision>153</cp:revision>
  <dcterms:created xsi:type="dcterms:W3CDTF">2013-02-11T08:41:06Z</dcterms:created>
  <dcterms:modified xsi:type="dcterms:W3CDTF">2024-03-27T08:46:38Z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0x0101007FAAA3B4E531E445810A84A211330108</vt:lpwstr>
  </property>
</Properties>
</file>