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2"/>
  </p:notesMasterIdLst>
  <p:sldIdLst>
    <p:sldId id="256" r:id="rId5"/>
    <p:sldId id="289" r:id="rId6"/>
    <p:sldId id="295" r:id="rId7"/>
    <p:sldId id="296" r:id="rId8"/>
    <p:sldId id="261" r:id="rId9"/>
    <p:sldId id="283" r:id="rId10"/>
    <p:sldId id="259" r:id="rId11"/>
    <p:sldId id="286" r:id="rId12"/>
    <p:sldId id="262" r:id="rId13"/>
    <p:sldId id="260" r:id="rId14"/>
    <p:sldId id="297" r:id="rId15"/>
    <p:sldId id="298" r:id="rId16"/>
    <p:sldId id="282" r:id="rId17"/>
    <p:sldId id="292" r:id="rId18"/>
    <p:sldId id="266" r:id="rId19"/>
    <p:sldId id="273" r:id="rId20"/>
    <p:sldId id="267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B17179-D7DE-458E-BF3E-898B8656E39D}" v="1" dt="2021-04-20T18:31:40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68BC5-C8A8-1041-9E72-7C603394E658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D8323-C356-7B4C-823B-DC8E815EA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1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D8323-C356-7B4C-823B-DC8E815EAD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82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/>
          <p:cNvCxnSpPr/>
          <p:nvPr userDrawn="1"/>
        </p:nvCxnSpPr>
        <p:spPr>
          <a:xfrm>
            <a:off x="107504" y="6060519"/>
            <a:ext cx="8856984" cy="0"/>
          </a:xfrm>
          <a:prstGeom prst="line">
            <a:avLst/>
          </a:prstGeom>
          <a:ln w="76200">
            <a:solidFill>
              <a:srgbClr val="008F47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251520" y="5405912"/>
            <a:ext cx="1170086" cy="1309214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10" name="Rektangel 9"/>
          <p:cNvSpPr/>
          <p:nvPr userDrawn="1"/>
        </p:nvSpPr>
        <p:spPr>
          <a:xfrm>
            <a:off x="5113493" y="6081243"/>
            <a:ext cx="3562963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2800" b="1" cap="none" spc="0" dirty="0">
                <a:ln w="19050">
                  <a:noFill/>
                  <a:prstDash val="solid"/>
                </a:ln>
                <a:solidFill>
                  <a:srgbClr val="008F4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Hos oss är alla stjärnor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7BD319-C441-4740-BDB2-35E25C52CCE7}" type="datetimeFigureOut">
              <a:rPr lang="sv-SE" smtClean="0"/>
              <a:t>2023-04-14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917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8" b="97462" l="3784" r="95676">
                        <a14:foregroundMark x1="43243" y1="28934" x2="43243" y2="28934"/>
                        <a14:foregroundMark x1="43784" y1="23350" x2="43784" y2="23350"/>
                        <a14:foregroundMark x1="45946" y1="19797" x2="45946" y2="19797"/>
                        <a14:foregroundMark x1="45946" y1="15736" x2="45946" y2="15736"/>
                        <a14:foregroundMark x1="54054" y1="15228" x2="54054" y2="15228"/>
                        <a14:foregroundMark x1="50811" y1="43655" x2="50811" y2="43655"/>
                        <a14:foregroundMark x1="49189" y1="40102" x2="49189" y2="40102"/>
                        <a14:foregroundMark x1="49189" y1="53299" x2="49189" y2="53299"/>
                        <a14:foregroundMark x1="36216" y1="50761" x2="36216" y2="50761"/>
                        <a14:foregroundMark x1="26486" y1="52792" x2="26486" y2="52792"/>
                        <a14:foregroundMark x1="31351" y1="40609" x2="31351" y2="40609"/>
                        <a14:foregroundMark x1="28108" y1="46701" x2="28108" y2="46701"/>
                        <a14:foregroundMark x1="37297" y1="55838" x2="37297" y2="55838"/>
                        <a14:foregroundMark x1="61622" y1="47716" x2="61622" y2="47716"/>
                        <a14:foregroundMark x1="60000" y1="42132" x2="60000" y2="42132"/>
                        <a14:foregroundMark x1="61081" y1="56345" x2="61081" y2="56345"/>
                        <a14:foregroundMark x1="69189" y1="46193" x2="69189" y2="46193"/>
                        <a14:foregroundMark x1="73514" y1="40609" x2="73514" y2="40609"/>
                        <a14:backgroundMark x1="27027" y1="29949" x2="16216" y2="32487"/>
                        <a14:backgroundMark x1="16216" y1="31472" x2="8649" y2="39086"/>
                        <a14:backgroundMark x1="8649" y1="38071" x2="4324" y2="47716"/>
                        <a14:backgroundMark x1="3784" y1="47208" x2="4865" y2="60406"/>
                        <a14:backgroundMark x1="4865" y1="60406" x2="10811" y2="68528"/>
                        <a14:backgroundMark x1="10811" y1="68528" x2="17838" y2="73096"/>
                        <a14:backgroundMark x1="17297" y1="72589" x2="25405" y2="75127"/>
                        <a14:backgroundMark x1="24324" y1="75127" x2="34054" y2="74112"/>
                        <a14:backgroundMark x1="32973" y1="74619" x2="32432" y2="97970"/>
                        <a14:backgroundMark x1="25946" y1="29442" x2="25946" y2="0"/>
                      </a14:backgroundRemoval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904" r="4297" b="2274"/>
          <a:stretch/>
        </p:blipFill>
        <p:spPr bwMode="auto">
          <a:xfrm>
            <a:off x="6588224" y="116632"/>
            <a:ext cx="2252454" cy="2520280"/>
          </a:xfrm>
          <a:prstGeom prst="ellipse">
            <a:avLst/>
          </a:prstGeom>
          <a:noFill/>
          <a:ln>
            <a:noFill/>
          </a:ln>
          <a:effectLst>
            <a:outerShdw blurRad="50800" dist="50800" dir="2400000" sx="103000" sy="103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319015"/>
            <a:ext cx="7772400" cy="1470025"/>
          </a:xfrm>
        </p:spPr>
        <p:txBody>
          <a:bodyPr>
            <a:normAutofit/>
          </a:bodyPr>
          <a:lstStyle/>
          <a:p>
            <a:r>
              <a:rPr lang="sv-SE" sz="6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Bergnäsets AIK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i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BAIK P12 FÖRÄLDRAMÖTE säsongen </a:t>
            </a:r>
            <a:r>
              <a:rPr lang="sv-SE" i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2023</a:t>
            </a:r>
            <a:endParaRPr lang="sv-SE" i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Avgifter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Medlemsavgift (BAIK)– Faktureras individuellt</a:t>
            </a:r>
          </a:p>
          <a:p>
            <a:pPr lvl="2"/>
            <a:r>
              <a:rPr lang="sv-SE" sz="1600" dirty="0"/>
              <a:t>250 kr/enskild</a:t>
            </a:r>
          </a:p>
          <a:p>
            <a:pPr lvl="2"/>
            <a:r>
              <a:rPr lang="sv-SE" sz="1600" dirty="0" smtClean="0"/>
              <a:t>400 kr/familj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Aktivitetsavgift (Fotbollssektion) – Faktureras individuellt</a:t>
            </a:r>
          </a:p>
          <a:p>
            <a:pPr lvl="2"/>
            <a:r>
              <a:rPr lang="sv-SE" sz="1600" dirty="0" smtClean="0"/>
              <a:t>1 000 kr</a:t>
            </a:r>
          </a:p>
          <a:p>
            <a:pPr lvl="2"/>
            <a:endParaRPr lang="sv-SE" sz="1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Lagavgift – Dras från lagkassa 30/6 samt 30/9</a:t>
            </a:r>
          </a:p>
          <a:p>
            <a:pPr lvl="2"/>
            <a:r>
              <a:rPr lang="sv-SE" sz="1600" dirty="0" smtClean="0"/>
              <a:t>400 kr/spelare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80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Ekonomi</a:t>
            </a:r>
            <a:endParaRPr lang="sv-S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Ingående 2022-01-01	 31 818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Lagavgift		- 7 200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Anmälningsavgift	- 2 400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Försäljning		+ 11 800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 smtClean="0"/>
              <a:t>Summa			34 018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1600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56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 (1/3)</a:t>
            </a:r>
            <a:endParaRPr lang="sv-S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80821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 smtClean="0"/>
              <a:t>Kassör</a:t>
            </a:r>
          </a:p>
          <a:p>
            <a:endParaRPr lang="sv-SE" sz="1800" b="1" dirty="0"/>
          </a:p>
          <a:p>
            <a:pPr marL="0" indent="0">
              <a:buNone/>
            </a:pPr>
            <a:endParaRPr lang="sv-SE" sz="1800" b="1" dirty="0" smtClean="0"/>
          </a:p>
          <a:p>
            <a:pPr lvl="1"/>
            <a:r>
              <a:rPr lang="sv-SE" sz="1400" dirty="0" smtClean="0"/>
              <a:t>Ansvar för att kolla så att saldo är korrekt.</a:t>
            </a:r>
          </a:p>
          <a:p>
            <a:pPr lvl="1"/>
            <a:r>
              <a:rPr lang="sv-SE" sz="1400" dirty="0" smtClean="0"/>
              <a:t>Hjälpa till att sätta in eller ta ut pengar vid försäljning etc.</a:t>
            </a:r>
          </a:p>
          <a:p>
            <a:pPr lvl="1"/>
            <a:r>
              <a:rPr lang="sv-SE" sz="1400" dirty="0" smtClean="0"/>
              <a:t>Johan Vikström(Elis pappa) erbjuder sig att ta sig an uppdraget.</a:t>
            </a:r>
          </a:p>
          <a:p>
            <a:pPr marL="457200" lvl="1" indent="0">
              <a:buNone/>
            </a:pPr>
            <a:r>
              <a:rPr lang="sv-SE" sz="1400" dirty="0">
                <a:solidFill>
                  <a:srgbClr val="FF0000"/>
                </a:solidFill>
              </a:rPr>
              <a:t> </a:t>
            </a:r>
            <a:endParaRPr lang="sv-SE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05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 (2/3)</a:t>
            </a:r>
            <a:endParaRPr lang="sv-S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80821"/>
            <a:ext cx="4397660" cy="4248472"/>
          </a:xfrm>
        </p:spPr>
        <p:txBody>
          <a:bodyPr>
            <a:normAutofit/>
          </a:bodyPr>
          <a:lstStyle/>
          <a:p>
            <a:r>
              <a:rPr lang="sv-SE" sz="1800" b="1" dirty="0" smtClean="0"/>
              <a:t>Försäljning/Koordinering</a:t>
            </a:r>
          </a:p>
          <a:p>
            <a:pPr lvl="1"/>
            <a:r>
              <a:rPr lang="sv-SE" sz="1600" dirty="0"/>
              <a:t>2019 - toa/hushållspapper</a:t>
            </a:r>
          </a:p>
          <a:p>
            <a:pPr lvl="2"/>
            <a:r>
              <a:rPr lang="sv-SE" sz="1400" dirty="0" smtClean="0"/>
              <a:t>Jeanette (Leo) </a:t>
            </a:r>
          </a:p>
          <a:p>
            <a:pPr lvl="1"/>
            <a:r>
              <a:rPr lang="sv-SE" sz="1600" dirty="0" smtClean="0"/>
              <a:t>2020 - toa/hushållspapper</a:t>
            </a:r>
          </a:p>
          <a:p>
            <a:pPr lvl="2"/>
            <a:r>
              <a:rPr lang="sv-SE" sz="1400" dirty="0" smtClean="0"/>
              <a:t>Linda (Pelle)</a:t>
            </a:r>
          </a:p>
          <a:p>
            <a:pPr lvl="2"/>
            <a:r>
              <a:rPr lang="sv-SE" sz="1400" dirty="0" smtClean="0"/>
              <a:t>Viktoria (Ville S) </a:t>
            </a:r>
          </a:p>
          <a:p>
            <a:pPr lvl="1"/>
            <a:r>
              <a:rPr lang="sv-SE" sz="1600" dirty="0" smtClean="0"/>
              <a:t>2021 – toapapper - kol/briketter</a:t>
            </a:r>
          </a:p>
          <a:p>
            <a:pPr lvl="2"/>
            <a:r>
              <a:rPr lang="sv-SE" sz="1400" dirty="0" smtClean="0"/>
              <a:t>Emma </a:t>
            </a:r>
            <a:r>
              <a:rPr lang="sv-SE" sz="1400" dirty="0" err="1" smtClean="0"/>
              <a:t>Själin</a:t>
            </a:r>
            <a:r>
              <a:rPr lang="sv-SE" sz="1400" dirty="0" smtClean="0"/>
              <a:t> (Jack) Robert (Ebbe)</a:t>
            </a:r>
          </a:p>
          <a:p>
            <a:pPr lvl="1"/>
            <a:r>
              <a:rPr lang="sv-SE" sz="1600" dirty="0" smtClean="0"/>
              <a:t>2022 – toa/hushållspapper</a:t>
            </a:r>
          </a:p>
          <a:p>
            <a:pPr lvl="2"/>
            <a:r>
              <a:rPr lang="sv-SE" sz="1400" dirty="0"/>
              <a:t>Jeanette (Leo)</a:t>
            </a:r>
          </a:p>
          <a:p>
            <a:pPr lvl="1"/>
            <a:r>
              <a:rPr lang="sv-SE" sz="1600" dirty="0" smtClean="0"/>
              <a:t>2023 Emma(Jack), Anna(Viktor </a:t>
            </a:r>
            <a:r>
              <a:rPr lang="sv-SE" sz="1600" dirty="0" err="1" smtClean="0"/>
              <a:t>St</a:t>
            </a:r>
            <a:r>
              <a:rPr lang="sv-SE" sz="1600" dirty="0" smtClean="0"/>
              <a:t>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b="1" dirty="0" smtClean="0"/>
              <a:t>Försäljning/Koordinering- Rabatthäfte</a:t>
            </a:r>
          </a:p>
          <a:p>
            <a:pPr lvl="1"/>
            <a:r>
              <a:rPr lang="sv-SE" sz="1600" dirty="0" smtClean="0"/>
              <a:t>2019 Karin (Elias)</a:t>
            </a:r>
          </a:p>
          <a:p>
            <a:pPr lvl="1"/>
            <a:r>
              <a:rPr lang="sv-SE" sz="1600" dirty="0" smtClean="0"/>
              <a:t>2020 Anna (Viktor </a:t>
            </a:r>
            <a:r>
              <a:rPr lang="sv-SE" sz="1600" dirty="0" err="1" smtClean="0"/>
              <a:t>St</a:t>
            </a:r>
            <a:r>
              <a:rPr lang="sv-SE" sz="1600" dirty="0" smtClean="0"/>
              <a:t>) </a:t>
            </a:r>
          </a:p>
          <a:p>
            <a:pPr marL="457200" lvl="1" indent="0">
              <a:buFont typeface="Arial" pitchFamily="34" charset="0"/>
              <a:buNone/>
            </a:pPr>
            <a:r>
              <a:rPr lang="sv-SE" sz="1600" dirty="0" smtClean="0"/>
              <a:t>            Johanna (Olle)</a:t>
            </a:r>
          </a:p>
          <a:p>
            <a:pPr lvl="1"/>
            <a:r>
              <a:rPr lang="sv-SE" sz="1600" dirty="0" smtClean="0"/>
              <a:t>2021 Peter (Ville)</a:t>
            </a:r>
          </a:p>
          <a:p>
            <a:pPr lvl="1"/>
            <a:r>
              <a:rPr lang="sv-SE" sz="1600" dirty="0" smtClean="0"/>
              <a:t>2022 Anna (Viktor </a:t>
            </a:r>
            <a:r>
              <a:rPr lang="sv-SE" sz="1600" dirty="0" err="1" smtClean="0"/>
              <a:t>St</a:t>
            </a:r>
            <a:r>
              <a:rPr lang="sv-SE" sz="1600" dirty="0" smtClean="0"/>
              <a:t>)</a:t>
            </a:r>
          </a:p>
          <a:p>
            <a:pPr lvl="1"/>
            <a:r>
              <a:rPr lang="sv-SE" sz="1600" dirty="0" smtClean="0"/>
              <a:t>2023 Petter(Olle)</a:t>
            </a:r>
          </a:p>
          <a:p>
            <a:pPr marL="457200" lvl="1" indent="0">
              <a:buNone/>
            </a:pPr>
            <a:endParaRPr lang="sv-SE" sz="1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9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Föräldrauppdrag(3/3)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9783"/>
            <a:ext cx="7560840" cy="3835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/>
              <a:t>Laget blir anvisad 1-2 v under säsongen att bemanna kiosken</a:t>
            </a:r>
          </a:p>
          <a:p>
            <a:endParaRPr lang="sv-SE" sz="1800" b="1" dirty="0" smtClean="0"/>
          </a:p>
          <a:p>
            <a:r>
              <a:rPr lang="sv-SE" sz="1800" b="1" dirty="0" smtClean="0"/>
              <a:t>Kioskansvarig/Koordinering</a:t>
            </a:r>
          </a:p>
          <a:p>
            <a:pPr lvl="1"/>
            <a:r>
              <a:rPr lang="sv-SE" sz="1400" dirty="0" smtClean="0"/>
              <a:t>2021 Örjan</a:t>
            </a:r>
          </a:p>
          <a:p>
            <a:pPr lvl="1"/>
            <a:r>
              <a:rPr lang="sv-SE" sz="1400" dirty="0" smtClean="0"/>
              <a:t>2022 Anna-Karin</a:t>
            </a:r>
          </a:p>
          <a:p>
            <a:pPr lvl="1"/>
            <a:r>
              <a:rPr lang="sv-SE" sz="1400" dirty="0" smtClean="0"/>
              <a:t>2023 Emma(Jack) och Anna(Viktor </a:t>
            </a:r>
            <a:r>
              <a:rPr lang="sv-SE" sz="1400" dirty="0" err="1" smtClean="0"/>
              <a:t>St</a:t>
            </a:r>
            <a:r>
              <a:rPr lang="sv-SE" sz="1400" dirty="0" smtClean="0"/>
              <a:t>)</a:t>
            </a:r>
            <a:endParaRPr lang="sv-SE" sz="1400" dirty="0"/>
          </a:p>
          <a:p>
            <a:r>
              <a:rPr lang="sv-SE" sz="1800" b="1" dirty="0" smtClean="0"/>
              <a:t> Kioskpersonal</a:t>
            </a:r>
          </a:p>
          <a:p>
            <a:pPr lvl="1"/>
            <a:r>
              <a:rPr lang="sv-SE" sz="1400" dirty="0"/>
              <a:t>Samtliga </a:t>
            </a:r>
            <a:r>
              <a:rPr lang="sv-SE" sz="1400" dirty="0" smtClean="0"/>
              <a:t>föräldrar (förutom ledargrupp)</a:t>
            </a:r>
            <a:endParaRPr lang="sv-SE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39092" y="1303269"/>
            <a:ext cx="4397660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01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Kläder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917032"/>
          </a:xfrm>
        </p:spPr>
        <p:txBody>
          <a:bodyPr>
            <a:noAutofit/>
          </a:bodyPr>
          <a:lstStyle/>
          <a:p>
            <a:r>
              <a:rPr lang="sv-SE" sz="2000" dirty="0" smtClean="0"/>
              <a:t>Matchkläder</a:t>
            </a:r>
          </a:p>
          <a:p>
            <a:pPr lvl="1"/>
            <a:r>
              <a:rPr lang="sv-SE" sz="1600" dirty="0" smtClean="0"/>
              <a:t>Matchtröjor delas ut i början av säsongen. Spelare/förälder ansvarar för att den medtages till match och återlämnas efter säsongens slut</a:t>
            </a:r>
          </a:p>
          <a:p>
            <a:pPr lvl="1"/>
            <a:r>
              <a:rPr lang="sv-SE" sz="1600" dirty="0"/>
              <a:t>Ta med svarta shorts, gröna strumpor</a:t>
            </a:r>
          </a:p>
          <a:p>
            <a:r>
              <a:rPr lang="sv-SE" sz="2000" dirty="0" smtClean="0"/>
              <a:t>Träningskläder</a:t>
            </a:r>
          </a:p>
          <a:p>
            <a:pPr lvl="1"/>
            <a:r>
              <a:rPr lang="sv-SE" sz="1800" dirty="0" smtClean="0"/>
              <a:t>Svart eller grön tröja</a:t>
            </a:r>
          </a:p>
          <a:p>
            <a:pPr lvl="1"/>
            <a:r>
              <a:rPr lang="sv-SE" sz="1800" dirty="0" smtClean="0"/>
              <a:t>Svarta shorts/byxor</a:t>
            </a:r>
          </a:p>
          <a:p>
            <a:pPr lvl="1"/>
            <a:r>
              <a:rPr lang="sv-SE" sz="1800" dirty="0" smtClean="0"/>
              <a:t>Gröna strumpor</a:t>
            </a:r>
          </a:p>
          <a:p>
            <a:pPr lvl="1"/>
            <a:r>
              <a:rPr lang="sv-SE" sz="1800" dirty="0" smtClean="0"/>
              <a:t>Inga kepsar</a:t>
            </a:r>
          </a:p>
          <a:p>
            <a:r>
              <a:rPr lang="sv-SE" sz="2000" dirty="0" smtClean="0"/>
              <a:t>Baikbutiken.se</a:t>
            </a:r>
          </a:p>
          <a:p>
            <a:r>
              <a:rPr lang="sv-SE" sz="2000" dirty="0" smtClean="0"/>
              <a:t>Kioskpiraten</a:t>
            </a:r>
          </a:p>
          <a:p>
            <a:pPr marL="457200" lvl="1" indent="0">
              <a:buNone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79704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Ge barnen bästa förutsättningar kring mat, vila, vätska och återhämtning.</a:t>
            </a:r>
          </a:p>
          <a:p>
            <a:r>
              <a:rPr lang="sv-SE" sz="2000" dirty="0"/>
              <a:t>Låt ledarna vara ledare, undvik coachning ”från sidan” även om det är i all välmening. Vi vill hjälpa dem ta egna beslut. Lär barnen lyssna. Tyst och ordning vid samlingarna.</a:t>
            </a:r>
          </a:p>
          <a:p>
            <a:r>
              <a:rPr lang="sv-SE" sz="2000" u="sng" dirty="0"/>
              <a:t>Erbjud</a:t>
            </a:r>
            <a:r>
              <a:rPr lang="sv-SE" sz="2000" dirty="0"/>
              <a:t> gärna hjälp till ledarna, ex hämta bollar, särskilt vid få ledare. Är man ändå på träningar så kan man gärna hjälpa till. Våga fråga!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u="sng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420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frågor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C6521224-309D-4DD9-AFDC-705585E54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Agenda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2CB03B36-AC14-46D7-A622-3C623F576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3917032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 smtClean="0"/>
              <a:t>Presentation</a:t>
            </a:r>
          </a:p>
          <a:p>
            <a:r>
              <a:rPr lang="sv-SE" sz="2000" dirty="0" smtClean="0"/>
              <a:t>BAIKs fotbollspolicy</a:t>
            </a:r>
          </a:p>
          <a:p>
            <a:r>
              <a:rPr lang="sv-SE" sz="2000" dirty="0" smtClean="0"/>
              <a:t>Ledargrupp</a:t>
            </a:r>
            <a:endParaRPr lang="sv-SE" sz="2000" dirty="0"/>
          </a:p>
          <a:p>
            <a:r>
              <a:rPr lang="sv-SE" sz="2000" dirty="0" smtClean="0"/>
              <a:t>Målsättning</a:t>
            </a:r>
            <a:endParaRPr lang="sv-SE" sz="2000" dirty="0"/>
          </a:p>
          <a:p>
            <a:r>
              <a:rPr lang="sv-SE" sz="2000" dirty="0" smtClean="0"/>
              <a:t>Träningar</a:t>
            </a:r>
          </a:p>
          <a:p>
            <a:r>
              <a:rPr lang="sv-SE" sz="2000" dirty="0" smtClean="0"/>
              <a:t>Matcher</a:t>
            </a:r>
          </a:p>
          <a:p>
            <a:r>
              <a:rPr lang="sv-SE" sz="2000" dirty="0" smtClean="0"/>
              <a:t>Kommunikation</a:t>
            </a:r>
          </a:p>
          <a:p>
            <a:r>
              <a:rPr lang="sv-SE" sz="2000" dirty="0" smtClean="0"/>
              <a:t>Avgifter</a:t>
            </a:r>
          </a:p>
          <a:p>
            <a:r>
              <a:rPr lang="sv-SE" sz="2000" dirty="0" smtClean="0"/>
              <a:t>Ekonomi</a:t>
            </a:r>
          </a:p>
          <a:p>
            <a:r>
              <a:rPr lang="sv-SE" sz="2000" dirty="0" smtClean="0"/>
              <a:t>Föräldrauppdrag</a:t>
            </a:r>
          </a:p>
          <a:p>
            <a:r>
              <a:rPr lang="sv-SE" sz="2000" dirty="0" smtClean="0"/>
              <a:t>Kläder</a:t>
            </a:r>
          </a:p>
          <a:p>
            <a:r>
              <a:rPr lang="sv-SE" sz="2000" dirty="0" smtClean="0"/>
              <a:t>Föräldrar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327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3234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BAIKS fotbollspolicy</a:t>
            </a:r>
            <a:endParaRPr lang="en-US" sz="3600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068" y="1196752"/>
            <a:ext cx="6973331" cy="4615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31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Fotbollspolicy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917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dirty="0" smtClean="0"/>
              <a:t>10-12 </a:t>
            </a:r>
            <a:r>
              <a:rPr lang="sv-SE" sz="2000" b="1" dirty="0"/>
              <a:t>år </a:t>
            </a:r>
          </a:p>
          <a:p>
            <a:pPr marL="0" indent="0">
              <a:buNone/>
            </a:pPr>
            <a:r>
              <a:rPr lang="sv-SE" sz="2000" dirty="0"/>
              <a:t>Träningar: </a:t>
            </a:r>
            <a:endParaRPr lang="sv-SE" sz="2000" dirty="0" smtClean="0"/>
          </a:p>
          <a:p>
            <a:r>
              <a:rPr lang="sv-SE" sz="2000" dirty="0" smtClean="0"/>
              <a:t>2-3 ggr/v</a:t>
            </a:r>
          </a:p>
          <a:p>
            <a:r>
              <a:rPr lang="sv-SE" sz="2000" dirty="0"/>
              <a:t>Skapa glädje</a:t>
            </a:r>
          </a:p>
          <a:p>
            <a:r>
              <a:rPr lang="sv-SE" sz="2000" dirty="0" smtClean="0"/>
              <a:t>Ges möjlighet till utveckling</a:t>
            </a:r>
          </a:p>
          <a:p>
            <a:pPr marL="0" indent="0">
              <a:buNone/>
            </a:pPr>
            <a:r>
              <a:rPr lang="sv-SE" sz="2000" dirty="0" smtClean="0"/>
              <a:t>Match</a:t>
            </a:r>
            <a:r>
              <a:rPr lang="sv-SE" sz="2000" dirty="0"/>
              <a:t>: </a:t>
            </a:r>
            <a:endParaRPr lang="sv-SE" sz="2000" dirty="0" smtClean="0"/>
          </a:p>
          <a:p>
            <a:r>
              <a:rPr lang="sv-SE" sz="2000" dirty="0" smtClean="0"/>
              <a:t>Max 3 matcher över 2 veckor</a:t>
            </a:r>
          </a:p>
          <a:p>
            <a:r>
              <a:rPr lang="sv-SE" sz="2000" dirty="0" smtClean="0"/>
              <a:t>Alla </a:t>
            </a:r>
            <a:r>
              <a:rPr lang="sv-SE" sz="2000" dirty="0"/>
              <a:t>spelar lika </a:t>
            </a:r>
            <a:r>
              <a:rPr lang="sv-SE" sz="2000" dirty="0" smtClean="0"/>
              <a:t>mycket över säsongen, förutsatt att de tränat ungefär lika mycket</a:t>
            </a:r>
          </a:p>
          <a:p>
            <a:r>
              <a:rPr lang="sv-SE" sz="2000" dirty="0" smtClean="0"/>
              <a:t>Prova olika positioner</a:t>
            </a:r>
          </a:p>
          <a:p>
            <a:r>
              <a:rPr lang="sv-SE" sz="2000" dirty="0" smtClean="0"/>
              <a:t>Uppmuntra </a:t>
            </a:r>
            <a:r>
              <a:rPr lang="sv-SE" sz="2000" dirty="0"/>
              <a:t>prestation, ej </a:t>
            </a:r>
            <a:r>
              <a:rPr lang="sv-SE" sz="2000" dirty="0" smtClean="0"/>
              <a:t>resultat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>
              <a:buFontTx/>
              <a:buChar char="-"/>
            </a:pPr>
            <a:endParaRPr lang="sv-SE" sz="2000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b="1" dirty="0"/>
          </a:p>
          <a:p>
            <a:pPr>
              <a:buFontTx/>
              <a:buChar char="-"/>
            </a:pPr>
            <a:endParaRPr lang="sv-SE" sz="2000" dirty="0"/>
          </a:p>
          <a:p>
            <a:pPr lvl="1"/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Ledargrupp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6" y="1484784"/>
            <a:ext cx="8229600" cy="3917032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 smtClean="0"/>
              <a:t>Huvudtränare</a:t>
            </a:r>
          </a:p>
          <a:p>
            <a:pPr lvl="1"/>
            <a:r>
              <a:rPr lang="sv-SE" sz="1600" dirty="0" smtClean="0"/>
              <a:t>Andreas Mörtberg 100% (även tränare för P10)</a:t>
            </a:r>
          </a:p>
          <a:p>
            <a:pPr lvl="1"/>
            <a:r>
              <a:rPr lang="sv-SE" sz="1600" dirty="0" smtClean="0"/>
              <a:t>Karin Wallin 50% (även </a:t>
            </a:r>
            <a:r>
              <a:rPr lang="sv-SE" sz="1600" dirty="0"/>
              <a:t>tränare </a:t>
            </a:r>
            <a:r>
              <a:rPr lang="sv-SE" sz="1600" dirty="0" smtClean="0"/>
              <a:t>F14)</a:t>
            </a:r>
          </a:p>
          <a:p>
            <a:pPr lvl="1"/>
            <a:endParaRPr lang="sv-SE" sz="1200" dirty="0"/>
          </a:p>
          <a:p>
            <a:r>
              <a:rPr lang="sv-SE" sz="2000" dirty="0"/>
              <a:t>Assisterande tränare</a:t>
            </a:r>
          </a:p>
          <a:p>
            <a:pPr lvl="1"/>
            <a:r>
              <a:rPr lang="sv-SE" sz="1600" dirty="0" smtClean="0"/>
              <a:t>Lorentz Lundgren 50%</a:t>
            </a:r>
          </a:p>
          <a:p>
            <a:pPr lvl="1"/>
            <a:r>
              <a:rPr lang="sv-SE" sz="1600" dirty="0" smtClean="0"/>
              <a:t>Marcus Sundén 50%</a:t>
            </a:r>
          </a:p>
          <a:p>
            <a:pPr lvl="1"/>
            <a:r>
              <a:rPr lang="sv-SE" sz="1600" dirty="0" smtClean="0"/>
              <a:t>Andreas Wallin 50%</a:t>
            </a:r>
          </a:p>
          <a:p>
            <a:pPr lvl="1"/>
            <a:r>
              <a:rPr lang="sv-SE" sz="1600" dirty="0" smtClean="0"/>
              <a:t>Karl-Henrik </a:t>
            </a:r>
            <a:r>
              <a:rPr lang="sv-SE" sz="1600" dirty="0" err="1" smtClean="0"/>
              <a:t>Dagman</a:t>
            </a:r>
            <a:r>
              <a:rPr lang="sv-SE" sz="1600" dirty="0" smtClean="0"/>
              <a:t> 50%</a:t>
            </a:r>
          </a:p>
          <a:p>
            <a:pPr lvl="1"/>
            <a:r>
              <a:rPr lang="sv-SE" sz="1600" dirty="0" smtClean="0">
                <a:solidFill>
                  <a:srgbClr val="FF0000"/>
                </a:solidFill>
              </a:rPr>
              <a:t>vakant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Lagledare</a:t>
            </a:r>
          </a:p>
          <a:p>
            <a:pPr lvl="1"/>
            <a:r>
              <a:rPr lang="sv-SE" sz="1600" dirty="0" smtClean="0"/>
              <a:t>Helena Brännström </a:t>
            </a:r>
          </a:p>
          <a:p>
            <a:pPr lvl="1"/>
            <a:r>
              <a:rPr lang="sv-SE" sz="1600" dirty="0" smtClean="0"/>
              <a:t>Anna-Karin Forsström 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69664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849CCC5E-56A4-42B2-A1CB-6817351C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Målsättning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BA6BAACD-438E-4F9A-8EC2-35431346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Glädje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Alla får vara med – spela lika </a:t>
            </a:r>
            <a:r>
              <a:rPr lang="sv-SE" sz="2000" dirty="0" smtClean="0"/>
              <a:t>mycket vid match</a:t>
            </a:r>
            <a:endParaRPr lang="sv-SE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Utvecklas som lagspelare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600" dirty="0"/>
              <a:t>Respekt, fokus, ta paus om det behövs</a:t>
            </a:r>
            <a:endParaRPr lang="sv-SE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000" dirty="0"/>
              <a:t>Utvecklas som </a:t>
            </a:r>
            <a:r>
              <a:rPr lang="sv-SE" sz="2000" dirty="0" smtClean="0"/>
              <a:t>fotbollsspelare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2258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Träningar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 smtClean="0"/>
              <a:t>2 </a:t>
            </a:r>
            <a:r>
              <a:rPr lang="sv-SE" sz="1800" dirty="0" err="1" smtClean="0"/>
              <a:t>st</a:t>
            </a:r>
            <a:r>
              <a:rPr lang="sv-SE" sz="1800" dirty="0" smtClean="0"/>
              <a:t>/v </a:t>
            </a:r>
          </a:p>
          <a:p>
            <a:r>
              <a:rPr lang="sv-SE" sz="1800" dirty="0" smtClean="0"/>
              <a:t>Dag/Tid: </a:t>
            </a:r>
            <a:r>
              <a:rPr lang="sv-SE" sz="1800" dirty="0"/>
              <a:t>S</a:t>
            </a:r>
            <a:r>
              <a:rPr lang="sv-SE" sz="1800" dirty="0" smtClean="0"/>
              <a:t>e kalender som uppdateras eftersom!</a:t>
            </a:r>
          </a:p>
          <a:p>
            <a:r>
              <a:rPr lang="sv-SE" sz="1800" dirty="0" smtClean="0"/>
              <a:t>Kom i tid, 5-10 min innan.</a:t>
            </a:r>
          </a:p>
          <a:p>
            <a:r>
              <a:rPr lang="sv-SE" sz="1800" dirty="0" smtClean="0"/>
              <a:t>Rätt kläder, vatten, pumpad boll </a:t>
            </a:r>
          </a:p>
          <a:p>
            <a:r>
              <a:rPr lang="sv-SE" sz="1800" dirty="0" smtClean="0"/>
              <a:t>Fokus/Respekt: Spelare </a:t>
            </a:r>
            <a:r>
              <a:rPr lang="sv-SE" sz="1800" dirty="0"/>
              <a:t>som inte </a:t>
            </a:r>
            <a:r>
              <a:rPr lang="sv-SE" sz="1800" dirty="0" smtClean="0"/>
              <a:t>vill/kan/orkar/förstör kommer </a:t>
            </a:r>
            <a:r>
              <a:rPr lang="sv-SE" sz="1800" dirty="0"/>
              <a:t>att hänvisas till sidlinjen en </a:t>
            </a:r>
            <a:r>
              <a:rPr lang="sv-SE" sz="1800" dirty="0" smtClean="0"/>
              <a:t>stund</a:t>
            </a:r>
            <a:endParaRPr lang="sv-SE" sz="18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sv-SE" sz="1800" dirty="0" smtClean="0"/>
              <a:t>Svara alltid på kallelsen (</a:t>
            </a:r>
            <a:r>
              <a:rPr lang="sv-SE" sz="1800" u="sng" dirty="0" err="1" smtClean="0"/>
              <a:t>appen</a:t>
            </a:r>
            <a:r>
              <a:rPr lang="sv-SE" sz="1800" u="sng" dirty="0" smtClean="0"/>
              <a:t> Laget</a:t>
            </a:r>
            <a:r>
              <a:rPr lang="sv-SE" sz="1800" dirty="0" smtClean="0"/>
              <a:t>)</a:t>
            </a:r>
          </a:p>
          <a:p>
            <a:pPr lvl="1"/>
            <a:r>
              <a:rPr lang="sv-SE" sz="1600" dirty="0" smtClean="0"/>
              <a:t>Kommer/frånvaro – laget.se – blir enklare för oss tränare att öka kvaliteten på träningarna när vi vet innan hur många som kommer.</a:t>
            </a:r>
          </a:p>
          <a:p>
            <a:pPr lvl="1"/>
            <a:endParaRPr lang="sv-SE" sz="1800" dirty="0" smtClean="0"/>
          </a:p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28218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Matcher och cuper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sz="2000" dirty="0" smtClean="0"/>
              <a:t>Matcher kommer ske i seriespel – 1 lag anmält</a:t>
            </a:r>
          </a:p>
          <a:p>
            <a:pPr lvl="1"/>
            <a:r>
              <a:rPr lang="sv-SE" sz="1600" dirty="0" smtClean="0"/>
              <a:t>Kompletterande matcher	</a:t>
            </a:r>
          </a:p>
          <a:p>
            <a:endParaRPr lang="sv-SE" sz="2000" dirty="0" smtClean="0"/>
          </a:p>
          <a:p>
            <a:r>
              <a:rPr lang="sv-SE" sz="2000" dirty="0" smtClean="0"/>
              <a:t>Vi har som mål att delta i 2-3 cuper under säsongen. </a:t>
            </a:r>
          </a:p>
          <a:p>
            <a:pPr lvl="1"/>
            <a:r>
              <a:rPr lang="sv-SE" sz="1600" i="1" dirty="0" err="1" smtClean="0"/>
              <a:t>SävastKicken</a:t>
            </a:r>
            <a:r>
              <a:rPr lang="sv-SE" sz="1600" i="1" dirty="0" smtClean="0"/>
              <a:t> 13 maj</a:t>
            </a:r>
          </a:p>
          <a:p>
            <a:pPr lvl="1"/>
            <a:r>
              <a:rPr lang="sv-SE" sz="1600" i="1" dirty="0" smtClean="0"/>
              <a:t>Examenscupen 3-11 juni</a:t>
            </a:r>
          </a:p>
          <a:p>
            <a:pPr lvl="1"/>
            <a:r>
              <a:rPr lang="sv-SE" sz="1600" i="1" dirty="0" smtClean="0"/>
              <a:t>PSG</a:t>
            </a:r>
          </a:p>
          <a:p>
            <a:pPr lvl="1"/>
            <a:r>
              <a:rPr lang="sv-SE" sz="1600" i="1" dirty="0" smtClean="0"/>
              <a:t>September Cupen 2-3 sept.</a:t>
            </a:r>
          </a:p>
          <a:p>
            <a:pPr lvl="1"/>
            <a:r>
              <a:rPr lang="sv-SE" sz="1600" i="1" dirty="0" smtClean="0"/>
              <a:t>Etc</a:t>
            </a:r>
            <a:r>
              <a:rPr lang="sv-SE" sz="1600" dirty="0" smtClean="0"/>
              <a:t>.</a:t>
            </a:r>
            <a:endParaRPr lang="sv-SE" sz="1600" dirty="0"/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Regelbundet deltagande i träning krävas för att spela match.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Vid matcher kommer alla barn får lika mycket speltid.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Match = SVARA PÅ KALLELSEN (kan inte räkna med deltagande vid sena anmälningar </a:t>
            </a:r>
            <a:r>
              <a:rPr lang="sv-SE" sz="2000" dirty="0" err="1" smtClean="0"/>
              <a:t>pga</a:t>
            </a:r>
            <a:r>
              <a:rPr lang="sv-SE" sz="2000" dirty="0" smtClean="0"/>
              <a:t> lagplanering)</a:t>
            </a:r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991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/>
              <a:t>Kommunikation</a:t>
            </a:r>
            <a:endParaRPr lang="sv-SE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 smtClean="0"/>
              <a:t>www.baik.nu – övergripande info</a:t>
            </a:r>
          </a:p>
          <a:p>
            <a:r>
              <a:rPr lang="sv-SE" sz="2000" dirty="0" smtClean="0"/>
              <a:t>All kommunikation via laget.se</a:t>
            </a:r>
          </a:p>
          <a:p>
            <a:r>
              <a:rPr lang="sv-SE" sz="2000" dirty="0" smtClean="0"/>
              <a:t>http://www.laget.se/BAIKP12</a:t>
            </a:r>
          </a:p>
          <a:p>
            <a:r>
              <a:rPr lang="sv-SE" sz="2000" b="1" dirty="0" smtClean="0">
                <a:solidFill>
                  <a:srgbClr val="FF0000"/>
                </a:solidFill>
              </a:rPr>
              <a:t>Ladda ner </a:t>
            </a:r>
            <a:r>
              <a:rPr lang="sv-SE" sz="2000" b="1" dirty="0" err="1" smtClean="0">
                <a:solidFill>
                  <a:srgbClr val="FF0000"/>
                </a:solidFill>
              </a:rPr>
              <a:t>appen</a:t>
            </a:r>
            <a:r>
              <a:rPr lang="sv-SE" sz="2000" b="1" dirty="0" smtClean="0">
                <a:solidFill>
                  <a:srgbClr val="FF0000"/>
                </a:solidFill>
              </a:rPr>
              <a:t> laget.se</a:t>
            </a:r>
          </a:p>
          <a:p>
            <a:r>
              <a:rPr lang="sv-SE" sz="2000" b="1" dirty="0" smtClean="0">
                <a:solidFill>
                  <a:srgbClr val="FF0000"/>
                </a:solidFill>
              </a:rPr>
              <a:t>SMS slinga – Ladda ner </a:t>
            </a:r>
            <a:r>
              <a:rPr lang="sv-SE" sz="2000" b="1" dirty="0" err="1" smtClean="0">
                <a:solidFill>
                  <a:srgbClr val="FF0000"/>
                </a:solidFill>
              </a:rPr>
              <a:t>appen</a:t>
            </a:r>
            <a:r>
              <a:rPr lang="sv-SE" sz="2000" b="1" dirty="0" smtClean="0">
                <a:solidFill>
                  <a:srgbClr val="FF0000"/>
                </a:solidFill>
              </a:rPr>
              <a:t> </a:t>
            </a:r>
            <a:r>
              <a:rPr lang="sv-SE" sz="2000" b="1" dirty="0" err="1" smtClean="0">
                <a:solidFill>
                  <a:srgbClr val="FF0000"/>
                </a:solidFill>
              </a:rPr>
              <a:t>Supertext</a:t>
            </a:r>
            <a:r>
              <a:rPr lang="sv-SE" sz="2000" b="1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sv-SE" sz="1600" dirty="0" smtClean="0"/>
              <a:t>Kommunikation som berör ALLA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2862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AAA3B4E531E445810A84A211330108" ma:contentTypeVersion="12" ma:contentTypeDescription="Skapa ett nytt dokument." ma:contentTypeScope="" ma:versionID="43720bcd96e695e58fd05188fb277971">
  <xsd:schema xmlns:xsd="http://www.w3.org/2001/XMLSchema" xmlns:xs="http://www.w3.org/2001/XMLSchema" xmlns:p="http://schemas.microsoft.com/office/2006/metadata/properties" xmlns:ns3="909ca471-ddaf-4bb6-9ea0-57928b7f123d" xmlns:ns4="9a2929cd-4e26-499d-b11c-67b79eb449ea" targetNamespace="http://schemas.microsoft.com/office/2006/metadata/properties" ma:root="true" ma:fieldsID="462ae5365e5d1426d7e0d5339ad8b5b6" ns3:_="" ns4:_="">
    <xsd:import namespace="909ca471-ddaf-4bb6-9ea0-57928b7f123d"/>
    <xsd:import namespace="9a2929cd-4e26-499d-b11c-67b79eb449e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9ca471-ddaf-4bb6-9ea0-57928b7f12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929cd-4e26-499d-b11c-67b79eb44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99D6E6-4C1C-4443-8601-3227770621AE}">
  <ds:schemaRefs>
    <ds:schemaRef ds:uri="http://purl.org/dc/terms/"/>
    <ds:schemaRef ds:uri="http://schemas.microsoft.com/office/2006/documentManagement/types"/>
    <ds:schemaRef ds:uri="909ca471-ddaf-4bb6-9ea0-57928b7f123d"/>
    <ds:schemaRef ds:uri="http://purl.org/dc/dcmitype/"/>
    <ds:schemaRef ds:uri="http://schemas.microsoft.com/office/infopath/2007/PartnerControls"/>
    <ds:schemaRef ds:uri="9a2929cd-4e26-499d-b11c-67b79eb449ea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BBD57A-673D-4B23-ABCB-A1A0945EC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9ca471-ddaf-4bb6-9ea0-57928b7f123d"/>
    <ds:schemaRef ds:uri="9a2929cd-4e26-499d-b11c-67b79eb44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B17520-2FB9-4DC7-95E3-73B73A5A9C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3966</TotalTime>
  <Words>567</Words>
  <Application>Microsoft Office PowerPoint</Application>
  <PresentationFormat>Bildspel på skärmen (4:3)</PresentationFormat>
  <Paragraphs>156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Verdana</vt:lpstr>
      <vt:lpstr>Wingdings</vt:lpstr>
      <vt:lpstr>Office-tema</vt:lpstr>
      <vt:lpstr>Bergnäsets AIK</vt:lpstr>
      <vt:lpstr>Agenda</vt:lpstr>
      <vt:lpstr>BAIKS fotbollspolicy</vt:lpstr>
      <vt:lpstr>Fotbollspolicy</vt:lpstr>
      <vt:lpstr>Ledargrupp</vt:lpstr>
      <vt:lpstr>Målsättning</vt:lpstr>
      <vt:lpstr>Träningar</vt:lpstr>
      <vt:lpstr>Matcher och cuper</vt:lpstr>
      <vt:lpstr>Kommunikation</vt:lpstr>
      <vt:lpstr>Avgifter</vt:lpstr>
      <vt:lpstr>Ekonomi</vt:lpstr>
      <vt:lpstr>Föräldrauppdrag (1/3)</vt:lpstr>
      <vt:lpstr>Föräldrauppdrag (2/3)</vt:lpstr>
      <vt:lpstr>Föräldrauppdrag(3/3)</vt:lpstr>
      <vt:lpstr>Kläder</vt:lpstr>
      <vt:lpstr>Föräldrar</vt:lpstr>
      <vt:lpstr>Övriga frågor?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Christer Andersson</dc:creator>
  <cp:lastModifiedBy>Helena Brännström</cp:lastModifiedBy>
  <cp:revision>150</cp:revision>
  <dcterms:created xsi:type="dcterms:W3CDTF">2013-02-11T08:41:06Z</dcterms:created>
  <dcterms:modified xsi:type="dcterms:W3CDTF">2023-04-14T11:16:38Z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0x0101007FAAA3B4E531E445810A84A211330108</vt:lpwstr>
  </property>
</Properties>
</file>