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933" autoAdjust="0"/>
  </p:normalViewPr>
  <p:slideViewPr>
    <p:cSldViewPr snapToGrid="0">
      <p:cViewPr varScale="1">
        <p:scale>
          <a:sx n="164" d="100"/>
          <a:sy n="164" d="100"/>
        </p:scale>
        <p:origin x="6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kersunds Innebandy" userId="e3f50dbc5de03954" providerId="LiveId" clId="{ADB3CEB9-92EB-4C7C-91F1-EC653F85E978}"/>
    <pc:docChg chg="modSld">
      <pc:chgData name="Askersunds Innebandy" userId="e3f50dbc5de03954" providerId="LiveId" clId="{ADB3CEB9-92EB-4C7C-91F1-EC653F85E978}" dt="2023-09-03T17:30:01.668" v="213" actId="14100"/>
      <pc:docMkLst>
        <pc:docMk/>
      </pc:docMkLst>
      <pc:sldChg chg="modSp mod">
        <pc:chgData name="Askersunds Innebandy" userId="e3f50dbc5de03954" providerId="LiveId" clId="{ADB3CEB9-92EB-4C7C-91F1-EC653F85E978}" dt="2023-09-03T17:30:01.668" v="213" actId="14100"/>
        <pc:sldMkLst>
          <pc:docMk/>
          <pc:sldMk cId="59448003" sldId="259"/>
        </pc:sldMkLst>
        <pc:spChg chg="mod">
          <ac:chgData name="Askersunds Innebandy" userId="e3f50dbc5de03954" providerId="LiveId" clId="{ADB3CEB9-92EB-4C7C-91F1-EC653F85E978}" dt="2023-08-27T18:18:56.835" v="164" actId="14100"/>
          <ac:spMkLst>
            <pc:docMk/>
            <pc:sldMk cId="59448003" sldId="259"/>
            <ac:spMk id="14" creationId="{65C2DD64-377F-4F63-9B44-03F0C3F21064}"/>
          </ac:spMkLst>
        </pc:spChg>
        <pc:spChg chg="mod">
          <ac:chgData name="Askersunds Innebandy" userId="e3f50dbc5de03954" providerId="LiveId" clId="{ADB3CEB9-92EB-4C7C-91F1-EC653F85E978}" dt="2023-08-27T18:22:22.655" v="174" actId="20577"/>
          <ac:spMkLst>
            <pc:docMk/>
            <pc:sldMk cId="59448003" sldId="259"/>
            <ac:spMk id="38" creationId="{9F4B6CA8-A45B-48EA-940D-01E1015E64D5}"/>
          </ac:spMkLst>
        </pc:spChg>
        <pc:spChg chg="mod">
          <ac:chgData name="Askersunds Innebandy" userId="e3f50dbc5de03954" providerId="LiveId" clId="{ADB3CEB9-92EB-4C7C-91F1-EC653F85E978}" dt="2023-09-03T17:30:01.668" v="213" actId="14100"/>
          <ac:spMkLst>
            <pc:docMk/>
            <pc:sldMk cId="59448003" sldId="259"/>
            <ac:spMk id="40" creationId="{A2D4D586-F597-47EE-A216-88F56F4D9921}"/>
          </ac:spMkLst>
        </pc:spChg>
        <pc:spChg chg="mod">
          <ac:chgData name="Askersunds Innebandy" userId="e3f50dbc5de03954" providerId="LiveId" clId="{ADB3CEB9-92EB-4C7C-91F1-EC653F85E978}" dt="2023-08-27T18:17:42.231" v="44" actId="1076"/>
          <ac:spMkLst>
            <pc:docMk/>
            <pc:sldMk cId="59448003" sldId="259"/>
            <ac:spMk id="41" creationId="{71BEDC58-E0BC-4D7E-9C99-FADCC0A81994}"/>
          </ac:spMkLst>
        </pc:spChg>
        <pc:spChg chg="mod">
          <ac:chgData name="Askersunds Innebandy" userId="e3f50dbc5de03954" providerId="LiveId" clId="{ADB3CEB9-92EB-4C7C-91F1-EC653F85E978}" dt="2023-08-27T18:18:07.104" v="85" actId="20577"/>
          <ac:spMkLst>
            <pc:docMk/>
            <pc:sldMk cId="59448003" sldId="259"/>
            <ac:spMk id="42" creationId="{5ABFF78B-B680-40EC-98B2-2C132EF4B1EE}"/>
          </ac:spMkLst>
        </pc:spChg>
      </pc:sldChg>
    </pc:docChg>
  </pc:docChgLst>
  <pc:docChgLst>
    <pc:chgData name="Askersunds Innebandy" userId="e3f50dbc5de03954" providerId="LiveId" clId="{B2D6030E-4C60-4FF8-8E39-2F0877303784}"/>
    <pc:docChg chg="modSld">
      <pc:chgData name="Askersunds Innebandy" userId="e3f50dbc5de03954" providerId="LiveId" clId="{B2D6030E-4C60-4FF8-8E39-2F0877303784}" dt="2022-10-19T16:33:15.060" v="35" actId="1076"/>
      <pc:docMkLst>
        <pc:docMk/>
      </pc:docMkLst>
      <pc:sldChg chg="modSp mod">
        <pc:chgData name="Askersunds Innebandy" userId="e3f50dbc5de03954" providerId="LiveId" clId="{B2D6030E-4C60-4FF8-8E39-2F0877303784}" dt="2022-10-19T16:33:15.060" v="35" actId="1076"/>
        <pc:sldMkLst>
          <pc:docMk/>
          <pc:sldMk cId="59448003" sldId="259"/>
        </pc:sldMkLst>
        <pc:spChg chg="mod">
          <ac:chgData name="Askersunds Innebandy" userId="e3f50dbc5de03954" providerId="LiveId" clId="{B2D6030E-4C60-4FF8-8E39-2F0877303784}" dt="2022-10-19T16:32:51.703" v="34" actId="1076"/>
          <ac:spMkLst>
            <pc:docMk/>
            <pc:sldMk cId="59448003" sldId="259"/>
            <ac:spMk id="44" creationId="{8A03E5A2-A0AD-481E-9ADA-E963D50B9D58}"/>
          </ac:spMkLst>
        </pc:spChg>
        <pc:spChg chg="mod">
          <ac:chgData name="Askersunds Innebandy" userId="e3f50dbc5de03954" providerId="LiveId" clId="{B2D6030E-4C60-4FF8-8E39-2F0877303784}" dt="2022-10-19T16:33:15.060" v="35" actId="1076"/>
          <ac:spMkLst>
            <pc:docMk/>
            <pc:sldMk cId="59448003" sldId="259"/>
            <ac:spMk id="45" creationId="{8725EF94-ADC1-44FB-9D8B-8A554F7344AE}"/>
          </ac:spMkLst>
        </pc:spChg>
      </pc:sldChg>
    </pc:docChg>
  </pc:docChgLst>
  <pc:docChgLst>
    <pc:chgData name="Askersunds Innebandy" userId="e3f50dbc5de03954" providerId="LiveId" clId="{B74614E9-F994-426B-86BB-8057BA8B335F}"/>
    <pc:docChg chg="modSld">
      <pc:chgData name="Askersunds Innebandy" userId="e3f50dbc5de03954" providerId="LiveId" clId="{B74614E9-F994-426B-86BB-8057BA8B335F}" dt="2023-03-19T16:10:08.483" v="16" actId="1076"/>
      <pc:docMkLst>
        <pc:docMk/>
      </pc:docMkLst>
      <pc:sldChg chg="modSp mod">
        <pc:chgData name="Askersunds Innebandy" userId="e3f50dbc5de03954" providerId="LiveId" clId="{B74614E9-F994-426B-86BB-8057BA8B335F}" dt="2023-03-19T16:10:08.483" v="16" actId="1076"/>
        <pc:sldMkLst>
          <pc:docMk/>
          <pc:sldMk cId="59448003" sldId="259"/>
        </pc:sldMkLst>
        <pc:spChg chg="mod">
          <ac:chgData name="Askersunds Innebandy" userId="e3f50dbc5de03954" providerId="LiveId" clId="{B74614E9-F994-426B-86BB-8057BA8B335F}" dt="2023-03-19T16:10:08.483" v="16" actId="1076"/>
          <ac:spMkLst>
            <pc:docMk/>
            <pc:sldMk cId="59448003" sldId="259"/>
            <ac:spMk id="38" creationId="{9F4B6CA8-A45B-48EA-940D-01E1015E64D5}"/>
          </ac:spMkLst>
        </pc:spChg>
      </pc:sldChg>
    </pc:docChg>
  </pc:docChgLst>
  <pc:docChgLst>
    <pc:chgData name="Askersunds Innebandy" userId="e3f50dbc5de03954" providerId="LiveId" clId="{AA92C1E7-33D3-4223-B71E-0BF6B66FA825}"/>
    <pc:docChg chg="modSld">
      <pc:chgData name="Askersunds Innebandy" userId="e3f50dbc5de03954" providerId="LiveId" clId="{AA92C1E7-33D3-4223-B71E-0BF6B66FA825}" dt="2023-04-12T17:08:24.849" v="74" actId="20577"/>
      <pc:docMkLst>
        <pc:docMk/>
      </pc:docMkLst>
      <pc:sldChg chg="modSp mod">
        <pc:chgData name="Askersunds Innebandy" userId="e3f50dbc5de03954" providerId="LiveId" clId="{AA92C1E7-33D3-4223-B71E-0BF6B66FA825}" dt="2023-04-12T17:08:24.849" v="74" actId="20577"/>
        <pc:sldMkLst>
          <pc:docMk/>
          <pc:sldMk cId="59448003" sldId="259"/>
        </pc:sldMkLst>
        <pc:spChg chg="mod">
          <ac:chgData name="Askersunds Innebandy" userId="e3f50dbc5de03954" providerId="LiveId" clId="{AA92C1E7-33D3-4223-B71E-0BF6B66FA825}" dt="2023-04-12T15:34:13.048" v="58" actId="21"/>
          <ac:spMkLst>
            <pc:docMk/>
            <pc:sldMk cId="59448003" sldId="259"/>
            <ac:spMk id="37" creationId="{9DF66015-58BF-49E3-AD30-413182086F86}"/>
          </ac:spMkLst>
        </pc:spChg>
        <pc:spChg chg="mod">
          <ac:chgData name="Askersunds Innebandy" userId="e3f50dbc5de03954" providerId="LiveId" clId="{AA92C1E7-33D3-4223-B71E-0BF6B66FA825}" dt="2023-04-12T15:34:47.064" v="62" actId="6549"/>
          <ac:spMkLst>
            <pc:docMk/>
            <pc:sldMk cId="59448003" sldId="259"/>
            <ac:spMk id="38" creationId="{9F4B6CA8-A45B-48EA-940D-01E1015E64D5}"/>
          </ac:spMkLst>
        </pc:spChg>
        <pc:spChg chg="mod">
          <ac:chgData name="Askersunds Innebandy" userId="e3f50dbc5de03954" providerId="LiveId" clId="{AA92C1E7-33D3-4223-B71E-0BF6B66FA825}" dt="2023-04-12T15:34:50.204" v="63" actId="1076"/>
          <ac:spMkLst>
            <pc:docMk/>
            <pc:sldMk cId="59448003" sldId="259"/>
            <ac:spMk id="40" creationId="{A2D4D586-F597-47EE-A216-88F56F4D9921}"/>
          </ac:spMkLst>
        </pc:spChg>
        <pc:spChg chg="mod">
          <ac:chgData name="Askersunds Innebandy" userId="e3f50dbc5de03954" providerId="LiveId" clId="{AA92C1E7-33D3-4223-B71E-0BF6B66FA825}" dt="2023-04-12T15:32:46.957" v="49" actId="1076"/>
          <ac:spMkLst>
            <pc:docMk/>
            <pc:sldMk cId="59448003" sldId="259"/>
            <ac:spMk id="41" creationId="{71BEDC58-E0BC-4D7E-9C99-FADCC0A81994}"/>
          </ac:spMkLst>
        </pc:spChg>
        <pc:spChg chg="mod">
          <ac:chgData name="Askersunds Innebandy" userId="e3f50dbc5de03954" providerId="LiveId" clId="{AA92C1E7-33D3-4223-B71E-0BF6B66FA825}" dt="2023-04-12T15:32:44.860" v="48" actId="1076"/>
          <ac:spMkLst>
            <pc:docMk/>
            <pc:sldMk cId="59448003" sldId="259"/>
            <ac:spMk id="42" creationId="{5ABFF78B-B680-40EC-98B2-2C132EF4B1EE}"/>
          </ac:spMkLst>
        </pc:spChg>
        <pc:spChg chg="mod">
          <ac:chgData name="Askersunds Innebandy" userId="e3f50dbc5de03954" providerId="LiveId" clId="{AA92C1E7-33D3-4223-B71E-0BF6B66FA825}" dt="2023-04-12T17:08:24.849" v="74" actId="20577"/>
          <ac:spMkLst>
            <pc:docMk/>
            <pc:sldMk cId="59448003" sldId="259"/>
            <ac:spMk id="44" creationId="{8A03E5A2-A0AD-481E-9ADA-E963D50B9D58}"/>
          </ac:spMkLst>
        </pc:spChg>
      </pc:sldChg>
    </pc:docChg>
  </pc:docChgLst>
  <pc:docChgLst>
    <pc:chgData name="Askersunds Innebandy" userId="e3f50dbc5de03954" providerId="LiveId" clId="{93D49D5F-95A7-4CE7-BC80-63CE2955D58A}"/>
    <pc:docChg chg="modSld">
      <pc:chgData name="Askersunds Innebandy" userId="e3f50dbc5de03954" providerId="LiveId" clId="{93D49D5F-95A7-4CE7-BC80-63CE2955D58A}" dt="2022-09-26T17:17:28.728" v="23" actId="20577"/>
      <pc:docMkLst>
        <pc:docMk/>
      </pc:docMkLst>
      <pc:sldChg chg="modSp mod">
        <pc:chgData name="Askersunds Innebandy" userId="e3f50dbc5de03954" providerId="LiveId" clId="{93D49D5F-95A7-4CE7-BC80-63CE2955D58A}" dt="2022-09-26T17:17:28.728" v="23" actId="20577"/>
        <pc:sldMkLst>
          <pc:docMk/>
          <pc:sldMk cId="59448003" sldId="259"/>
        </pc:sldMkLst>
        <pc:spChg chg="mod">
          <ac:chgData name="Askersunds Innebandy" userId="e3f50dbc5de03954" providerId="LiveId" clId="{93D49D5F-95A7-4CE7-BC80-63CE2955D58A}" dt="2022-09-17T16:02:51.712" v="5" actId="20577"/>
          <ac:spMkLst>
            <pc:docMk/>
            <pc:sldMk cId="59448003" sldId="259"/>
            <ac:spMk id="31" creationId="{6FD07224-4CFA-4397-B917-C4A77813E234}"/>
          </ac:spMkLst>
        </pc:spChg>
        <pc:spChg chg="mod">
          <ac:chgData name="Askersunds Innebandy" userId="e3f50dbc5de03954" providerId="LiveId" clId="{93D49D5F-95A7-4CE7-BC80-63CE2955D58A}" dt="2022-09-17T16:02:55.750" v="7" actId="20577"/>
          <ac:spMkLst>
            <pc:docMk/>
            <pc:sldMk cId="59448003" sldId="259"/>
            <ac:spMk id="42" creationId="{5ABFF78B-B680-40EC-98B2-2C132EF4B1EE}"/>
          </ac:spMkLst>
        </pc:spChg>
        <pc:spChg chg="mod">
          <ac:chgData name="Askersunds Innebandy" userId="e3f50dbc5de03954" providerId="LiveId" clId="{93D49D5F-95A7-4CE7-BC80-63CE2955D58A}" dt="2022-09-26T17:17:28.728" v="23" actId="20577"/>
          <ac:spMkLst>
            <pc:docMk/>
            <pc:sldMk cId="59448003" sldId="259"/>
            <ac:spMk id="43" creationId="{25C7FB19-DD9D-415F-9ECC-638AF7FED9C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spPr>
            <a:solidFill>
              <a:srgbClr val="A50021"/>
            </a:solidFill>
          </c:spPr>
          <c:dPt>
            <c:idx val="0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A0-4595-AA61-0E1FD4382EB7}"/>
              </c:ext>
            </c:extLst>
          </c:dPt>
          <c:dPt>
            <c:idx val="1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A0-4595-AA61-0E1FD4382EB7}"/>
              </c:ext>
            </c:extLst>
          </c:dPt>
          <c:dPt>
            <c:idx val="2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A0-4595-AA61-0E1FD4382EB7}"/>
              </c:ext>
            </c:extLst>
          </c:dPt>
          <c:dPt>
            <c:idx val="3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A0-4595-AA61-0E1FD4382EB7}"/>
              </c:ext>
            </c:extLst>
          </c:dPt>
          <c:dPt>
            <c:idx val="4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9A0-4595-AA61-0E1FD4382EB7}"/>
              </c:ext>
            </c:extLst>
          </c:dPt>
          <c:dPt>
            <c:idx val="5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9A0-4595-AA61-0E1FD4382EB7}"/>
              </c:ext>
            </c:extLst>
          </c:dPt>
          <c:dPt>
            <c:idx val="6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9A0-4595-AA61-0E1FD4382EB7}"/>
              </c:ext>
            </c:extLst>
          </c:dPt>
          <c:dPt>
            <c:idx val="7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9A0-4595-AA61-0E1FD4382EB7}"/>
              </c:ext>
            </c:extLst>
          </c:dPt>
          <c:dPt>
            <c:idx val="8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9A0-4595-AA61-0E1FD4382EB7}"/>
              </c:ext>
            </c:extLst>
          </c:dPt>
          <c:dPt>
            <c:idx val="9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9A0-4595-AA61-0E1FD4382EB7}"/>
              </c:ext>
            </c:extLst>
          </c:dPt>
          <c:dPt>
            <c:idx val="10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89A0-4595-AA61-0E1FD4382EB7}"/>
              </c:ext>
            </c:extLst>
          </c:dPt>
          <c:dPt>
            <c:idx val="11"/>
            <c:bubble3D val="0"/>
            <c:spPr>
              <a:solidFill>
                <a:srgbClr val="A500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89A0-4595-AA61-0E1FD4382EB7}"/>
              </c:ext>
            </c:extLst>
          </c:dPt>
          <c:cat>
            <c:strRef>
              <c:f>Blad1!$A$2:$A$13</c:f>
              <c:strCache>
                <c:ptCount val="4"/>
                <c:pt idx="0">
                  <c:v>Kv 1</c:v>
                </c:pt>
                <c:pt idx="1">
                  <c:v>Kv 2</c:v>
                </c:pt>
                <c:pt idx="2">
                  <c:v>Kv 3</c:v>
                </c:pt>
                <c:pt idx="3">
                  <c:v>Kv 4</c:v>
                </c:pt>
              </c:strCache>
            </c:strRef>
          </c:cat>
          <c:val>
            <c:numRef>
              <c:f>Blad1!$B$2:$B$13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DE-4AD4-90E2-EFC2472F3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0.30512</cdr:x>
      <cdr:y>0.28589</cdr:y>
    </cdr:from>
    <cdr:to>
      <cdr:x>0.70603</cdr:x>
      <cdr:y>0.70508</cdr:y>
    </cdr:to>
    <cdr:pic>
      <cdr:nvPicPr>
        <cdr:cNvPr id="2" name="Bildobjekt 1" descr="Visa källbilden">
          <a:extLst xmlns:a="http://schemas.openxmlformats.org/drawingml/2006/main">
            <a:ext uri="{FF2B5EF4-FFF2-40B4-BE49-F238E27FC236}">
              <a16:creationId xmlns:a16="http://schemas.microsoft.com/office/drawing/2014/main" id="{61B7D92C-904D-4DA1-80FC-BCF683E6A3CD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361660" y="964096"/>
          <a:ext cx="1789104" cy="14136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E07FA-7E2D-4CCD-9A83-7F553982281F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7B2A0-08FE-418B-BC89-B8398A65F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1443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3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832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91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95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34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520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698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8680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316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928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35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D2275-6806-4B28-B882-E710FAA607E5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6AF10-1835-45DD-B103-2068C70EB5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43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D8C505B-C581-4177-A1FC-D4D405EFE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2418788"/>
              </p:ext>
            </p:extLst>
          </p:nvPr>
        </p:nvGraphicFramePr>
        <p:xfrm>
          <a:off x="3687417" y="1486915"/>
          <a:ext cx="4639918" cy="3454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ruta 8">
            <a:extLst>
              <a:ext uri="{FF2B5EF4-FFF2-40B4-BE49-F238E27FC236}">
                <a16:creationId xmlns:a16="http://schemas.microsoft.com/office/drawing/2014/main" id="{D7D92D43-E50E-453F-968B-4241DB52B41E}"/>
              </a:ext>
            </a:extLst>
          </p:cNvPr>
          <p:cNvSpPr txBox="1"/>
          <p:nvPr/>
        </p:nvSpPr>
        <p:spPr>
          <a:xfrm>
            <a:off x="5377070" y="239533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ÅRSHJUL</a:t>
            </a:r>
            <a:endParaRPr lang="sv-SE" b="1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5C2DD64-377F-4F63-9B44-03F0C3F21064}"/>
              </a:ext>
            </a:extLst>
          </p:cNvPr>
          <p:cNvSpPr txBox="1"/>
          <p:nvPr/>
        </p:nvSpPr>
        <p:spPr>
          <a:xfrm>
            <a:off x="6184625" y="112509"/>
            <a:ext cx="2815257" cy="67710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v-SE" sz="1400" b="1" dirty="0"/>
              <a:t>JANUARI</a:t>
            </a:r>
            <a:endParaRPr lang="sv-S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Kontrolluppgifter domare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Styrelsemedlemmar till nästa säsong</a:t>
            </a:r>
            <a:endParaRPr lang="sv-SE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6FD07224-4CFA-4397-B917-C4A77813E234}"/>
              </a:ext>
            </a:extLst>
          </p:cNvPr>
          <p:cNvSpPr txBox="1"/>
          <p:nvPr/>
        </p:nvSpPr>
        <p:spPr>
          <a:xfrm>
            <a:off x="7742269" y="930007"/>
            <a:ext cx="2549181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v-SE" sz="1400" b="1" dirty="0"/>
              <a:t>FEBRUARI</a:t>
            </a:r>
            <a:endParaRPr lang="sv-SE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Ev. sportlovsaktivitet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LOK-stöd kommunen (25 feb)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LOK-stöd riks (25 feb)</a:t>
            </a:r>
            <a:endParaRPr lang="sv-SE" dirty="0"/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9DF66015-58BF-49E3-AD30-413182086F86}"/>
              </a:ext>
            </a:extLst>
          </p:cNvPr>
          <p:cNvSpPr txBox="1"/>
          <p:nvPr/>
        </p:nvSpPr>
        <p:spPr>
          <a:xfrm>
            <a:off x="8327334" y="2008451"/>
            <a:ext cx="2549181" cy="4924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MARS</a:t>
            </a:r>
            <a:endParaRPr lang="sv-SE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/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9F4B6CA8-A45B-48EA-940D-01E1015E64D5}"/>
              </a:ext>
            </a:extLst>
          </p:cNvPr>
          <p:cNvSpPr txBox="1"/>
          <p:nvPr/>
        </p:nvSpPr>
        <p:spPr>
          <a:xfrm>
            <a:off x="8327334" y="2765323"/>
            <a:ext cx="2704732" cy="141577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APRIL</a:t>
            </a:r>
            <a:endParaRPr lang="sv-SE" b="1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Kommunalt grundbidrag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Serieanmälan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Bokslut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Avslutning för spelare/ledare/styrelse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Inventering </a:t>
            </a:r>
            <a:r>
              <a:rPr lang="sv-SE" sz="1200"/>
              <a:t>och inköp av </a:t>
            </a:r>
            <a:r>
              <a:rPr lang="sv-SE" sz="1200" dirty="0"/>
              <a:t>material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Inventering av ledare till nästa säsong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BE4C345E-0BA7-4DE4-889C-540BB27B5531}"/>
              </a:ext>
            </a:extLst>
          </p:cNvPr>
          <p:cNvSpPr txBox="1"/>
          <p:nvPr/>
        </p:nvSpPr>
        <p:spPr>
          <a:xfrm>
            <a:off x="6290546" y="5751910"/>
            <a:ext cx="2654162" cy="104644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JUNI</a:t>
            </a:r>
            <a:endParaRPr lang="sv-SE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Genomgång av laget.se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Delta vid Skattjakten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Planera höstsäsong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Boka höstens halltider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A2D4D586-F597-47EE-A216-88F56F4D9921}"/>
              </a:ext>
            </a:extLst>
          </p:cNvPr>
          <p:cNvSpPr txBox="1"/>
          <p:nvPr/>
        </p:nvSpPr>
        <p:spPr>
          <a:xfrm>
            <a:off x="7742268" y="4338558"/>
            <a:ext cx="2654161" cy="104644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MAJ</a:t>
            </a:r>
            <a:endParaRPr lang="sv-SE" b="1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Beställa ledarkläder inför hösten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Årsmöte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Registrera föreningen till kommunen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SISU-rapportering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71BEDC58-E0BC-4D7E-9C99-FADCC0A81994}"/>
              </a:ext>
            </a:extLst>
          </p:cNvPr>
          <p:cNvSpPr txBox="1"/>
          <p:nvPr/>
        </p:nvSpPr>
        <p:spPr>
          <a:xfrm>
            <a:off x="3687417" y="6139754"/>
            <a:ext cx="2318299" cy="4924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JULI</a:t>
            </a:r>
            <a:endParaRPr lang="sv-SE" b="1" dirty="0"/>
          </a:p>
          <a:p>
            <a:endParaRPr lang="sv-SE" sz="1200" dirty="0"/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ABFF78B-B680-40EC-98B2-2C132EF4B1EE}"/>
              </a:ext>
            </a:extLst>
          </p:cNvPr>
          <p:cNvSpPr txBox="1"/>
          <p:nvPr/>
        </p:nvSpPr>
        <p:spPr>
          <a:xfrm>
            <a:off x="1247448" y="4462641"/>
            <a:ext cx="2815257" cy="160043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AUGUSTI</a:t>
            </a:r>
            <a:endParaRPr lang="sv-SE" b="1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Matchläggning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LOK-stöd kommunen (25 aug)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LOK-stöd riks (25 aug)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Ledarträff/kickoff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Aktuella utbildningar inför hösten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Utdrag ur belastningsregistret för ledare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Uppdatera samtliga informationslappar</a:t>
            </a: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25C7FB19-DD9D-415F-9ECC-638AF7FED9C1}"/>
              </a:ext>
            </a:extLst>
          </p:cNvPr>
          <p:cNvSpPr txBox="1"/>
          <p:nvPr/>
        </p:nvSpPr>
        <p:spPr>
          <a:xfrm>
            <a:off x="514352" y="3280649"/>
            <a:ext cx="2815257" cy="104644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SEPTEMBER</a:t>
            </a:r>
            <a:endParaRPr lang="sv-SE" b="1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Tränarutbildning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Domarutbildning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/>
              <a:t>Fritidsmässan</a:t>
            </a:r>
            <a:endParaRPr lang="sv-SE" sz="1200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Medlemsdag/kickoff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8A03E5A2-A0AD-481E-9ADA-E963D50B9D58}"/>
              </a:ext>
            </a:extLst>
          </p:cNvPr>
          <p:cNvSpPr txBox="1"/>
          <p:nvPr/>
        </p:nvSpPr>
        <p:spPr>
          <a:xfrm>
            <a:off x="514351" y="1692993"/>
            <a:ext cx="2815257" cy="141577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OKTOBER</a:t>
            </a:r>
            <a:endParaRPr lang="sv-SE" b="1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Ev. uppstart av innebandylek/nytt lag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Fakturera sponsorer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Bingokalendrar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Ev. höstlovsaktiviteter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Deklaration till Skatteverket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Innebandynatt </a:t>
            </a:r>
            <a:r>
              <a:rPr lang="sv-SE" sz="1200"/>
              <a:t>(golvstäd)</a:t>
            </a:r>
            <a:endParaRPr lang="sv-SE" sz="1200" dirty="0"/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8725EF94-ADC1-44FB-9D8B-8A554F7344AE}"/>
              </a:ext>
            </a:extLst>
          </p:cNvPr>
          <p:cNvSpPr txBox="1"/>
          <p:nvPr/>
        </p:nvSpPr>
        <p:spPr>
          <a:xfrm>
            <a:off x="872160" y="1052370"/>
            <a:ext cx="2815257" cy="4924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NOVEMBER</a:t>
            </a:r>
            <a:endParaRPr lang="sv-SE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Sponsoraktivitet</a:t>
            </a:r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0D2D07C4-B77C-436D-A9C3-98680DB6C704}"/>
              </a:ext>
            </a:extLst>
          </p:cNvPr>
          <p:cNvSpPr txBox="1"/>
          <p:nvPr/>
        </p:nvSpPr>
        <p:spPr>
          <a:xfrm>
            <a:off x="3192119" y="86388"/>
            <a:ext cx="2815257" cy="6771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sv-SE" sz="1400" b="1" dirty="0"/>
              <a:t>DECEMBER</a:t>
            </a:r>
            <a:endParaRPr lang="sv-SE" b="1" dirty="0"/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DM-kval</a:t>
            </a:r>
          </a:p>
          <a:p>
            <a:pPr marL="118530" indent="-118530">
              <a:buFont typeface="Arial" panose="020B0604020202020204" pitchFamily="34" charset="0"/>
              <a:buChar char="•"/>
            </a:pPr>
            <a:r>
              <a:rPr lang="sv-SE" sz="1200" dirty="0"/>
              <a:t>Julavslutning</a:t>
            </a:r>
          </a:p>
        </p:txBody>
      </p:sp>
    </p:spTree>
    <p:extLst>
      <p:ext uri="{BB962C8B-B14F-4D97-AF65-F5344CB8AC3E}">
        <p14:creationId xmlns:p14="http://schemas.microsoft.com/office/powerpoint/2010/main" val="59448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17542</TotalTime>
  <Words>137</Words>
  <Application>Microsoft Office PowerPoint</Application>
  <PresentationFormat>Bredbild</PresentationFormat>
  <Paragraphs>52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Trafikverket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Gyllsén Katarina, TLhr</dc:creator>
  <cp:lastModifiedBy>Askersunds Innebandy</cp:lastModifiedBy>
  <cp:revision>21</cp:revision>
  <dcterms:created xsi:type="dcterms:W3CDTF">2020-01-21T14:02:59Z</dcterms:created>
  <dcterms:modified xsi:type="dcterms:W3CDTF">2023-09-03T17:30:05Z</dcterms:modified>
</cp:coreProperties>
</file>