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69" r:id="rId5"/>
    <p:sldId id="271" r:id="rId6"/>
    <p:sldId id="272" r:id="rId7"/>
    <p:sldId id="258" r:id="rId8"/>
    <p:sldId id="259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18">
          <p15:clr>
            <a:srgbClr val="A4A3A4"/>
          </p15:clr>
        </p15:guide>
        <p15:guide id="3" pos="5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F04FBA-C180-41F1-AF03-5655F92BE843}" v="17" dt="2022-10-04T18:17:17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7" d="100"/>
          <a:sy n="67" d="100"/>
        </p:scale>
        <p:origin x="564" y="44"/>
      </p:cViewPr>
      <p:guideLst>
        <p:guide orient="horz" pos="2160"/>
        <p:guide pos="418"/>
        <p:guide pos="5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ca Efremov" userId="4235d558-d361-4f00-a743-8df8e5f50f24" providerId="ADAL" clId="{F0F04FBA-C180-41F1-AF03-5655F92BE843}"/>
    <pc:docChg chg="undo custSel addSld delSld modSld sldOrd">
      <pc:chgData name="Annica Efremov" userId="4235d558-d361-4f00-a743-8df8e5f50f24" providerId="ADAL" clId="{F0F04FBA-C180-41F1-AF03-5655F92BE843}" dt="2022-10-04T18:17:17.528" v="1267" actId="1076"/>
      <pc:docMkLst>
        <pc:docMk/>
      </pc:docMkLst>
      <pc:sldChg chg="modSp mod">
        <pc:chgData name="Annica Efremov" userId="4235d558-d361-4f00-a743-8df8e5f50f24" providerId="ADAL" clId="{F0F04FBA-C180-41F1-AF03-5655F92BE843}" dt="2022-10-04T18:07:05.312" v="822" actId="20577"/>
        <pc:sldMkLst>
          <pc:docMk/>
          <pc:sldMk cId="1495069575" sldId="257"/>
        </pc:sldMkLst>
        <pc:spChg chg="mod">
          <ac:chgData name="Annica Efremov" userId="4235d558-d361-4f00-a743-8df8e5f50f24" providerId="ADAL" clId="{F0F04FBA-C180-41F1-AF03-5655F92BE843}" dt="2022-10-04T18:07:05.312" v="822" actId="20577"/>
          <ac:spMkLst>
            <pc:docMk/>
            <pc:sldMk cId="1495069575" sldId="257"/>
            <ac:spMk id="3" creationId="{00000000-0000-0000-0000-000000000000}"/>
          </ac:spMkLst>
        </pc:spChg>
      </pc:sldChg>
      <pc:sldChg chg="modSp mod">
        <pc:chgData name="Annica Efremov" userId="4235d558-d361-4f00-a743-8df8e5f50f24" providerId="ADAL" clId="{F0F04FBA-C180-41F1-AF03-5655F92BE843}" dt="2022-10-04T17:08:49.441" v="299" actId="20577"/>
        <pc:sldMkLst>
          <pc:docMk/>
          <pc:sldMk cId="108292913" sldId="268"/>
        </pc:sldMkLst>
        <pc:spChg chg="mod">
          <ac:chgData name="Annica Efremov" userId="4235d558-d361-4f00-a743-8df8e5f50f24" providerId="ADAL" clId="{F0F04FBA-C180-41F1-AF03-5655F92BE843}" dt="2022-10-04T17:08:49.441" v="299" actId="20577"/>
          <ac:spMkLst>
            <pc:docMk/>
            <pc:sldMk cId="108292913" sldId="268"/>
            <ac:spMk id="3" creationId="{88574EE7-229B-4FB4-8A41-8A0E78C6126B}"/>
          </ac:spMkLst>
        </pc:spChg>
      </pc:sldChg>
      <pc:sldChg chg="addSp delSp modSp new mod">
        <pc:chgData name="Annica Efremov" userId="4235d558-d361-4f00-a743-8df8e5f50f24" providerId="ADAL" clId="{F0F04FBA-C180-41F1-AF03-5655F92BE843}" dt="2022-10-04T17:23:49.534" v="521" actId="167"/>
        <pc:sldMkLst>
          <pc:docMk/>
          <pc:sldMk cId="1262949542" sldId="269"/>
        </pc:sldMkLst>
        <pc:spChg chg="mod">
          <ac:chgData name="Annica Efremov" userId="4235d558-d361-4f00-a743-8df8e5f50f24" providerId="ADAL" clId="{F0F04FBA-C180-41F1-AF03-5655F92BE843}" dt="2022-10-04T17:14:16.654" v="398" actId="20577"/>
          <ac:spMkLst>
            <pc:docMk/>
            <pc:sldMk cId="1262949542" sldId="269"/>
            <ac:spMk id="2" creationId="{C89EC42B-4488-4D89-AAEC-17BBAACAAAFC}"/>
          </ac:spMkLst>
        </pc:spChg>
        <pc:spChg chg="del">
          <ac:chgData name="Annica Efremov" userId="4235d558-d361-4f00-a743-8df8e5f50f24" providerId="ADAL" clId="{F0F04FBA-C180-41F1-AF03-5655F92BE843}" dt="2022-10-04T17:13:59.789" v="370" actId="478"/>
          <ac:spMkLst>
            <pc:docMk/>
            <pc:sldMk cId="1262949542" sldId="269"/>
            <ac:spMk id="3" creationId="{C4BC548F-1826-4F5A-B501-7EE4F75DAA5E}"/>
          </ac:spMkLst>
        </pc:spChg>
        <pc:spChg chg="add mod">
          <ac:chgData name="Annica Efremov" userId="4235d558-d361-4f00-a743-8df8e5f50f24" providerId="ADAL" clId="{F0F04FBA-C180-41F1-AF03-5655F92BE843}" dt="2022-10-04T17:14:08.457" v="372"/>
          <ac:spMkLst>
            <pc:docMk/>
            <pc:sldMk cId="1262949542" sldId="269"/>
            <ac:spMk id="4" creationId="{81BCCE19-9AD6-4141-AEE6-09CADB199592}"/>
          </ac:spMkLst>
        </pc:spChg>
        <pc:spChg chg="add del mod">
          <ac:chgData name="Annica Efremov" userId="4235d558-d361-4f00-a743-8df8e5f50f24" providerId="ADAL" clId="{F0F04FBA-C180-41F1-AF03-5655F92BE843}" dt="2022-10-04T17:14:40.240" v="400"/>
          <ac:spMkLst>
            <pc:docMk/>
            <pc:sldMk cId="1262949542" sldId="269"/>
            <ac:spMk id="5" creationId="{B2AD1F81-C11C-4D64-82C6-DECBA201BA9B}"/>
          </ac:spMkLst>
        </pc:spChg>
        <pc:spChg chg="add del mod">
          <ac:chgData name="Annica Efremov" userId="4235d558-d361-4f00-a743-8df8e5f50f24" providerId="ADAL" clId="{F0F04FBA-C180-41F1-AF03-5655F92BE843}" dt="2022-10-04T17:14:40.240" v="400"/>
          <ac:spMkLst>
            <pc:docMk/>
            <pc:sldMk cId="1262949542" sldId="269"/>
            <ac:spMk id="6" creationId="{2938491B-3B21-4207-9EEA-4D63E1ED1763}"/>
          </ac:spMkLst>
        </pc:spChg>
        <pc:spChg chg="add del mod">
          <ac:chgData name="Annica Efremov" userId="4235d558-d361-4f00-a743-8df8e5f50f24" providerId="ADAL" clId="{F0F04FBA-C180-41F1-AF03-5655F92BE843}" dt="2022-10-04T17:14:40.240" v="400"/>
          <ac:spMkLst>
            <pc:docMk/>
            <pc:sldMk cId="1262949542" sldId="269"/>
            <ac:spMk id="7" creationId="{81CA64F5-D04A-4845-BA18-BF9BE935C5A4}"/>
          </ac:spMkLst>
        </pc:spChg>
        <pc:spChg chg="add del mod">
          <ac:chgData name="Annica Efremov" userId="4235d558-d361-4f00-a743-8df8e5f50f24" providerId="ADAL" clId="{F0F04FBA-C180-41F1-AF03-5655F92BE843}" dt="2022-10-04T17:14:40.240" v="400"/>
          <ac:spMkLst>
            <pc:docMk/>
            <pc:sldMk cId="1262949542" sldId="269"/>
            <ac:spMk id="8" creationId="{DCCE09F5-4749-4AA3-895E-376EAECB147F}"/>
          </ac:spMkLst>
        </pc:spChg>
        <pc:spChg chg="add del mod">
          <ac:chgData name="Annica Efremov" userId="4235d558-d361-4f00-a743-8df8e5f50f24" providerId="ADAL" clId="{F0F04FBA-C180-41F1-AF03-5655F92BE843}" dt="2022-10-04T17:14:40.240" v="400"/>
          <ac:spMkLst>
            <pc:docMk/>
            <pc:sldMk cId="1262949542" sldId="269"/>
            <ac:spMk id="9" creationId="{376728E1-E8D8-4F1C-8842-4B737E454E77}"/>
          </ac:spMkLst>
        </pc:spChg>
        <pc:spChg chg="add del mod">
          <ac:chgData name="Annica Efremov" userId="4235d558-d361-4f00-a743-8df8e5f50f24" providerId="ADAL" clId="{F0F04FBA-C180-41F1-AF03-5655F92BE843}" dt="2022-10-04T17:14:40.240" v="400"/>
          <ac:spMkLst>
            <pc:docMk/>
            <pc:sldMk cId="1262949542" sldId="269"/>
            <ac:spMk id="10" creationId="{B87E0A77-CDC2-42BC-9AB5-A29A23CA6803}"/>
          </ac:spMkLst>
        </pc:spChg>
        <pc:spChg chg="add del mod">
          <ac:chgData name="Annica Efremov" userId="4235d558-d361-4f00-a743-8df8e5f50f24" providerId="ADAL" clId="{F0F04FBA-C180-41F1-AF03-5655F92BE843}" dt="2022-10-04T17:14:40.240" v="400"/>
          <ac:spMkLst>
            <pc:docMk/>
            <pc:sldMk cId="1262949542" sldId="269"/>
            <ac:spMk id="11" creationId="{DB281453-4A72-423D-8D85-F776189328D0}"/>
          </ac:spMkLst>
        </pc:spChg>
        <pc:spChg chg="add del mod">
          <ac:chgData name="Annica Efremov" userId="4235d558-d361-4f00-a743-8df8e5f50f24" providerId="ADAL" clId="{F0F04FBA-C180-41F1-AF03-5655F92BE843}" dt="2022-10-04T17:14:40.240" v="400"/>
          <ac:spMkLst>
            <pc:docMk/>
            <pc:sldMk cId="1262949542" sldId="269"/>
            <ac:spMk id="12" creationId="{AE92BE14-22E9-43C6-AF43-80BAFEAC93D8}"/>
          </ac:spMkLst>
        </pc:spChg>
        <pc:spChg chg="add del mod">
          <ac:chgData name="Annica Efremov" userId="4235d558-d361-4f00-a743-8df8e5f50f24" providerId="ADAL" clId="{F0F04FBA-C180-41F1-AF03-5655F92BE843}" dt="2022-10-04T17:14:40.240" v="400"/>
          <ac:spMkLst>
            <pc:docMk/>
            <pc:sldMk cId="1262949542" sldId="269"/>
            <ac:spMk id="13" creationId="{3CCE0C84-8809-4C04-BEE0-85E39D61B763}"/>
          </ac:spMkLst>
        </pc:spChg>
        <pc:spChg chg="add mod">
          <ac:chgData name="Annica Efremov" userId="4235d558-d361-4f00-a743-8df8e5f50f24" providerId="ADAL" clId="{F0F04FBA-C180-41F1-AF03-5655F92BE843}" dt="2022-10-04T17:19:25.524" v="497" actId="1076"/>
          <ac:spMkLst>
            <pc:docMk/>
            <pc:sldMk cId="1262949542" sldId="269"/>
            <ac:spMk id="14" creationId="{03B7A95E-7F95-498B-8D12-900873961310}"/>
          </ac:spMkLst>
        </pc:spChg>
        <pc:spChg chg="add mod ord">
          <ac:chgData name="Annica Efremov" userId="4235d558-d361-4f00-a743-8df8e5f50f24" providerId="ADAL" clId="{F0F04FBA-C180-41F1-AF03-5655F92BE843}" dt="2022-10-04T17:21:41.465" v="515" actId="167"/>
          <ac:spMkLst>
            <pc:docMk/>
            <pc:sldMk cId="1262949542" sldId="269"/>
            <ac:spMk id="15" creationId="{37D971A7-8ABD-4C2A-8782-58116C040E16}"/>
          </ac:spMkLst>
        </pc:spChg>
        <pc:spChg chg="add mod ord">
          <ac:chgData name="Annica Efremov" userId="4235d558-d361-4f00-a743-8df8e5f50f24" providerId="ADAL" clId="{F0F04FBA-C180-41F1-AF03-5655F92BE843}" dt="2022-10-04T17:23:05.291" v="518" actId="167"/>
          <ac:spMkLst>
            <pc:docMk/>
            <pc:sldMk cId="1262949542" sldId="269"/>
            <ac:spMk id="16" creationId="{D4CAA9CA-139A-47BE-ACA3-70FED7F39DC6}"/>
          </ac:spMkLst>
        </pc:spChg>
        <pc:spChg chg="add mod">
          <ac:chgData name="Annica Efremov" userId="4235d558-d361-4f00-a743-8df8e5f50f24" providerId="ADAL" clId="{F0F04FBA-C180-41F1-AF03-5655F92BE843}" dt="2022-10-04T17:19:31.097" v="498" actId="1076"/>
          <ac:spMkLst>
            <pc:docMk/>
            <pc:sldMk cId="1262949542" sldId="269"/>
            <ac:spMk id="17" creationId="{FBCD5F10-AF0A-48D2-98F4-229B6972027E}"/>
          </ac:spMkLst>
        </pc:spChg>
        <pc:spChg chg="add mod">
          <ac:chgData name="Annica Efremov" userId="4235d558-d361-4f00-a743-8df8e5f50f24" providerId="ADAL" clId="{F0F04FBA-C180-41F1-AF03-5655F92BE843}" dt="2022-10-04T17:20:45.853" v="512" actId="1076"/>
          <ac:spMkLst>
            <pc:docMk/>
            <pc:sldMk cId="1262949542" sldId="269"/>
            <ac:spMk id="18" creationId="{FF7A3495-38D0-49E7-8BD5-C78E23439DCF}"/>
          </ac:spMkLst>
        </pc:spChg>
        <pc:spChg chg="add mod ord">
          <ac:chgData name="Annica Efremov" userId="4235d558-d361-4f00-a743-8df8e5f50f24" providerId="ADAL" clId="{F0F04FBA-C180-41F1-AF03-5655F92BE843}" dt="2022-10-04T17:23:49.534" v="521" actId="167"/>
          <ac:spMkLst>
            <pc:docMk/>
            <pc:sldMk cId="1262949542" sldId="269"/>
            <ac:spMk id="19" creationId="{43628E14-D7CC-48C1-857F-A92BB4DD079D}"/>
          </ac:spMkLst>
        </pc:spChg>
        <pc:picChg chg="add del mod">
          <ac:chgData name="Annica Efremov" userId="4235d558-d361-4f00-a743-8df8e5f50f24" providerId="ADAL" clId="{F0F04FBA-C180-41F1-AF03-5655F92BE843}" dt="2022-10-04T17:14:40.240" v="400"/>
          <ac:picMkLst>
            <pc:docMk/>
            <pc:sldMk cId="1262949542" sldId="269"/>
            <ac:picMk id="2049" creationId="{5E8E849D-9E86-42E2-9EA1-2957F1A83345}"/>
          </ac:picMkLst>
        </pc:picChg>
        <pc:picChg chg="add del mod">
          <ac:chgData name="Annica Efremov" userId="4235d558-d361-4f00-a743-8df8e5f50f24" providerId="ADAL" clId="{F0F04FBA-C180-41F1-AF03-5655F92BE843}" dt="2022-10-04T17:14:40.240" v="400"/>
          <ac:picMkLst>
            <pc:docMk/>
            <pc:sldMk cId="1262949542" sldId="269"/>
            <ac:picMk id="2055" creationId="{D521A5FA-DBBA-4E55-B4E2-C8F6A249CC05}"/>
          </ac:picMkLst>
        </pc:picChg>
      </pc:sldChg>
      <pc:sldChg chg="addSp delSp modSp new del mod">
        <pc:chgData name="Annica Efremov" userId="4235d558-d361-4f00-a743-8df8e5f50f24" providerId="ADAL" clId="{F0F04FBA-C180-41F1-AF03-5655F92BE843}" dt="2022-10-04T17:36:49.959" v="687" actId="47"/>
        <pc:sldMkLst>
          <pc:docMk/>
          <pc:sldMk cId="193994612" sldId="270"/>
        </pc:sldMkLst>
        <pc:spChg chg="del mod">
          <ac:chgData name="Annica Efremov" userId="4235d558-d361-4f00-a743-8df8e5f50f24" providerId="ADAL" clId="{F0F04FBA-C180-41F1-AF03-5655F92BE843}" dt="2022-10-04T17:30:12.933" v="593" actId="21"/>
          <ac:spMkLst>
            <pc:docMk/>
            <pc:sldMk cId="193994612" sldId="270"/>
            <ac:spMk id="2" creationId="{504C06FA-29CC-41D5-803E-03242029FC86}"/>
          </ac:spMkLst>
        </pc:spChg>
        <pc:spChg chg="mod">
          <ac:chgData name="Annica Efremov" userId="4235d558-d361-4f00-a743-8df8e5f50f24" providerId="ADAL" clId="{F0F04FBA-C180-41F1-AF03-5655F92BE843}" dt="2022-10-04T17:26:36.784" v="584" actId="20577"/>
          <ac:spMkLst>
            <pc:docMk/>
            <pc:sldMk cId="193994612" sldId="270"/>
            <ac:spMk id="3" creationId="{B9AC51D8-3F00-46E3-ADF0-70F0F7BE4D6A}"/>
          </ac:spMkLst>
        </pc:spChg>
        <pc:spChg chg="add mod">
          <ac:chgData name="Annica Efremov" userId="4235d558-d361-4f00-a743-8df8e5f50f24" providerId="ADAL" clId="{F0F04FBA-C180-41F1-AF03-5655F92BE843}" dt="2022-10-04T17:30:12.933" v="593" actId="21"/>
          <ac:spMkLst>
            <pc:docMk/>
            <pc:sldMk cId="193994612" sldId="270"/>
            <ac:spMk id="5" creationId="{647EF38F-D044-49D4-875E-E498BE7D126F}"/>
          </ac:spMkLst>
        </pc:spChg>
      </pc:sldChg>
      <pc:sldChg chg="addSp delSp modSp new mod">
        <pc:chgData name="Annica Efremov" userId="4235d558-d361-4f00-a743-8df8e5f50f24" providerId="ADAL" clId="{F0F04FBA-C180-41F1-AF03-5655F92BE843}" dt="2022-10-04T17:36:08.961" v="686" actId="20577"/>
        <pc:sldMkLst>
          <pc:docMk/>
          <pc:sldMk cId="2308361047" sldId="271"/>
        </pc:sldMkLst>
        <pc:spChg chg="del">
          <ac:chgData name="Annica Efremov" userId="4235d558-d361-4f00-a743-8df8e5f50f24" providerId="ADAL" clId="{F0F04FBA-C180-41F1-AF03-5655F92BE843}" dt="2022-10-04T17:29:40.086" v="589" actId="478"/>
          <ac:spMkLst>
            <pc:docMk/>
            <pc:sldMk cId="2308361047" sldId="271"/>
            <ac:spMk id="2" creationId="{43A42E2F-8053-48F8-9C2C-48293360A929}"/>
          </ac:spMkLst>
        </pc:spChg>
        <pc:spChg chg="del">
          <ac:chgData name="Annica Efremov" userId="4235d558-d361-4f00-a743-8df8e5f50f24" providerId="ADAL" clId="{F0F04FBA-C180-41F1-AF03-5655F92BE843}" dt="2022-10-04T17:29:21.207" v="586" actId="478"/>
          <ac:spMkLst>
            <pc:docMk/>
            <pc:sldMk cId="2308361047" sldId="271"/>
            <ac:spMk id="3" creationId="{903FF617-1485-4463-8240-9B959D026E00}"/>
          </ac:spMkLst>
        </pc:spChg>
        <pc:spChg chg="add mod">
          <ac:chgData name="Annica Efremov" userId="4235d558-d361-4f00-a743-8df8e5f50f24" providerId="ADAL" clId="{F0F04FBA-C180-41F1-AF03-5655F92BE843}" dt="2022-10-04T17:36:08.961" v="686" actId="20577"/>
          <ac:spMkLst>
            <pc:docMk/>
            <pc:sldMk cId="2308361047" sldId="271"/>
            <ac:spMk id="5" creationId="{7BA056B8-5DDB-4310-A243-655590747869}"/>
          </ac:spMkLst>
        </pc:spChg>
        <pc:spChg chg="add mod">
          <ac:chgData name="Annica Efremov" userId="4235d558-d361-4f00-a743-8df8e5f50f24" providerId="ADAL" clId="{F0F04FBA-C180-41F1-AF03-5655F92BE843}" dt="2022-10-04T17:35:11.854" v="685" actId="20577"/>
          <ac:spMkLst>
            <pc:docMk/>
            <pc:sldMk cId="2308361047" sldId="271"/>
            <ac:spMk id="6" creationId="{03E25D31-D038-4BBA-A9E7-7DAE2A28B691}"/>
          </ac:spMkLst>
        </pc:spChg>
      </pc:sldChg>
      <pc:sldChg chg="addSp delSp modSp new mod ord">
        <pc:chgData name="Annica Efremov" userId="4235d558-d361-4f00-a743-8df8e5f50f24" providerId="ADAL" clId="{F0F04FBA-C180-41F1-AF03-5655F92BE843}" dt="2022-10-04T17:33:01.405" v="633" actId="1076"/>
        <pc:sldMkLst>
          <pc:docMk/>
          <pc:sldMk cId="3156252796" sldId="272"/>
        </pc:sldMkLst>
        <pc:spChg chg="del">
          <ac:chgData name="Annica Efremov" userId="4235d558-d361-4f00-a743-8df8e5f50f24" providerId="ADAL" clId="{F0F04FBA-C180-41F1-AF03-5655F92BE843}" dt="2022-10-04T17:32:26.620" v="631" actId="478"/>
          <ac:spMkLst>
            <pc:docMk/>
            <pc:sldMk cId="3156252796" sldId="272"/>
            <ac:spMk id="2" creationId="{886DB566-480E-4088-9980-2CE45172C3A8}"/>
          </ac:spMkLst>
        </pc:spChg>
        <pc:spChg chg="del">
          <ac:chgData name="Annica Efremov" userId="4235d558-d361-4f00-a743-8df8e5f50f24" providerId="ADAL" clId="{F0F04FBA-C180-41F1-AF03-5655F92BE843}" dt="2022-10-04T17:31:27.883" v="607" actId="478"/>
          <ac:spMkLst>
            <pc:docMk/>
            <pc:sldMk cId="3156252796" sldId="272"/>
            <ac:spMk id="3" creationId="{866C5085-0444-4AB5-A15E-B32EE0180E30}"/>
          </ac:spMkLst>
        </pc:spChg>
        <pc:picChg chg="add mod">
          <ac:chgData name="Annica Efremov" userId="4235d558-d361-4f00-a743-8df8e5f50f24" providerId="ADAL" clId="{F0F04FBA-C180-41F1-AF03-5655F92BE843}" dt="2022-10-04T17:33:01.405" v="633" actId="1076"/>
          <ac:picMkLst>
            <pc:docMk/>
            <pc:sldMk cId="3156252796" sldId="272"/>
            <ac:picMk id="3074" creationId="{E6434692-BC17-481C-83AB-A966133C5D50}"/>
          </ac:picMkLst>
        </pc:picChg>
      </pc:sldChg>
      <pc:sldChg chg="addSp delSp modSp new mod">
        <pc:chgData name="Annica Efremov" userId="4235d558-d361-4f00-a743-8df8e5f50f24" providerId="ADAL" clId="{F0F04FBA-C180-41F1-AF03-5655F92BE843}" dt="2022-10-04T17:52:48.989" v="735" actId="1076"/>
        <pc:sldMkLst>
          <pc:docMk/>
          <pc:sldMk cId="705086864" sldId="273"/>
        </pc:sldMkLst>
        <pc:spChg chg="mod">
          <ac:chgData name="Annica Efremov" userId="4235d558-d361-4f00-a743-8df8e5f50f24" providerId="ADAL" clId="{F0F04FBA-C180-41F1-AF03-5655F92BE843}" dt="2022-10-04T17:47:25.652" v="719" actId="20577"/>
          <ac:spMkLst>
            <pc:docMk/>
            <pc:sldMk cId="705086864" sldId="273"/>
            <ac:spMk id="2" creationId="{0B487D51-CB30-4DB3-956D-5A8C97B97AF8}"/>
          </ac:spMkLst>
        </pc:spChg>
        <pc:spChg chg="add del mod">
          <ac:chgData name="Annica Efremov" userId="4235d558-d361-4f00-a743-8df8e5f50f24" providerId="ADAL" clId="{F0F04FBA-C180-41F1-AF03-5655F92BE843}" dt="2022-10-04T17:48:18.162" v="727" actId="14100"/>
          <ac:spMkLst>
            <pc:docMk/>
            <pc:sldMk cId="705086864" sldId="273"/>
            <ac:spMk id="3" creationId="{FB814690-6AC9-47D1-B876-C20C8D09053E}"/>
          </ac:spMkLst>
        </pc:spChg>
        <pc:picChg chg="add del mod">
          <ac:chgData name="Annica Efremov" userId="4235d558-d361-4f00-a743-8df8e5f50f24" providerId="ADAL" clId="{F0F04FBA-C180-41F1-AF03-5655F92BE843}" dt="2022-10-04T17:52:42.258" v="732" actId="478"/>
          <ac:picMkLst>
            <pc:docMk/>
            <pc:sldMk cId="705086864" sldId="273"/>
            <ac:picMk id="5" creationId="{3F1E1F57-1EDC-4FC6-BAC5-C8815DABA830}"/>
          </ac:picMkLst>
        </pc:picChg>
        <pc:picChg chg="add mod">
          <ac:chgData name="Annica Efremov" userId="4235d558-d361-4f00-a743-8df8e5f50f24" providerId="ADAL" clId="{F0F04FBA-C180-41F1-AF03-5655F92BE843}" dt="2022-10-04T17:52:48.989" v="735" actId="1076"/>
          <ac:picMkLst>
            <pc:docMk/>
            <pc:sldMk cId="705086864" sldId="273"/>
            <ac:picMk id="7" creationId="{FAC4BE80-3D96-41AE-8C72-30A4B6BD86E9}"/>
          </ac:picMkLst>
        </pc:picChg>
      </pc:sldChg>
      <pc:sldChg chg="addSp delSp modSp new mod">
        <pc:chgData name="Annica Efremov" userId="4235d558-d361-4f00-a743-8df8e5f50f24" providerId="ADAL" clId="{F0F04FBA-C180-41F1-AF03-5655F92BE843}" dt="2022-10-04T17:58:46.999" v="776" actId="1076"/>
        <pc:sldMkLst>
          <pc:docMk/>
          <pc:sldMk cId="1641285029" sldId="274"/>
        </pc:sldMkLst>
        <pc:spChg chg="mod">
          <ac:chgData name="Annica Efremov" userId="4235d558-d361-4f00-a743-8df8e5f50f24" providerId="ADAL" clId="{F0F04FBA-C180-41F1-AF03-5655F92BE843}" dt="2022-10-04T17:56:49.900" v="760" actId="20577"/>
          <ac:spMkLst>
            <pc:docMk/>
            <pc:sldMk cId="1641285029" sldId="274"/>
            <ac:spMk id="2" creationId="{BB164E40-F211-450A-B503-D206A4EBEBDD}"/>
          </ac:spMkLst>
        </pc:spChg>
        <pc:spChg chg="del">
          <ac:chgData name="Annica Efremov" userId="4235d558-d361-4f00-a743-8df8e5f50f24" providerId="ADAL" clId="{F0F04FBA-C180-41F1-AF03-5655F92BE843}" dt="2022-10-04T17:57:23.462" v="761" actId="478"/>
          <ac:spMkLst>
            <pc:docMk/>
            <pc:sldMk cId="1641285029" sldId="274"/>
            <ac:spMk id="3" creationId="{A47012D7-FF4F-457E-99D4-66B7089695CC}"/>
          </ac:spMkLst>
        </pc:spChg>
        <pc:spChg chg="add mod">
          <ac:chgData name="Annica Efremov" userId="4235d558-d361-4f00-a743-8df8e5f50f24" providerId="ADAL" clId="{F0F04FBA-C180-41F1-AF03-5655F92BE843}" dt="2022-10-04T17:58:46.999" v="776" actId="1076"/>
          <ac:spMkLst>
            <pc:docMk/>
            <pc:sldMk cId="1641285029" sldId="274"/>
            <ac:spMk id="6" creationId="{2ADD489D-EBF1-4AA1-9A8E-5D8068DB84DA}"/>
          </ac:spMkLst>
        </pc:spChg>
        <pc:picChg chg="add mod">
          <ac:chgData name="Annica Efremov" userId="4235d558-d361-4f00-a743-8df8e5f50f24" providerId="ADAL" clId="{F0F04FBA-C180-41F1-AF03-5655F92BE843}" dt="2022-10-04T17:57:32.699" v="763" actId="14100"/>
          <ac:picMkLst>
            <pc:docMk/>
            <pc:sldMk cId="1641285029" sldId="274"/>
            <ac:picMk id="5" creationId="{C2D23423-0B32-4212-A1CB-B0E8FB333E92}"/>
          </ac:picMkLst>
        </pc:picChg>
      </pc:sldChg>
      <pc:sldChg chg="addSp modSp new mod">
        <pc:chgData name="Annica Efremov" userId="4235d558-d361-4f00-a743-8df8e5f50f24" providerId="ADAL" clId="{F0F04FBA-C180-41F1-AF03-5655F92BE843}" dt="2022-10-04T18:04:55.583" v="792" actId="20577"/>
        <pc:sldMkLst>
          <pc:docMk/>
          <pc:sldMk cId="2198343194" sldId="275"/>
        </pc:sldMkLst>
        <pc:spChg chg="mod">
          <ac:chgData name="Annica Efremov" userId="4235d558-d361-4f00-a743-8df8e5f50f24" providerId="ADAL" clId="{F0F04FBA-C180-41F1-AF03-5655F92BE843}" dt="2022-10-04T18:04:55.583" v="792" actId="20577"/>
          <ac:spMkLst>
            <pc:docMk/>
            <pc:sldMk cId="2198343194" sldId="275"/>
            <ac:spMk id="2" creationId="{F7ED18AD-2FD6-4479-9F98-406EF54F7C29}"/>
          </ac:spMkLst>
        </pc:spChg>
        <pc:spChg chg="mod">
          <ac:chgData name="Annica Efremov" userId="4235d558-d361-4f00-a743-8df8e5f50f24" providerId="ADAL" clId="{F0F04FBA-C180-41F1-AF03-5655F92BE843}" dt="2022-10-04T18:04:15.409" v="778" actId="14100"/>
          <ac:spMkLst>
            <pc:docMk/>
            <pc:sldMk cId="2198343194" sldId="275"/>
            <ac:spMk id="3" creationId="{41CED7E4-C973-40EE-A605-814872C2AE69}"/>
          </ac:spMkLst>
        </pc:spChg>
        <pc:picChg chg="add mod">
          <ac:chgData name="Annica Efremov" userId="4235d558-d361-4f00-a743-8df8e5f50f24" providerId="ADAL" clId="{F0F04FBA-C180-41F1-AF03-5655F92BE843}" dt="2022-10-04T18:04:23.221" v="781" actId="1076"/>
          <ac:picMkLst>
            <pc:docMk/>
            <pc:sldMk cId="2198343194" sldId="275"/>
            <ac:picMk id="5" creationId="{5CE87692-0AAA-416C-9E89-75442F84A04C}"/>
          </ac:picMkLst>
        </pc:picChg>
      </pc:sldChg>
      <pc:sldChg chg="addSp delSp modSp new mod">
        <pc:chgData name="Annica Efremov" userId="4235d558-d361-4f00-a743-8df8e5f50f24" providerId="ADAL" clId="{F0F04FBA-C180-41F1-AF03-5655F92BE843}" dt="2022-10-04T18:10:36.036" v="837" actId="20577"/>
        <pc:sldMkLst>
          <pc:docMk/>
          <pc:sldMk cId="4220555631" sldId="276"/>
        </pc:sldMkLst>
        <pc:spChg chg="mod">
          <ac:chgData name="Annica Efremov" userId="4235d558-d361-4f00-a743-8df8e5f50f24" providerId="ADAL" clId="{F0F04FBA-C180-41F1-AF03-5655F92BE843}" dt="2022-10-04T18:10:36.036" v="837" actId="20577"/>
          <ac:spMkLst>
            <pc:docMk/>
            <pc:sldMk cId="4220555631" sldId="276"/>
            <ac:spMk id="2" creationId="{A7F50AE8-89CE-475E-AAF3-DCE03215A7AA}"/>
          </ac:spMkLst>
        </pc:spChg>
        <pc:spChg chg="del">
          <ac:chgData name="Annica Efremov" userId="4235d558-d361-4f00-a743-8df8e5f50f24" providerId="ADAL" clId="{F0F04FBA-C180-41F1-AF03-5655F92BE843}" dt="2022-10-04T18:09:56.875" v="824" actId="478"/>
          <ac:spMkLst>
            <pc:docMk/>
            <pc:sldMk cId="4220555631" sldId="276"/>
            <ac:spMk id="3" creationId="{9195BA18-D09D-4038-AD46-3DA06DE321EC}"/>
          </ac:spMkLst>
        </pc:spChg>
        <pc:picChg chg="add mod">
          <ac:chgData name="Annica Efremov" userId="4235d558-d361-4f00-a743-8df8e5f50f24" providerId="ADAL" clId="{F0F04FBA-C180-41F1-AF03-5655F92BE843}" dt="2022-10-04T18:10:04.738" v="827" actId="1076"/>
          <ac:picMkLst>
            <pc:docMk/>
            <pc:sldMk cId="4220555631" sldId="276"/>
            <ac:picMk id="5" creationId="{3F1357CC-439E-4823-8F2A-421CB9C0A43F}"/>
          </ac:picMkLst>
        </pc:picChg>
      </pc:sldChg>
      <pc:sldChg chg="modSp new mod">
        <pc:chgData name="Annica Efremov" userId="4235d558-d361-4f00-a743-8df8e5f50f24" providerId="ADAL" clId="{F0F04FBA-C180-41F1-AF03-5655F92BE843}" dt="2022-10-04T18:12:20.671" v="943" actId="14100"/>
        <pc:sldMkLst>
          <pc:docMk/>
          <pc:sldMk cId="1054158989" sldId="277"/>
        </pc:sldMkLst>
        <pc:spChg chg="mod">
          <ac:chgData name="Annica Efremov" userId="4235d558-d361-4f00-a743-8df8e5f50f24" providerId="ADAL" clId="{F0F04FBA-C180-41F1-AF03-5655F92BE843}" dt="2022-10-04T18:11:32.755" v="844" actId="20577"/>
          <ac:spMkLst>
            <pc:docMk/>
            <pc:sldMk cId="1054158989" sldId="277"/>
            <ac:spMk id="2" creationId="{A71C0453-DBF3-4F38-ADCD-A133DF300EDC}"/>
          </ac:spMkLst>
        </pc:spChg>
        <pc:spChg chg="mod">
          <ac:chgData name="Annica Efremov" userId="4235d558-d361-4f00-a743-8df8e5f50f24" providerId="ADAL" clId="{F0F04FBA-C180-41F1-AF03-5655F92BE843}" dt="2022-10-04T18:12:20.671" v="943" actId="14100"/>
          <ac:spMkLst>
            <pc:docMk/>
            <pc:sldMk cId="1054158989" sldId="277"/>
            <ac:spMk id="3" creationId="{1E5AC9FE-AC64-418C-AB2D-2BED6B9C5BA1}"/>
          </ac:spMkLst>
        </pc:spChg>
      </pc:sldChg>
      <pc:sldChg chg="modSp new mod">
        <pc:chgData name="Annica Efremov" userId="4235d558-d361-4f00-a743-8df8e5f50f24" providerId="ADAL" clId="{F0F04FBA-C180-41F1-AF03-5655F92BE843}" dt="2022-10-04T18:15:35.131" v="1207" actId="20577"/>
        <pc:sldMkLst>
          <pc:docMk/>
          <pc:sldMk cId="2266932375" sldId="278"/>
        </pc:sldMkLst>
        <pc:spChg chg="mod">
          <ac:chgData name="Annica Efremov" userId="4235d558-d361-4f00-a743-8df8e5f50f24" providerId="ADAL" clId="{F0F04FBA-C180-41F1-AF03-5655F92BE843}" dt="2022-10-04T18:13:30.963" v="1069" actId="20577"/>
          <ac:spMkLst>
            <pc:docMk/>
            <pc:sldMk cId="2266932375" sldId="278"/>
            <ac:spMk id="2" creationId="{65FBEB2A-22C1-48A1-BFF8-30FC4A2C5E00}"/>
          </ac:spMkLst>
        </pc:spChg>
        <pc:spChg chg="mod">
          <ac:chgData name="Annica Efremov" userId="4235d558-d361-4f00-a743-8df8e5f50f24" providerId="ADAL" clId="{F0F04FBA-C180-41F1-AF03-5655F92BE843}" dt="2022-10-04T18:15:35.131" v="1207" actId="20577"/>
          <ac:spMkLst>
            <pc:docMk/>
            <pc:sldMk cId="2266932375" sldId="278"/>
            <ac:spMk id="3" creationId="{9C6B79BB-2836-4AC2-BE1A-03F19855C5F9}"/>
          </ac:spMkLst>
        </pc:spChg>
      </pc:sldChg>
      <pc:sldChg chg="addSp modSp new mod">
        <pc:chgData name="Annica Efremov" userId="4235d558-d361-4f00-a743-8df8e5f50f24" providerId="ADAL" clId="{F0F04FBA-C180-41F1-AF03-5655F92BE843}" dt="2022-10-04T18:17:17.528" v="1267" actId="1076"/>
        <pc:sldMkLst>
          <pc:docMk/>
          <pc:sldMk cId="1915772643" sldId="279"/>
        </pc:sldMkLst>
        <pc:spChg chg="mod">
          <ac:chgData name="Annica Efremov" userId="4235d558-d361-4f00-a743-8df8e5f50f24" providerId="ADAL" clId="{F0F04FBA-C180-41F1-AF03-5655F92BE843}" dt="2022-10-04T18:16:51.894" v="1240" actId="20577"/>
          <ac:spMkLst>
            <pc:docMk/>
            <pc:sldMk cId="1915772643" sldId="279"/>
            <ac:spMk id="2" creationId="{67F47404-AF5A-46AC-9F83-5609D228BE0F}"/>
          </ac:spMkLst>
        </pc:spChg>
        <pc:spChg chg="mod">
          <ac:chgData name="Annica Efremov" userId="4235d558-d361-4f00-a743-8df8e5f50f24" providerId="ADAL" clId="{F0F04FBA-C180-41F1-AF03-5655F92BE843}" dt="2022-10-04T18:17:10.788" v="1264" actId="14100"/>
          <ac:spMkLst>
            <pc:docMk/>
            <pc:sldMk cId="1915772643" sldId="279"/>
            <ac:spMk id="3" creationId="{92BFF082-3A7D-450E-BE66-BD442BACF297}"/>
          </ac:spMkLst>
        </pc:spChg>
        <pc:picChg chg="add mod">
          <ac:chgData name="Annica Efremov" userId="4235d558-d361-4f00-a743-8df8e5f50f24" providerId="ADAL" clId="{F0F04FBA-C180-41F1-AF03-5655F92BE843}" dt="2022-10-04T18:17:17.528" v="1267" actId="1076"/>
          <ac:picMkLst>
            <pc:docMk/>
            <pc:sldMk cId="1915772643" sldId="279"/>
            <ac:picMk id="4098" creationId="{60CFBBB8-3D0A-4F97-9445-B37AA9E94B2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3575" y="1916832"/>
            <a:ext cx="7794625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672607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BB042-C4B8-4B7E-B022-C1FB4823EA1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92A4-3E17-4806-9472-9F9562F0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59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BB042-C4B8-4B7E-B022-C1FB4823EA1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92A4-3E17-4806-9472-9F9562F0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07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BB042-C4B8-4B7E-B022-C1FB4823EA1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92A4-3E17-4806-9472-9F9562F0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40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BB042-C4B8-4B7E-B022-C1FB4823EA1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92A4-3E17-4806-9472-9F9562F0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48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BB042-C4B8-4B7E-B022-C1FB4823EA1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92A4-3E17-4806-9472-9F9562F0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16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3574" y="1600200"/>
            <a:ext cx="3832225" cy="4525963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29050" cy="4525963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63574" y="6356350"/>
            <a:ext cx="1927225" cy="365125"/>
          </a:xfrm>
        </p:spPr>
        <p:txBody>
          <a:bodyPr/>
          <a:lstStyle/>
          <a:p>
            <a:fld id="{A4DBB042-C4B8-4B7E-B022-C1FB4823EA16}" type="datetimeFigureOut">
              <a:rPr lang="en-GB" smtClean="0"/>
              <a:t>04/10/2022</a:t>
            </a:fld>
            <a:endParaRPr lang="en-GB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24050" cy="365125"/>
          </a:xfrm>
        </p:spPr>
        <p:txBody>
          <a:bodyPr/>
          <a:lstStyle/>
          <a:p>
            <a:fld id="{F1C392A4-3E17-4806-9472-9F9562F0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48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3574" y="1535113"/>
            <a:ext cx="3833813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3574" y="2174875"/>
            <a:ext cx="3833813" cy="3951288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3222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32225" cy="3951288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BB042-C4B8-4B7E-B022-C1FB4823EA1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92A4-3E17-4806-9472-9F9562F0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87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BB042-C4B8-4B7E-B022-C1FB4823EA1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92A4-3E17-4806-9472-9F9562F0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08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BB042-C4B8-4B7E-B022-C1FB4823EA1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92A4-3E17-4806-9472-9F9562F0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75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3575" y="273050"/>
            <a:ext cx="28019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4902200" cy="5853113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63575" y="1435100"/>
            <a:ext cx="28019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63574" y="6356350"/>
            <a:ext cx="1927225" cy="365125"/>
          </a:xfrm>
        </p:spPr>
        <p:txBody>
          <a:bodyPr/>
          <a:lstStyle/>
          <a:p>
            <a:fld id="{A4DBB042-C4B8-4B7E-B022-C1FB4823EA1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92A4-3E17-4806-9472-9F9562F0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60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BB042-C4B8-4B7E-B022-C1FB4823EA1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92A4-3E17-4806-9472-9F9562F0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87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3575" y="274638"/>
            <a:ext cx="78136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3575" y="1556792"/>
            <a:ext cx="781367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BB042-C4B8-4B7E-B022-C1FB4823EA16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392A4-3E17-4806-9472-9F9562F0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77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8288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82663" indent="-2667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225" indent="-182563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628649" y="4428000"/>
            <a:ext cx="4607719" cy="1400400"/>
          </a:xfrm>
        </p:spPr>
        <p:txBody>
          <a:bodyPr wrap="square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sv-SE" sz="4500" dirty="0">
                <a:solidFill>
                  <a:srgbClr val="FFFF00"/>
                </a:solidFill>
                <a:latin typeface="Amasis MT Pro Black" panose="02040A04050005020304" pitchFamily="18" charset="0"/>
              </a:rPr>
              <a:t>Åsbro GoIF</a:t>
            </a:r>
            <a:br>
              <a:rPr lang="sv-SE" sz="4500" dirty="0">
                <a:solidFill>
                  <a:srgbClr val="FFFF00"/>
                </a:solidFill>
                <a:latin typeface="Amasis MT Pro Black" panose="02040A04050005020304" pitchFamily="18" charset="0"/>
              </a:rPr>
            </a:br>
            <a:r>
              <a:rPr lang="sv-SE" sz="4500" dirty="0">
                <a:solidFill>
                  <a:srgbClr val="FFFF00"/>
                </a:solidFill>
                <a:latin typeface="Amasis MT Pro Black" panose="02040A04050005020304" pitchFamily="18" charset="0"/>
              </a:rPr>
              <a:t>Ledarmöte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5894784" y="4716472"/>
            <a:ext cx="2620566" cy="1017896"/>
          </a:xfrm>
        </p:spPr>
        <p:txBody>
          <a:bodyPr anchor="b">
            <a:normAutofit/>
          </a:bodyPr>
          <a:lstStyle/>
          <a:p>
            <a:pPr algn="l"/>
            <a:r>
              <a:rPr lang="sv-SE" dirty="0">
                <a:solidFill>
                  <a:srgbClr val="FFFF00"/>
                </a:solidFill>
                <a:latin typeface="Amasis MT Pro Black" panose="020B0604020202020204" pitchFamily="18" charset="0"/>
              </a:rPr>
              <a:t>Säsong 22/23</a:t>
            </a:r>
          </a:p>
        </p:txBody>
      </p:sp>
      <p:pic>
        <p:nvPicPr>
          <p:cNvPr id="1026" name="Picture 2" descr="Åsbro Goif Innebandy - Home | Facebook">
            <a:extLst>
              <a:ext uri="{FF2B5EF4-FFF2-40B4-BE49-F238E27FC236}">
                <a16:creationId xmlns:a16="http://schemas.microsoft.com/office/drawing/2014/main" id="{F66A61C5-F0EF-4F9D-83C7-4C0BC94D3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2" b="2"/>
          <a:stretch/>
        </p:blipFill>
        <p:spPr bwMode="auto">
          <a:xfrm>
            <a:off x="4610098" y="-4252"/>
            <a:ext cx="4500563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113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164E40-F211-450A-B503-D206A4EBE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LOK - Registrering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2D23423-0B32-4212-A1CB-B0E8FB333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2882808"/>
            <a:ext cx="5226546" cy="3303679"/>
          </a:xfrm>
          <a:prstGeom prst="rect">
            <a:avLst/>
          </a:prstGeom>
        </p:spPr>
      </p:pic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ADD489D-EBF1-4AA1-9A8E-5D8068DB8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56792"/>
            <a:ext cx="7813675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b="0" i="0" dirty="0">
                <a:effectLst/>
                <a:latin typeface="Roboto" panose="02000000000000000000" pitchFamily="2" charset="0"/>
              </a:rPr>
              <a:t>Denna </a:t>
            </a:r>
            <a:r>
              <a:rPr lang="sv-SE" sz="2000" b="0" i="0" dirty="0" err="1">
                <a:effectLst/>
                <a:latin typeface="Roboto" panose="02000000000000000000" pitchFamily="2" charset="0"/>
              </a:rPr>
              <a:t>app</a:t>
            </a:r>
            <a:r>
              <a:rPr lang="sv-SE" sz="2000" b="0" i="0" dirty="0">
                <a:effectLst/>
                <a:latin typeface="Roboto" panose="02000000000000000000" pitchFamily="2" charset="0"/>
              </a:rPr>
              <a:t> är för dig som är ledare av aktiviteter (träning och tävling) för barn och ungdomar i din idrottsförening</a:t>
            </a:r>
          </a:p>
        </p:txBody>
      </p:sp>
    </p:spTree>
    <p:extLst>
      <p:ext uri="{BB962C8B-B14F-4D97-AF65-F5344CB8AC3E}">
        <p14:creationId xmlns:p14="http://schemas.microsoft.com/office/powerpoint/2010/main" val="1641285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ED18AD-2FD6-4479-9F98-406EF54F7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laget.se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CED7E4-C973-40EE-A605-814872C2A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75" y="1556793"/>
            <a:ext cx="7813675" cy="576064"/>
          </a:xfrm>
        </p:spPr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CE87692-0AAA-416C-9E89-75442F84A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80" y="2272012"/>
            <a:ext cx="8171263" cy="425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43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F50AE8-89CE-475E-AAF3-DCE03215A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Leverantör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F1357CC-439E-4823-8F2A-421CB9C0A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8388424" cy="402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55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1C0453-DBF3-4F38-ADCD-A133DF300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5AC9FE-AC64-418C-AB2D-2BED6B9C5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75" y="1556793"/>
            <a:ext cx="7813675" cy="288032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Utbildade i föreningen –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Ungdomsdomare:</a:t>
            </a:r>
          </a:p>
          <a:p>
            <a:pPr marL="0" indent="0">
              <a:buNone/>
            </a:pPr>
            <a:r>
              <a:rPr lang="sv-SE" dirty="0"/>
              <a:t>Vincent Efremov</a:t>
            </a:r>
            <a:br>
              <a:rPr lang="sv-SE" dirty="0"/>
            </a:br>
            <a:r>
              <a:rPr lang="sv-SE" dirty="0"/>
              <a:t>Marcus Gustavsson</a:t>
            </a:r>
            <a:br>
              <a:rPr lang="sv-SE" dirty="0"/>
            </a:br>
            <a:r>
              <a:rPr lang="sv-SE" dirty="0"/>
              <a:t>Anders Stjernström</a:t>
            </a:r>
          </a:p>
        </p:txBody>
      </p:sp>
    </p:spTree>
    <p:extLst>
      <p:ext uri="{BB962C8B-B14F-4D97-AF65-F5344CB8AC3E}">
        <p14:creationId xmlns:p14="http://schemas.microsoft.com/office/powerpoint/2010/main" val="1054158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FBEB2A-22C1-48A1-BFF8-30FC4A2C5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Kiosk - Sekretariatet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6B79BB-2836-4AC2-BE1A-03F19855C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Kiosk – </a:t>
            </a:r>
          </a:p>
          <a:p>
            <a:pPr marL="0" indent="0">
              <a:buNone/>
            </a:pPr>
            <a:r>
              <a:rPr lang="sv-SE" dirty="0"/>
              <a:t>Ska bemannas på matcher, ha även gärna öppet på träningar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Sekretariatet – </a:t>
            </a:r>
          </a:p>
          <a:p>
            <a:pPr marL="0" indent="0">
              <a:buNone/>
            </a:pPr>
            <a:r>
              <a:rPr lang="sv-SE" dirty="0"/>
              <a:t>Bemanning på matcher,  klockan, protokoll, händelse- och resultatrapportering</a:t>
            </a:r>
          </a:p>
        </p:txBody>
      </p:sp>
    </p:spTree>
    <p:extLst>
      <p:ext uri="{BB962C8B-B14F-4D97-AF65-F5344CB8AC3E}">
        <p14:creationId xmlns:p14="http://schemas.microsoft.com/office/powerpoint/2010/main" val="2266932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F47404-AF5A-46AC-9F83-5609D228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Bingolotto uppesittarkväll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BFF082-3A7D-450E-BE66-BD442BACF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75" y="1556793"/>
            <a:ext cx="7813675" cy="576064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Minst 5 lotter/familj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098" name="Picture 2" descr="Köp dina bingolotter till Uppesittarkvällen | BingoLotto">
            <a:extLst>
              <a:ext uri="{FF2B5EF4-FFF2-40B4-BE49-F238E27FC236}">
                <a16:creationId xmlns:a16="http://schemas.microsoft.com/office/drawing/2014/main" id="{60CFBBB8-3D0A-4F97-9445-B37AA9E94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92575"/>
            <a:ext cx="7668344" cy="40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77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077724" y="-2401326"/>
            <a:ext cx="1354979" cy="8062627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5199" y="1204109"/>
            <a:ext cx="7517548" cy="857894"/>
          </a:xfrm>
        </p:spPr>
        <p:txBody>
          <a:bodyPr>
            <a:normAutofit/>
          </a:bodyPr>
          <a:lstStyle/>
          <a:p>
            <a:r>
              <a:rPr lang="sv-SE" sz="3500" dirty="0">
                <a:solidFill>
                  <a:srgbClr val="FFFFFF"/>
                </a:solidFill>
              </a:rPr>
              <a:t>Kvällens agenda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23900" y="2780928"/>
            <a:ext cx="8062627" cy="352839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Presentation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Föreningens lag/grupper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Ledarhandbok: Grön, Blå &amp; Röd nivå</a:t>
            </a:r>
            <a:endParaRPr lang="sv-SE" sz="20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Info förbundet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Idrottonline</a:t>
            </a:r>
            <a:r>
              <a:rPr lang="sv-SE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/Lokregistrering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Laget.se: - SMS utskick, </a:t>
            </a:r>
            <a:r>
              <a:rPr lang="sv-SE" sz="20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admin</a:t>
            </a:r>
            <a:r>
              <a:rPr lang="sv-SE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, silverpaketet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Leverantör - Innebandykungen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Domare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Kiosk, </a:t>
            </a:r>
            <a:r>
              <a:rPr lang="sv-SE" sz="20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seket</a:t>
            </a:r>
            <a:endParaRPr lang="sv-SE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Försäljning Föreningen</a:t>
            </a:r>
            <a:br>
              <a:rPr lang="sv-SE" sz="2000" dirty="0">
                <a:latin typeface="Century Gothic" panose="020B0502020202020204" pitchFamily="34" charset="0"/>
              </a:rPr>
            </a:br>
            <a:endParaRPr lang="sv-SE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6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C06DA1-B78D-4979-AFA0-D0CD3092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Åsbro GoIF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574EE7-229B-4FB4-8A41-8A0E78C61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1600" dirty="0">
                <a:latin typeface="Century Gothic" panose="020B0502020202020204" pitchFamily="34" charset="0"/>
              </a:rPr>
              <a:t>Innebandy:</a:t>
            </a:r>
            <a:br>
              <a:rPr lang="sv-SE" sz="1600" dirty="0">
                <a:latin typeface="Century Gothic" panose="020B0502020202020204" pitchFamily="34" charset="0"/>
              </a:rPr>
            </a:br>
            <a:r>
              <a:rPr lang="sv-SE" sz="1600" dirty="0">
                <a:latin typeface="Century Gothic" panose="020B0502020202020204" pitchFamily="34" charset="0"/>
              </a:rPr>
              <a:t>- Dam/Herr/ ungdom motion</a:t>
            </a:r>
          </a:p>
          <a:p>
            <a:pPr marL="0" indent="0">
              <a:buNone/>
            </a:pPr>
            <a:r>
              <a:rPr lang="sv-SE" sz="1600" dirty="0">
                <a:latin typeface="Century Gothic" panose="020B0502020202020204" pitchFamily="34" charset="0"/>
              </a:rPr>
              <a:t>- Pojkar 2008-2010 Seriespel: PK4, röd lätt, Örebro/Västmanland, 18 matcher</a:t>
            </a:r>
          </a:p>
          <a:p>
            <a:pPr marL="0" indent="0">
              <a:buNone/>
            </a:pPr>
            <a:r>
              <a:rPr lang="sv-SE" sz="1600" dirty="0">
                <a:latin typeface="Century Gothic" panose="020B0502020202020204" pitchFamily="34" charset="0"/>
              </a:rPr>
              <a:t>- Pojkar/Flickor 2011-2013 Seriespel: PK7 Blå, Örebro, 13 matcher</a:t>
            </a:r>
            <a:br>
              <a:rPr lang="sv-SE" sz="1600" dirty="0">
                <a:latin typeface="Century Gothic" panose="020B0502020202020204" pitchFamily="34" charset="0"/>
              </a:rPr>
            </a:br>
            <a:r>
              <a:rPr lang="sv-SE" sz="1600" dirty="0">
                <a:latin typeface="Century Gothic" panose="020B0502020202020204" pitchFamily="34" charset="0"/>
              </a:rPr>
              <a:t>- Pojkar/Flickor 2014-2016 Poolspel: PK10 Grön, Örebro, 5 sammandrag</a:t>
            </a:r>
            <a:br>
              <a:rPr lang="sv-SE" sz="1600" dirty="0">
                <a:latin typeface="Century Gothic" panose="020B0502020202020204" pitchFamily="34" charset="0"/>
              </a:rPr>
            </a:br>
            <a:r>
              <a:rPr lang="sv-SE" sz="1600" dirty="0">
                <a:latin typeface="Century Gothic" panose="020B0502020202020204" pitchFamily="34" charset="0"/>
              </a:rPr>
              <a:t>- Boll &amp; rörelselek</a:t>
            </a:r>
          </a:p>
          <a:p>
            <a:pPr marL="0" indent="0">
              <a:buNone/>
            </a:pPr>
            <a:endParaRPr lang="sv-SE" sz="1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v-SE" sz="1600" dirty="0">
                <a:latin typeface="Century Gothic" panose="020B0502020202020204" pitchFamily="34" charset="0"/>
              </a:rPr>
              <a:t>Friidrott:</a:t>
            </a:r>
          </a:p>
          <a:p>
            <a:pPr marL="0" indent="0">
              <a:buNone/>
            </a:pPr>
            <a:r>
              <a:rPr lang="sv-SE" sz="1600" dirty="0">
                <a:latin typeface="Century Gothic" panose="020B0502020202020204" pitchFamily="34" charset="0"/>
              </a:rPr>
              <a:t>-Åsbro 2015- äldre</a:t>
            </a:r>
            <a:br>
              <a:rPr lang="sv-SE" sz="1600" dirty="0">
                <a:latin typeface="Century Gothic" panose="020B0502020202020204" pitchFamily="34" charset="0"/>
              </a:rPr>
            </a:br>
            <a:r>
              <a:rPr lang="sv-SE" sz="1600" dirty="0">
                <a:latin typeface="Century Gothic" panose="020B0502020202020204" pitchFamily="34" charset="0"/>
              </a:rPr>
              <a:t>-Askersund</a:t>
            </a:r>
          </a:p>
          <a:p>
            <a:pPr marL="0" indent="0">
              <a:buNone/>
            </a:pPr>
            <a:endParaRPr lang="sv-SE" sz="1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v-SE" sz="1600" dirty="0">
                <a:latin typeface="Century Gothic" panose="020B0502020202020204" pitchFamily="34" charset="0"/>
              </a:rPr>
              <a:t>Gymnastik:</a:t>
            </a:r>
          </a:p>
          <a:p>
            <a:pPr marL="0" indent="0">
              <a:buNone/>
            </a:pPr>
            <a:r>
              <a:rPr lang="sv-SE" sz="1600" dirty="0">
                <a:latin typeface="Century Gothic" panose="020B0502020202020204" pitchFamily="34" charset="0"/>
              </a:rPr>
              <a:t>-Dans för Hälsa; 6-8 år &amp; 9-13 år</a:t>
            </a:r>
            <a:br>
              <a:rPr lang="sv-SE" sz="1600" dirty="0">
                <a:latin typeface="Century Gothic" panose="020B0502020202020204" pitchFamily="34" charset="0"/>
              </a:rPr>
            </a:br>
            <a:r>
              <a:rPr lang="sv-SE" sz="1600" dirty="0">
                <a:latin typeface="Century Gothic" panose="020B0502020202020204" pitchFamily="34" charset="0"/>
              </a:rPr>
              <a:t>- Motionsgymnastik </a:t>
            </a:r>
          </a:p>
          <a:p>
            <a:pPr marL="0" indent="0">
              <a:buNone/>
            </a:pPr>
            <a:endParaRPr lang="sv-SE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92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43628E14-D7CC-48C1-857F-A92BB4DD079D}"/>
              </a:ext>
            </a:extLst>
          </p:cNvPr>
          <p:cNvSpPr/>
          <p:nvPr/>
        </p:nvSpPr>
        <p:spPr>
          <a:xfrm>
            <a:off x="2565698" y="4797152"/>
            <a:ext cx="3496766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4CAA9CA-139A-47BE-ACA3-70FED7F39DC6}"/>
              </a:ext>
            </a:extLst>
          </p:cNvPr>
          <p:cNvSpPr/>
          <p:nvPr/>
        </p:nvSpPr>
        <p:spPr>
          <a:xfrm>
            <a:off x="2565698" y="3352131"/>
            <a:ext cx="3496766" cy="9541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37D971A7-8ABD-4C2A-8782-58116C040E16}"/>
              </a:ext>
            </a:extLst>
          </p:cNvPr>
          <p:cNvSpPr/>
          <p:nvPr/>
        </p:nvSpPr>
        <p:spPr>
          <a:xfrm>
            <a:off x="2565698" y="1814734"/>
            <a:ext cx="3446462" cy="9541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89EC42B-4488-4D89-AAEC-17BBAACA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Ledarhandbok – Åsbro GoIF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03B7A95E-7F95-498B-8D12-900873961310}"/>
              </a:ext>
            </a:extLst>
          </p:cNvPr>
          <p:cNvSpPr txBox="1"/>
          <p:nvPr/>
        </p:nvSpPr>
        <p:spPr>
          <a:xfrm>
            <a:off x="2555776" y="3352131"/>
            <a:ext cx="35283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000" b="1" dirty="0"/>
              <a:t>Blå Nivå 9-12 år</a:t>
            </a:r>
          </a:p>
          <a:p>
            <a:pPr algn="ctr"/>
            <a:r>
              <a:rPr lang="sv-SE" sz="2000" i="1" dirty="0"/>
              <a:t>Lära sig träna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FBCD5F10-AF0A-48D2-98F4-229B6972027E}"/>
              </a:ext>
            </a:extLst>
          </p:cNvPr>
          <p:cNvSpPr txBox="1"/>
          <p:nvPr/>
        </p:nvSpPr>
        <p:spPr>
          <a:xfrm>
            <a:off x="2565698" y="4797152"/>
            <a:ext cx="35283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000" b="1" dirty="0"/>
              <a:t>Röd Nivå 12-16 år</a:t>
            </a:r>
          </a:p>
          <a:p>
            <a:pPr algn="ctr"/>
            <a:r>
              <a:rPr lang="sv-SE" sz="2000" i="1" dirty="0"/>
              <a:t>Träna för att träna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FF7A3495-38D0-49E7-8BD5-C78E23439DCF}"/>
              </a:ext>
            </a:extLst>
          </p:cNvPr>
          <p:cNvSpPr txBox="1"/>
          <p:nvPr/>
        </p:nvSpPr>
        <p:spPr>
          <a:xfrm>
            <a:off x="2534072" y="1814734"/>
            <a:ext cx="35283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000" b="1" dirty="0"/>
              <a:t>Grön Nivå 6-9 år</a:t>
            </a:r>
          </a:p>
          <a:p>
            <a:pPr algn="ctr"/>
            <a:r>
              <a:rPr lang="sv-SE" sz="2000" i="1" dirty="0"/>
              <a:t>Rörelseglädje</a:t>
            </a:r>
          </a:p>
        </p:txBody>
      </p:sp>
    </p:spTree>
    <p:extLst>
      <p:ext uri="{BB962C8B-B14F-4D97-AF65-F5344CB8AC3E}">
        <p14:creationId xmlns:p14="http://schemas.microsoft.com/office/powerpoint/2010/main" val="1262949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7BA056B8-5DDB-4310-A243-655590747869}"/>
              </a:ext>
            </a:extLst>
          </p:cNvPr>
          <p:cNvSpPr txBox="1"/>
          <p:nvPr/>
        </p:nvSpPr>
        <p:spPr>
          <a:xfrm>
            <a:off x="574626" y="1417638"/>
            <a:ext cx="790262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2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Grundutbildning</a:t>
            </a:r>
            <a:endParaRPr lang="sv-SE" sz="12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l"/>
            <a:endParaRPr lang="sv-SE" sz="1200" b="1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l"/>
            <a:r>
              <a:rPr lang="sv-SE" sz="12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Nivåerna</a:t>
            </a:r>
            <a:br>
              <a:rPr lang="sv-SE" sz="12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endParaRPr lang="sv-SE" sz="1200" b="1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l"/>
            <a:r>
              <a:rPr lang="sv-SE" sz="1200" b="1" i="0" dirty="0">
                <a:solidFill>
                  <a:srgbClr val="454545"/>
                </a:solidFill>
                <a:effectLst/>
                <a:latin typeface="Montserrat" panose="00000500000000000000" pitchFamily="2" charset="0"/>
              </a:rPr>
              <a:t>Grön (6-9 år) - Rörelseglädje</a:t>
            </a:r>
            <a:br>
              <a:rPr lang="sv-SE" sz="1200" b="0" i="0" dirty="0">
                <a:solidFill>
                  <a:srgbClr val="747474"/>
                </a:solidFill>
                <a:effectLst/>
                <a:latin typeface="Montserrat" panose="00000500000000000000" pitchFamily="2" charset="0"/>
              </a:rPr>
            </a:br>
            <a:r>
              <a:rPr lang="sv-SE" sz="1200" b="0" i="0" dirty="0">
                <a:solidFill>
                  <a:srgbClr val="454545"/>
                </a:solidFill>
                <a:effectLst/>
                <a:latin typeface="Montserrat" panose="00000500000000000000" pitchFamily="2" charset="0"/>
              </a:rPr>
              <a:t>Glädje och rörelse i fokus! Här är utveckling av grundläggande motoriska färdigheter och att bidra till god självkänsla viktigare än strävan att vinna.</a:t>
            </a:r>
            <a:br>
              <a:rPr lang="sv-SE" sz="1200" b="0" i="0" dirty="0">
                <a:solidFill>
                  <a:srgbClr val="747474"/>
                </a:solidFill>
                <a:effectLst/>
                <a:latin typeface="Montserrat" panose="00000500000000000000" pitchFamily="2" charset="0"/>
              </a:rPr>
            </a:br>
            <a:r>
              <a:rPr lang="sv-SE" sz="1200" b="0" i="0" dirty="0">
                <a:solidFill>
                  <a:srgbClr val="454545"/>
                </a:solidFill>
                <a:effectLst/>
                <a:latin typeface="Montserrat" panose="00000500000000000000" pitchFamily="2" charset="0"/>
              </a:rPr>
              <a:t> </a:t>
            </a:r>
            <a:br>
              <a:rPr lang="sv-SE" sz="1200" b="0" i="0" dirty="0">
                <a:solidFill>
                  <a:srgbClr val="747474"/>
                </a:solidFill>
                <a:effectLst/>
                <a:latin typeface="Montserrat" panose="00000500000000000000" pitchFamily="2" charset="0"/>
              </a:rPr>
            </a:br>
            <a:r>
              <a:rPr lang="sv-SE" sz="1200" b="1" i="0" dirty="0">
                <a:solidFill>
                  <a:srgbClr val="454545"/>
                </a:solidFill>
                <a:effectLst/>
                <a:latin typeface="Montserrat" panose="00000500000000000000" pitchFamily="2" charset="0"/>
              </a:rPr>
              <a:t>Blå (9-12 år) - Lära sig träna</a:t>
            </a:r>
            <a:br>
              <a:rPr lang="sv-SE" sz="1200" b="0" i="0" dirty="0">
                <a:solidFill>
                  <a:srgbClr val="747474"/>
                </a:solidFill>
                <a:effectLst/>
                <a:latin typeface="Montserrat" panose="00000500000000000000" pitchFamily="2" charset="0"/>
              </a:rPr>
            </a:br>
            <a:r>
              <a:rPr lang="sv-SE" sz="1200" b="0" i="0" dirty="0">
                <a:solidFill>
                  <a:srgbClr val="454545"/>
                </a:solidFill>
                <a:effectLst/>
                <a:latin typeface="Montserrat" panose="00000500000000000000" pitchFamily="2" charset="0"/>
              </a:rPr>
              <a:t>Glädje och individuell utveckling i fokus! Vi vill utveckla spelarnas grundläggande atletiska och tekniska färdigheter, bygga en god självkänsla och självförtroende.</a:t>
            </a:r>
            <a:br>
              <a:rPr lang="sv-SE" sz="1200" b="0" i="0" dirty="0">
                <a:solidFill>
                  <a:srgbClr val="747474"/>
                </a:solidFill>
                <a:effectLst/>
                <a:latin typeface="Montserrat" panose="00000500000000000000" pitchFamily="2" charset="0"/>
              </a:rPr>
            </a:br>
            <a:r>
              <a:rPr lang="sv-SE" sz="1200" b="0" i="0" dirty="0">
                <a:solidFill>
                  <a:srgbClr val="454545"/>
                </a:solidFill>
                <a:effectLst/>
                <a:latin typeface="Montserrat" panose="00000500000000000000" pitchFamily="2" charset="0"/>
              </a:rPr>
              <a:t> </a:t>
            </a:r>
            <a:br>
              <a:rPr lang="sv-SE" sz="1200" b="0" i="0" dirty="0">
                <a:solidFill>
                  <a:srgbClr val="747474"/>
                </a:solidFill>
                <a:effectLst/>
                <a:latin typeface="Montserrat" panose="00000500000000000000" pitchFamily="2" charset="0"/>
              </a:rPr>
            </a:br>
            <a:r>
              <a:rPr lang="sv-SE" sz="1200" b="1" i="0" dirty="0">
                <a:solidFill>
                  <a:srgbClr val="454545"/>
                </a:solidFill>
                <a:effectLst/>
                <a:latin typeface="Montserrat" panose="00000500000000000000" pitchFamily="2" charset="0"/>
              </a:rPr>
              <a:t>Röd (12-16 år) - Träna för att träna</a:t>
            </a:r>
            <a:br>
              <a:rPr lang="sv-SE" sz="1200" b="0" i="0" dirty="0">
                <a:solidFill>
                  <a:srgbClr val="747474"/>
                </a:solidFill>
                <a:effectLst/>
                <a:latin typeface="Montserrat" panose="00000500000000000000" pitchFamily="2" charset="0"/>
              </a:rPr>
            </a:br>
            <a:r>
              <a:rPr lang="sv-SE" sz="1200" b="0" i="0" dirty="0">
                <a:solidFill>
                  <a:srgbClr val="454545"/>
                </a:solidFill>
                <a:effectLst/>
                <a:latin typeface="Montserrat" panose="00000500000000000000" pitchFamily="2" charset="0"/>
              </a:rPr>
              <a:t>Fokus på att bygga atleten och innebandyspecifika färdigheter. Vi skapar förståelse för lagets betydelse, och filosofin "så många som möjligt så länge som möjligt" går före strävan att vinna.</a:t>
            </a:r>
            <a:br>
              <a:rPr lang="sv-SE" sz="1200" b="0" i="0" dirty="0">
                <a:solidFill>
                  <a:srgbClr val="747474"/>
                </a:solidFill>
                <a:effectLst/>
                <a:latin typeface="Montserrat" panose="00000500000000000000" pitchFamily="2" charset="0"/>
              </a:rPr>
            </a:br>
            <a:r>
              <a:rPr lang="sv-SE" sz="1200" b="0" i="0" dirty="0">
                <a:solidFill>
                  <a:srgbClr val="454545"/>
                </a:solidFill>
                <a:effectLst/>
                <a:latin typeface="Montserrat" panose="00000500000000000000" pitchFamily="2" charset="0"/>
              </a:rPr>
              <a:t> </a:t>
            </a:r>
            <a:br>
              <a:rPr lang="sv-SE" sz="1200" b="0" i="0" dirty="0">
                <a:solidFill>
                  <a:srgbClr val="747474"/>
                </a:solidFill>
                <a:effectLst/>
                <a:latin typeface="Montserrat" panose="00000500000000000000" pitchFamily="2" charset="0"/>
              </a:rPr>
            </a:br>
            <a:r>
              <a:rPr lang="sv-SE" sz="1200" b="1" i="0" dirty="0">
                <a:solidFill>
                  <a:srgbClr val="454545"/>
                </a:solidFill>
                <a:effectLst/>
                <a:latin typeface="Montserrat" panose="00000500000000000000" pitchFamily="2" charset="0"/>
              </a:rPr>
              <a:t>Svart (16-21 år) - Träna för att tävla</a:t>
            </a:r>
            <a:br>
              <a:rPr lang="sv-SE" sz="1200" b="0" i="0" dirty="0">
                <a:solidFill>
                  <a:srgbClr val="747474"/>
                </a:solidFill>
                <a:effectLst/>
                <a:latin typeface="Montserrat" panose="00000500000000000000" pitchFamily="2" charset="0"/>
              </a:rPr>
            </a:br>
            <a:r>
              <a:rPr lang="sv-SE" sz="1200" b="0" i="0" dirty="0">
                <a:solidFill>
                  <a:srgbClr val="454545"/>
                </a:solidFill>
                <a:effectLst/>
                <a:latin typeface="Montserrat" panose="00000500000000000000" pitchFamily="2" charset="0"/>
              </a:rPr>
              <a:t>Träna på innebandyspecifika detaljer och specialisering. Fokus på att vinna matcher!</a:t>
            </a:r>
            <a:br>
              <a:rPr lang="sv-SE" sz="1200" b="0" i="0" dirty="0">
                <a:solidFill>
                  <a:srgbClr val="747474"/>
                </a:solidFill>
                <a:effectLst/>
                <a:latin typeface="Montserrat" panose="00000500000000000000" pitchFamily="2" charset="0"/>
              </a:rPr>
            </a:br>
            <a:r>
              <a:rPr lang="sv-SE" sz="1200" b="0" i="0" dirty="0">
                <a:solidFill>
                  <a:srgbClr val="454545"/>
                </a:solidFill>
                <a:effectLst/>
                <a:latin typeface="Montserrat" panose="00000500000000000000" pitchFamily="2" charset="0"/>
              </a:rPr>
              <a:t> </a:t>
            </a:r>
            <a:br>
              <a:rPr lang="sv-SE" sz="1200" b="0" i="0" dirty="0">
                <a:solidFill>
                  <a:srgbClr val="747474"/>
                </a:solidFill>
                <a:effectLst/>
                <a:latin typeface="Montserrat" panose="00000500000000000000" pitchFamily="2" charset="0"/>
              </a:rPr>
            </a:br>
            <a:r>
              <a:rPr lang="sv-SE" sz="1200" b="1" i="0" dirty="0">
                <a:solidFill>
                  <a:srgbClr val="454545"/>
                </a:solidFill>
                <a:effectLst/>
                <a:latin typeface="Montserrat" panose="00000500000000000000" pitchFamily="2" charset="0"/>
              </a:rPr>
              <a:t>Lila (16 år-) - Bredd och motionsidrott</a:t>
            </a:r>
            <a:br>
              <a:rPr lang="sv-SE" sz="1200" b="0" i="0" dirty="0">
                <a:solidFill>
                  <a:srgbClr val="747474"/>
                </a:solidFill>
                <a:effectLst/>
                <a:latin typeface="Montserrat" panose="00000500000000000000" pitchFamily="2" charset="0"/>
              </a:rPr>
            </a:br>
            <a:r>
              <a:rPr lang="sv-SE" sz="1200" b="0" i="0" dirty="0">
                <a:solidFill>
                  <a:srgbClr val="454545"/>
                </a:solidFill>
                <a:effectLst/>
                <a:latin typeface="Montserrat" panose="00000500000000000000" pitchFamily="2" charset="0"/>
              </a:rPr>
              <a:t>Ha roligt! Innebandy ska enkelt kunna kombineras med andra intressen i livet. </a:t>
            </a:r>
            <a:br>
              <a:rPr lang="sv-SE" sz="1200" b="0" i="0" dirty="0">
                <a:solidFill>
                  <a:srgbClr val="747474"/>
                </a:solidFill>
                <a:effectLst/>
                <a:latin typeface="Montserrat" panose="00000500000000000000" pitchFamily="2" charset="0"/>
              </a:rPr>
            </a:br>
            <a:r>
              <a:rPr lang="sv-SE" sz="1200" b="0" i="0" dirty="0">
                <a:solidFill>
                  <a:srgbClr val="454545"/>
                </a:solidFill>
                <a:effectLst/>
                <a:latin typeface="Montserrat" panose="00000500000000000000" pitchFamily="2" charset="0"/>
              </a:rPr>
              <a:t> </a:t>
            </a:r>
            <a:br>
              <a:rPr lang="sv-SE" sz="1200" b="0" i="0" dirty="0">
                <a:solidFill>
                  <a:srgbClr val="747474"/>
                </a:solidFill>
                <a:effectLst/>
                <a:latin typeface="Montserrat" panose="00000500000000000000" pitchFamily="2" charset="0"/>
              </a:rPr>
            </a:br>
            <a:r>
              <a:rPr lang="sv-SE" sz="1200" b="1" i="0" dirty="0">
                <a:solidFill>
                  <a:srgbClr val="454545"/>
                </a:solidFill>
                <a:effectLst/>
                <a:latin typeface="Montserrat" panose="00000500000000000000" pitchFamily="2" charset="0"/>
              </a:rPr>
              <a:t>Guld (21 år-) - Träna för att vinna </a:t>
            </a:r>
            <a:br>
              <a:rPr lang="sv-SE" sz="1200" b="0" i="0" dirty="0">
                <a:solidFill>
                  <a:srgbClr val="747474"/>
                </a:solidFill>
                <a:effectLst/>
                <a:latin typeface="Montserrat" panose="00000500000000000000" pitchFamily="2" charset="0"/>
              </a:rPr>
            </a:br>
            <a:r>
              <a:rPr lang="sv-SE" sz="1200" b="0" i="0" dirty="0">
                <a:solidFill>
                  <a:srgbClr val="454545"/>
                </a:solidFill>
                <a:effectLst/>
                <a:latin typeface="Montserrat" panose="00000500000000000000" pitchFamily="2" charset="0"/>
              </a:rPr>
              <a:t>Förbättra fysisk kapacitet, utveckla teknik och taktik - så prestationsförmågan maximeras!</a:t>
            </a:r>
            <a:endParaRPr lang="sv-SE" sz="1200" b="0" i="0" dirty="0">
              <a:solidFill>
                <a:srgbClr val="747474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03E25D31-D038-4BBA-A9E7-7DAE2A28B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" y="274638"/>
            <a:ext cx="7813675" cy="1143000"/>
          </a:xfrm>
        </p:spPr>
        <p:txBody>
          <a:bodyPr>
            <a:normAutofit/>
          </a:bodyPr>
          <a:lstStyle/>
          <a:p>
            <a:r>
              <a:rPr lang="sv-SE" dirty="0"/>
              <a:t>Utbildningar - SIU</a:t>
            </a:r>
            <a:br>
              <a:rPr lang="sv-SE" dirty="0"/>
            </a:br>
            <a:r>
              <a:rPr lang="sv-SE" sz="2000" dirty="0"/>
              <a:t>Svensk Innebandys Utvecklingsmodell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836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6434692-BC17-481C-83AB-A966133C5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54" y="404664"/>
            <a:ext cx="8373092" cy="539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25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7989AC-9560-4989-AC59-092BC379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Domarmatris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3D0E1EE-58C1-443A-9A7C-52954C173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72" y="1124744"/>
            <a:ext cx="865365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7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16F2E2-1E4B-49F8-8FEC-A2DB7FD2F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" y="274638"/>
            <a:ext cx="7813675" cy="562074"/>
          </a:xfrm>
        </p:spPr>
        <p:txBody>
          <a:bodyPr>
            <a:normAutofit fontScale="90000"/>
          </a:bodyPr>
          <a:lstStyle/>
          <a:p>
            <a:r>
              <a:rPr lang="sv-SE" dirty="0"/>
              <a:t>Ny regelbok från 1 juli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EFBBA5-4043-4F91-ACA4-DC736023C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90" y="1006735"/>
            <a:ext cx="7813675" cy="5662625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sv-SE" sz="1400" b="1" i="0" dirty="0">
                <a:solidFill>
                  <a:srgbClr val="454545"/>
                </a:solidFill>
                <a:effectLst/>
                <a:latin typeface="Century Gothic" panose="020B0502020202020204" pitchFamily="34" charset="0"/>
              </a:rPr>
              <a:t>5 minuter utvisningen ersätts med en utvisning på 2+2 minuter, </a:t>
            </a:r>
            <a:r>
              <a:rPr lang="sv-SE" sz="1400" b="0" i="0" dirty="0">
                <a:solidFill>
                  <a:srgbClr val="454545"/>
                </a:solidFill>
                <a:effectLst/>
                <a:latin typeface="Century Gothic" panose="020B0502020202020204" pitchFamily="34" charset="0"/>
              </a:rPr>
              <a:t>med förhoppning att fler förseelser blir korrekt bestraffade och att spelarna på sikt anpassar sig och att vi får bort en del av de grövre förseelserna. </a:t>
            </a:r>
          </a:p>
          <a:p>
            <a:pPr>
              <a:buFontTx/>
              <a:buChar char="-"/>
            </a:pPr>
            <a:endParaRPr lang="sv-SE" sz="1000" b="0" i="0" dirty="0">
              <a:solidFill>
                <a:srgbClr val="454545"/>
              </a:solidFill>
              <a:effectLst/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400" b="1" i="0" dirty="0">
                <a:solidFill>
                  <a:srgbClr val="454545"/>
                </a:solidFill>
                <a:effectLst/>
                <a:latin typeface="Century Gothic" panose="020B0502020202020204" pitchFamily="34" charset="0"/>
              </a:rPr>
              <a:t>Ny terminologi för fysiska förseelser</a:t>
            </a:r>
            <a:r>
              <a:rPr lang="sv-SE" sz="1400" b="0" i="0" dirty="0">
                <a:solidFill>
                  <a:srgbClr val="454545"/>
                </a:solidFill>
                <a:effectLst/>
                <a:latin typeface="Century Gothic" panose="020B0502020202020204" pitchFamily="34" charset="0"/>
              </a:rPr>
              <a:t>. </a:t>
            </a:r>
            <a:r>
              <a:rPr lang="sv-SE" sz="1400" dirty="0">
                <a:solidFill>
                  <a:srgbClr val="454545"/>
                </a:solidFill>
                <a:latin typeface="Century Gothic" panose="020B0502020202020204" pitchFamily="34" charset="0"/>
              </a:rPr>
              <a:t>F</a:t>
            </a:r>
            <a:r>
              <a:rPr lang="sv-SE" sz="1400" b="0" i="0" dirty="0">
                <a:solidFill>
                  <a:srgbClr val="454545"/>
                </a:solidFill>
                <a:effectLst/>
                <a:latin typeface="Century Gothic" panose="020B0502020202020204" pitchFamily="34" charset="0"/>
              </a:rPr>
              <a:t>yra nyckelord</a:t>
            </a:r>
            <a:r>
              <a:rPr lang="sv-SE" sz="1400" b="1" i="0" dirty="0">
                <a:solidFill>
                  <a:srgbClr val="454545"/>
                </a:solidFill>
                <a:effectLst/>
                <a:latin typeface="Century Gothic" panose="020B0502020202020204" pitchFamily="34" charset="0"/>
              </a:rPr>
              <a:t>: oaktsam, vårdslös, våldsam och bruta</a:t>
            </a:r>
            <a:r>
              <a:rPr lang="sv-SE" sz="1400" b="0" i="0" dirty="0">
                <a:solidFill>
                  <a:srgbClr val="454545"/>
                </a:solidFill>
                <a:effectLst/>
                <a:latin typeface="Century Gothic" panose="020B0502020202020204" pitchFamily="34" charset="0"/>
              </a:rPr>
              <a:t>l, vilket motsvarar de fyra straffnivåerna: Mindre lagstraff (2 minuter), Större lagstraff (2+2 minuter) samt Lindrigt och Grovt matchstraff. </a:t>
            </a:r>
          </a:p>
          <a:p>
            <a:pPr marL="0" indent="0" algn="l">
              <a:buNone/>
            </a:pPr>
            <a:endParaRPr lang="sv-SE" sz="1000" b="0" i="0" dirty="0">
              <a:solidFill>
                <a:srgbClr val="757575"/>
              </a:solidFill>
              <a:effectLst/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400" b="1" i="0" dirty="0">
                <a:solidFill>
                  <a:srgbClr val="454545"/>
                </a:solidFill>
                <a:effectLst/>
                <a:latin typeface="Century Gothic" panose="020B0502020202020204" pitchFamily="34" charset="0"/>
              </a:rPr>
              <a:t>Tillåtet att lämna en trasig klubba och byta. </a:t>
            </a:r>
            <a:r>
              <a:rPr lang="sv-SE" sz="1400" b="0" i="0" dirty="0">
                <a:solidFill>
                  <a:srgbClr val="454545"/>
                </a:solidFill>
                <a:effectLst/>
                <a:latin typeface="Century Gothic" panose="020B0502020202020204" pitchFamily="34" charset="0"/>
              </a:rPr>
              <a:t>Om en spelare slår sönder sin klubba behöver denne inte längre hämta sina avslagna delar, utan kan springa och byta direkt. Det är dock fortfarande inte tillåtet att delta i spelet utan eller med en trasig klubba.  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sv-SE" sz="1000" b="0" i="0" dirty="0">
              <a:solidFill>
                <a:srgbClr val="757575"/>
              </a:solidFill>
              <a:effectLst/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400" b="1" i="0" dirty="0">
                <a:solidFill>
                  <a:srgbClr val="454545"/>
                </a:solidFill>
                <a:effectLst/>
                <a:latin typeface="Century Gothic" panose="020B0502020202020204" pitchFamily="34" charset="0"/>
              </a:rPr>
              <a:t>En spelare tillåts sparka bollen mer än en gång.  </a:t>
            </a:r>
            <a:r>
              <a:rPr lang="sv-SE" sz="1400" b="0" i="0" dirty="0">
                <a:solidFill>
                  <a:srgbClr val="454545"/>
                </a:solidFill>
                <a:effectLst/>
                <a:latin typeface="Century Gothic" panose="020B0502020202020204" pitchFamily="34" charset="0"/>
              </a:rPr>
              <a:t>En förändring som är ett naturligt steg efter att </a:t>
            </a:r>
            <a:r>
              <a:rPr lang="sv-SE" sz="1400" b="0" i="0" dirty="0" err="1">
                <a:solidFill>
                  <a:srgbClr val="454545"/>
                </a:solidFill>
                <a:effectLst/>
                <a:latin typeface="Century Gothic" panose="020B0502020202020204" pitchFamily="34" charset="0"/>
              </a:rPr>
              <a:t>fotpass</a:t>
            </a:r>
            <a:r>
              <a:rPr lang="sv-SE" sz="1400" b="0" i="0" dirty="0">
                <a:solidFill>
                  <a:srgbClr val="454545"/>
                </a:solidFill>
                <a:effectLst/>
                <a:latin typeface="Century Gothic" panose="020B0502020202020204" pitchFamily="34" charset="0"/>
              </a:rPr>
              <a:t> togs bort 2018 och som man hoppas kommer ytterligare att förbättra spelflödet.   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sv-SE" sz="1000" b="1" i="0" dirty="0">
              <a:solidFill>
                <a:srgbClr val="757575"/>
              </a:solidFill>
              <a:effectLst/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400" b="1" i="0" dirty="0">
                <a:solidFill>
                  <a:srgbClr val="454545"/>
                </a:solidFill>
                <a:effectLst/>
                <a:latin typeface="Century Gothic" panose="020B0502020202020204" pitchFamily="34" charset="0"/>
              </a:rPr>
              <a:t>Frislag efter avvaktande utvisning. </a:t>
            </a:r>
            <a:r>
              <a:rPr lang="sv-SE" sz="1400" b="0" i="0" dirty="0">
                <a:solidFill>
                  <a:srgbClr val="454545"/>
                </a:solidFill>
                <a:effectLst/>
                <a:latin typeface="Century Gothic" panose="020B0502020202020204" pitchFamily="34" charset="0"/>
              </a:rPr>
              <a:t>Om felande lag på ett korrekt sätt vinner bollen under en avvaktande utvisning ska spelet återupptas med frislag till icke felande lag på närmaste </a:t>
            </a:r>
            <a:r>
              <a:rPr lang="sv-SE" sz="1400" b="1" i="0" dirty="0">
                <a:solidFill>
                  <a:srgbClr val="454545"/>
                </a:solidFill>
                <a:effectLst/>
                <a:latin typeface="Century Gothic" panose="020B0502020202020204" pitchFamily="34" charset="0"/>
              </a:rPr>
              <a:t>tekningspunkt</a:t>
            </a:r>
            <a:r>
              <a:rPr lang="sv-SE" sz="1400" b="0" i="0" dirty="0">
                <a:solidFill>
                  <a:srgbClr val="454545"/>
                </a:solidFill>
                <a:effectLst/>
                <a:latin typeface="Century Gothic" panose="020B0502020202020204" pitchFamily="34" charset="0"/>
              </a:rPr>
              <a:t>.  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sv-SE" sz="1000" b="0" i="0" dirty="0">
              <a:solidFill>
                <a:srgbClr val="757575"/>
              </a:solidFill>
              <a:effectLst/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400" b="1" i="0" dirty="0">
                <a:solidFill>
                  <a:srgbClr val="454545"/>
                </a:solidFill>
                <a:effectLst/>
                <a:latin typeface="Century Gothic" panose="020B0502020202020204" pitchFamily="34" charset="0"/>
              </a:rPr>
              <a:t>Tekniskt, Lindrigt och Grovt matchstraff</a:t>
            </a:r>
            <a:r>
              <a:rPr lang="sv-SE" sz="1400" b="0" i="0" dirty="0">
                <a:solidFill>
                  <a:srgbClr val="454545"/>
                </a:solidFill>
                <a:effectLst/>
                <a:latin typeface="Century Gothic" panose="020B0502020202020204" pitchFamily="34" charset="0"/>
              </a:rPr>
              <a:t>. Matchstraffen delas upp och får nya benämningar. Alla matchstraff förutom tekniska, såsom tex ej godkänd klubba, kommer att leda till minst en matchs avstängning.  </a:t>
            </a:r>
            <a:endParaRPr lang="sv-SE" sz="1000" b="0" i="0" dirty="0">
              <a:solidFill>
                <a:srgbClr val="454545"/>
              </a:solidFill>
              <a:effectLst/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sv-SE" sz="1400" b="0" i="0" dirty="0">
              <a:solidFill>
                <a:srgbClr val="757575"/>
              </a:solidFill>
              <a:effectLst/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400" b="0" i="0" dirty="0">
                <a:solidFill>
                  <a:srgbClr val="454545"/>
                </a:solidFill>
                <a:effectLst/>
                <a:latin typeface="Century Gothic" panose="020B0502020202020204" pitchFamily="34" charset="0"/>
              </a:rPr>
              <a:t>Nytt matchstraff. Att komma in från </a:t>
            </a:r>
            <a:r>
              <a:rPr lang="sv-SE" sz="1400" b="1" i="0" dirty="0">
                <a:solidFill>
                  <a:srgbClr val="454545"/>
                </a:solidFill>
                <a:effectLst/>
                <a:latin typeface="Century Gothic" panose="020B0502020202020204" pitchFamily="34" charset="0"/>
              </a:rPr>
              <a:t>avbytarbänken och delta i en pågående konfrontation på spelplanen ger matchstraff</a:t>
            </a:r>
            <a:r>
              <a:rPr lang="sv-SE" sz="1400" b="0" i="0" dirty="0">
                <a:solidFill>
                  <a:srgbClr val="454545"/>
                </a:solidFill>
                <a:effectLst/>
                <a:latin typeface="Century Gothic" panose="020B0502020202020204" pitchFamily="34" charset="0"/>
              </a:rPr>
              <a:t>.  </a:t>
            </a:r>
            <a:endParaRPr lang="sv-SE" sz="1400" b="0" i="0" dirty="0">
              <a:solidFill>
                <a:srgbClr val="757575"/>
              </a:solidFill>
              <a:effectLst/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243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487D51-CB30-4DB3-956D-5A8C97B97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IdrottOnline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814690-6AC9-47D1-B876-C20C8D090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91" y="1268760"/>
            <a:ext cx="7813675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b="0" i="0" dirty="0">
                <a:effectLst/>
                <a:latin typeface="Helvetica" panose="020B0604020202020204" pitchFamily="34" charset="0"/>
              </a:rPr>
              <a:t>Systemet är byggt utifrån att föreningen ska hitta allt på ett och samma ställe, vare sig det gäller medlemsregister, ansökan till LOK-stöd och Idrottslyft, administration av utbildningar och tävlingar och mycket mer. </a:t>
            </a:r>
            <a:endParaRPr lang="sv-SE" sz="20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AC4BE80-3D96-41AE-8C72-30A4B6BD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2384698"/>
            <a:ext cx="4675548" cy="42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8686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Hyresgästförenin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9933"/>
      </a:accent1>
      <a:accent2>
        <a:srgbClr val="FFCC33"/>
      </a:accent2>
      <a:accent3>
        <a:srgbClr val="99CC33"/>
      </a:accent3>
      <a:accent4>
        <a:srgbClr val="6699CC"/>
      </a:accent4>
      <a:accent5>
        <a:srgbClr val="999999"/>
      </a:accent5>
      <a:accent6>
        <a:srgbClr val="CC0033"/>
      </a:accent6>
      <a:hlink>
        <a:srgbClr val="0000FF"/>
      </a:hlink>
      <a:folHlink>
        <a:srgbClr val="800080"/>
      </a:folHlink>
    </a:clrScheme>
    <a:fontScheme name="Hyresgäst_PPT_Exc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596E687B-B67D-4588-8558-BBEC6F868B81}" vid="{99EE2551-487C-4072-BCDE-39FF74FD76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208</TotalTime>
  <Words>735</Words>
  <Application>Microsoft Office PowerPoint</Application>
  <PresentationFormat>Bildspel på skärmen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4" baseType="lpstr">
      <vt:lpstr>Amasis MT Pro Black</vt:lpstr>
      <vt:lpstr>Arial</vt:lpstr>
      <vt:lpstr>Calibri</vt:lpstr>
      <vt:lpstr>Century Gothic</vt:lpstr>
      <vt:lpstr>Helvetica</vt:lpstr>
      <vt:lpstr>Montserrat</vt:lpstr>
      <vt:lpstr>Roboto</vt:lpstr>
      <vt:lpstr>Wingdings</vt:lpstr>
      <vt:lpstr>Blank</vt:lpstr>
      <vt:lpstr>Åsbro GoIF Ledarmöte</vt:lpstr>
      <vt:lpstr>Kvällens agenda</vt:lpstr>
      <vt:lpstr>Åsbro GoIF </vt:lpstr>
      <vt:lpstr>Ledarhandbok – Åsbro GoIF</vt:lpstr>
      <vt:lpstr>Utbildningar - SIU Svensk Innebandys Utvecklingsmodell</vt:lpstr>
      <vt:lpstr>PowerPoint-presentation</vt:lpstr>
      <vt:lpstr>Domarmatris</vt:lpstr>
      <vt:lpstr>Ny regelbok från 1 juli</vt:lpstr>
      <vt:lpstr>IdrottOnline</vt:lpstr>
      <vt:lpstr>LOK - Registrering</vt:lpstr>
      <vt:lpstr>laget.se</vt:lpstr>
      <vt:lpstr>Leverantör</vt:lpstr>
      <vt:lpstr>Domare</vt:lpstr>
      <vt:lpstr>Kiosk - Sekretariatet</vt:lpstr>
      <vt:lpstr>Bingolotto uppesittarkväll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Åsbro GoIF P08-10</dc:title>
  <dc:creator>Adrian Efremov</dc:creator>
  <cp:lastModifiedBy>Annica Efremov</cp:lastModifiedBy>
  <cp:revision>7</cp:revision>
  <dcterms:created xsi:type="dcterms:W3CDTF">2022-09-01T18:08:40Z</dcterms:created>
  <dcterms:modified xsi:type="dcterms:W3CDTF">2022-10-04T18:17:21Z</dcterms:modified>
</cp:coreProperties>
</file>