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8" r:id="rId3"/>
    <p:sldId id="269" r:id="rId4"/>
    <p:sldId id="259" r:id="rId5"/>
    <p:sldId id="264" r:id="rId6"/>
    <p:sldId id="257" r:id="rId7"/>
    <p:sldId id="262" r:id="rId8"/>
    <p:sldId id="267" r:id="rId9"/>
    <p:sldId id="260" r:id="rId10"/>
    <p:sldId id="265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FDFAB3-1EF8-D314-A65C-33E906D14C1C}" v="63" dt="2025-05-14T07:12:07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74694" autoAdjust="0"/>
  </p:normalViewPr>
  <p:slideViewPr>
    <p:cSldViewPr>
      <p:cViewPr varScale="1">
        <p:scale>
          <a:sx n="52" d="100"/>
          <a:sy n="52" d="100"/>
        </p:scale>
        <p:origin x="169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85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 f" userId="4a1c26da95f15cea" providerId="Windows Live" clId="Web-{ADFDFAB3-1EF8-D314-A65C-33E906D14C1C}"/>
    <pc:docChg chg="modSld">
      <pc:chgData name="F f" userId="4a1c26da95f15cea" providerId="Windows Live" clId="Web-{ADFDFAB3-1EF8-D314-A65C-33E906D14C1C}" dt="2025-05-14T07:12:07.672" v="61" actId="20577"/>
      <pc:docMkLst>
        <pc:docMk/>
      </pc:docMkLst>
      <pc:sldChg chg="modSp">
        <pc:chgData name="F f" userId="4a1c26da95f15cea" providerId="Windows Live" clId="Web-{ADFDFAB3-1EF8-D314-A65C-33E906D14C1C}" dt="2025-05-14T07:11:39.046" v="54" actId="20577"/>
        <pc:sldMkLst>
          <pc:docMk/>
          <pc:sldMk cId="84432205" sldId="257"/>
        </pc:sldMkLst>
        <pc:spChg chg="mod">
          <ac:chgData name="F f" userId="4a1c26da95f15cea" providerId="Windows Live" clId="Web-{ADFDFAB3-1EF8-D314-A65C-33E906D14C1C}" dt="2025-05-14T07:11:39.046" v="54" actId="20577"/>
          <ac:spMkLst>
            <pc:docMk/>
            <pc:sldMk cId="84432205" sldId="257"/>
            <ac:spMk id="4" creationId="{A30B56EB-2150-8D01-F499-03EEA0CC93AD}"/>
          </ac:spMkLst>
        </pc:spChg>
      </pc:sldChg>
      <pc:sldChg chg="modSp">
        <pc:chgData name="F f" userId="4a1c26da95f15cea" providerId="Windows Live" clId="Web-{ADFDFAB3-1EF8-D314-A65C-33E906D14C1C}" dt="2025-05-14T07:10:17.324" v="32" actId="20577"/>
        <pc:sldMkLst>
          <pc:docMk/>
          <pc:sldMk cId="2425869324" sldId="259"/>
        </pc:sldMkLst>
        <pc:spChg chg="mod">
          <ac:chgData name="F f" userId="4a1c26da95f15cea" providerId="Windows Live" clId="Web-{ADFDFAB3-1EF8-D314-A65C-33E906D14C1C}" dt="2025-05-14T07:10:17.324" v="32" actId="20577"/>
          <ac:spMkLst>
            <pc:docMk/>
            <pc:sldMk cId="2425869324" sldId="259"/>
            <ac:spMk id="3" creationId="{00000000-0000-0000-0000-000000000000}"/>
          </ac:spMkLst>
        </pc:spChg>
      </pc:sldChg>
      <pc:sldChg chg="modSp">
        <pc:chgData name="F f" userId="4a1c26da95f15cea" providerId="Windows Live" clId="Web-{ADFDFAB3-1EF8-D314-A65C-33E906D14C1C}" dt="2025-05-14T07:12:07.672" v="61" actId="20577"/>
        <pc:sldMkLst>
          <pc:docMk/>
          <pc:sldMk cId="1298801590" sldId="262"/>
        </pc:sldMkLst>
        <pc:spChg chg="mod">
          <ac:chgData name="F f" userId="4a1c26da95f15cea" providerId="Windows Live" clId="Web-{ADFDFAB3-1EF8-D314-A65C-33E906D14C1C}" dt="2025-05-14T07:12:07.672" v="61" actId="20577"/>
          <ac:spMkLst>
            <pc:docMk/>
            <pc:sldMk cId="1298801590" sldId="262"/>
            <ac:spMk id="3" creationId="{00000000-0000-0000-0000-000000000000}"/>
          </ac:spMkLst>
        </pc:spChg>
      </pc:sldChg>
    </pc:docChg>
  </pc:docChgLst>
  <pc:docChgLst>
    <pc:chgData name="F f" userId="4a1c26da95f15cea" providerId="Windows Live" clId="Web-{BD7F824C-5A0A-4687-840D-7D84D4889686}"/>
    <pc:docChg chg="modSld sldOrd">
      <pc:chgData name="F f" userId="4a1c26da95f15cea" providerId="Windows Live" clId="Web-{BD7F824C-5A0A-4687-840D-7D84D4889686}" dt="2025-04-10T13:34:30.932" v="32"/>
      <pc:docMkLst>
        <pc:docMk/>
      </pc:docMkLst>
      <pc:sldChg chg="delSp modSp ord">
        <pc:chgData name="F f" userId="4a1c26da95f15cea" providerId="Windows Live" clId="Web-{BD7F824C-5A0A-4687-840D-7D84D4889686}" dt="2025-04-10T13:34:30.932" v="32"/>
        <pc:sldMkLst>
          <pc:docMk/>
          <pc:sldMk cId="2425869324" sldId="259"/>
        </pc:sldMkLst>
        <pc:spChg chg="mod">
          <ac:chgData name="F f" userId="4a1c26da95f15cea" providerId="Windows Live" clId="Web-{BD7F824C-5A0A-4687-840D-7D84D4889686}" dt="2025-04-10T13:34:01.837" v="30" actId="20577"/>
          <ac:spMkLst>
            <pc:docMk/>
            <pc:sldMk cId="2425869324" sldId="259"/>
            <ac:spMk id="3" creationId="{00000000-0000-0000-0000-000000000000}"/>
          </ac:spMkLst>
        </pc:spChg>
        <pc:picChg chg="del">
          <ac:chgData name="F f" userId="4a1c26da95f15cea" providerId="Windows Live" clId="Web-{BD7F824C-5A0A-4687-840D-7D84D4889686}" dt="2025-04-10T13:34:06.259" v="31"/>
          <ac:picMkLst>
            <pc:docMk/>
            <pc:sldMk cId="2425869324" sldId="259"/>
            <ac:picMk id="6" creationId="{DC2301EB-2757-1D98-0A95-41C88D768AC9}"/>
          </ac:picMkLst>
        </pc:picChg>
      </pc:sldChg>
      <pc:sldChg chg="modSp">
        <pc:chgData name="F f" userId="4a1c26da95f15cea" providerId="Windows Live" clId="Web-{BD7F824C-5A0A-4687-840D-7D84D4889686}" dt="2025-04-10T13:24:21.273" v="3" actId="20577"/>
        <pc:sldMkLst>
          <pc:docMk/>
          <pc:sldMk cId="1298801590" sldId="262"/>
        </pc:sldMkLst>
        <pc:spChg chg="mod">
          <ac:chgData name="F f" userId="4a1c26da95f15cea" providerId="Windows Live" clId="Web-{BD7F824C-5A0A-4687-840D-7D84D4889686}" dt="2025-04-10T13:24:21.273" v="3" actId="20577"/>
          <ac:spMkLst>
            <pc:docMk/>
            <pc:sldMk cId="1298801590" sldId="262"/>
            <ac:spMk id="3" creationId="{00000000-0000-0000-0000-000000000000}"/>
          </ac:spMkLst>
        </pc:spChg>
      </pc:sldChg>
      <pc:sldChg chg="modSp">
        <pc:chgData name="F f" userId="4a1c26da95f15cea" providerId="Windows Live" clId="Web-{BD7F824C-5A0A-4687-840D-7D84D4889686}" dt="2025-04-10T13:26:36.152" v="29" actId="20577"/>
        <pc:sldMkLst>
          <pc:docMk/>
          <pc:sldMk cId="794954891" sldId="267"/>
        </pc:sldMkLst>
        <pc:spChg chg="mod">
          <ac:chgData name="F f" userId="4a1c26da95f15cea" providerId="Windows Live" clId="Web-{BD7F824C-5A0A-4687-840D-7D84D4889686}" dt="2025-04-10T13:26:36.152" v="29" actId="20577"/>
          <ac:spMkLst>
            <pc:docMk/>
            <pc:sldMk cId="794954891" sldId="267"/>
            <ac:spMk id="3" creationId="{00000000-0000-0000-0000-000000000000}"/>
          </ac:spMkLst>
        </pc:spChg>
      </pc:sldChg>
    </pc:docChg>
  </pc:docChgLst>
  <pc:docChgLst>
    <pc:chgData name="F f" userId="4a1c26da95f15cea" providerId="Windows Live" clId="Web-{5901DDD1-7D3B-42BB-8F3B-5D1183BD0C69}"/>
    <pc:docChg chg="delSld modSld">
      <pc:chgData name="F f" userId="4a1c26da95f15cea" providerId="Windows Live" clId="Web-{5901DDD1-7D3B-42BB-8F3B-5D1183BD0C69}" dt="2025-04-09T21:42:36.859" v="154" actId="20577"/>
      <pc:docMkLst>
        <pc:docMk/>
      </pc:docMkLst>
      <pc:sldChg chg="addSp delSp modSp">
        <pc:chgData name="F f" userId="4a1c26da95f15cea" providerId="Windows Live" clId="Web-{5901DDD1-7D3B-42BB-8F3B-5D1183BD0C69}" dt="2025-04-09T21:33:27.216" v="68" actId="20577"/>
        <pc:sldMkLst>
          <pc:docMk/>
          <pc:sldMk cId="84432205" sldId="257"/>
        </pc:sldMkLst>
        <pc:spChg chg="add mod">
          <ac:chgData name="F f" userId="4a1c26da95f15cea" providerId="Windows Live" clId="Web-{5901DDD1-7D3B-42BB-8F3B-5D1183BD0C69}" dt="2025-04-09T21:33:27.216" v="68" actId="20577"/>
          <ac:spMkLst>
            <pc:docMk/>
            <pc:sldMk cId="84432205" sldId="257"/>
            <ac:spMk id="4" creationId="{A30B56EB-2150-8D01-F499-03EEA0CC93AD}"/>
          </ac:spMkLst>
        </pc:spChg>
        <pc:picChg chg="del">
          <ac:chgData name="F f" userId="4a1c26da95f15cea" providerId="Windows Live" clId="Web-{5901DDD1-7D3B-42BB-8F3B-5D1183BD0C69}" dt="2025-04-09T21:32:53.245" v="47"/>
          <ac:picMkLst>
            <pc:docMk/>
            <pc:sldMk cId="84432205" sldId="257"/>
            <ac:picMk id="5" creationId="{D36BFCEB-345C-B967-F51E-2A5BEBEC9DF1}"/>
          </ac:picMkLst>
        </pc:picChg>
      </pc:sldChg>
      <pc:sldChg chg="modSp">
        <pc:chgData name="F f" userId="4a1c26da95f15cea" providerId="Windows Live" clId="Web-{5901DDD1-7D3B-42BB-8F3B-5D1183BD0C69}" dt="2025-04-09T21:42:21.452" v="149" actId="20577"/>
        <pc:sldMkLst>
          <pc:docMk/>
          <pc:sldMk cId="1160727484" sldId="258"/>
        </pc:sldMkLst>
        <pc:spChg chg="mod">
          <ac:chgData name="F f" userId="4a1c26da95f15cea" providerId="Windows Live" clId="Web-{5901DDD1-7D3B-42BB-8F3B-5D1183BD0C69}" dt="2025-04-09T21:30:15.626" v="4" actId="20577"/>
          <ac:spMkLst>
            <pc:docMk/>
            <pc:sldMk cId="1160727484" sldId="258"/>
            <ac:spMk id="2" creationId="{00000000-0000-0000-0000-000000000000}"/>
          </ac:spMkLst>
        </pc:spChg>
        <pc:spChg chg="mod">
          <ac:chgData name="F f" userId="4a1c26da95f15cea" providerId="Windows Live" clId="Web-{5901DDD1-7D3B-42BB-8F3B-5D1183BD0C69}" dt="2025-04-09T21:42:21.452" v="149" actId="20577"/>
          <ac:spMkLst>
            <pc:docMk/>
            <pc:sldMk cId="1160727484" sldId="258"/>
            <ac:spMk id="3" creationId="{00000000-0000-0000-0000-000000000000}"/>
          </ac:spMkLst>
        </pc:spChg>
      </pc:sldChg>
      <pc:sldChg chg="modSp">
        <pc:chgData name="F f" userId="4a1c26da95f15cea" providerId="Windows Live" clId="Web-{5901DDD1-7D3B-42BB-8F3B-5D1183BD0C69}" dt="2025-04-09T21:37:49.904" v="114" actId="20577"/>
        <pc:sldMkLst>
          <pc:docMk/>
          <pc:sldMk cId="2551077706" sldId="260"/>
        </pc:sldMkLst>
        <pc:spChg chg="mod">
          <ac:chgData name="F f" userId="4a1c26da95f15cea" providerId="Windows Live" clId="Web-{5901DDD1-7D3B-42BB-8F3B-5D1183BD0C69}" dt="2025-04-09T21:37:49.904" v="114" actId="20577"/>
          <ac:spMkLst>
            <pc:docMk/>
            <pc:sldMk cId="2551077706" sldId="260"/>
            <ac:spMk id="3" creationId="{00000000-0000-0000-0000-000000000000}"/>
          </ac:spMkLst>
        </pc:spChg>
      </pc:sldChg>
      <pc:sldChg chg="modSp">
        <pc:chgData name="F f" userId="4a1c26da95f15cea" providerId="Windows Live" clId="Web-{5901DDD1-7D3B-42BB-8F3B-5D1183BD0C69}" dt="2025-04-09T21:42:36.859" v="154" actId="20577"/>
        <pc:sldMkLst>
          <pc:docMk/>
          <pc:sldMk cId="1298801590" sldId="262"/>
        </pc:sldMkLst>
        <pc:spChg chg="mod">
          <ac:chgData name="F f" userId="4a1c26da95f15cea" providerId="Windows Live" clId="Web-{5901DDD1-7D3B-42BB-8F3B-5D1183BD0C69}" dt="2025-04-09T21:42:36.859" v="154" actId="20577"/>
          <ac:spMkLst>
            <pc:docMk/>
            <pc:sldMk cId="1298801590" sldId="262"/>
            <ac:spMk id="3" creationId="{00000000-0000-0000-0000-000000000000}"/>
          </ac:spMkLst>
        </pc:spChg>
      </pc:sldChg>
      <pc:sldChg chg="modSp">
        <pc:chgData name="F f" userId="4a1c26da95f15cea" providerId="Windows Live" clId="Web-{5901DDD1-7D3B-42BB-8F3B-5D1183BD0C69}" dt="2025-04-09T21:39:51.349" v="134" actId="20577"/>
        <pc:sldMkLst>
          <pc:docMk/>
          <pc:sldMk cId="2803575464" sldId="264"/>
        </pc:sldMkLst>
        <pc:spChg chg="mod">
          <ac:chgData name="F f" userId="4a1c26da95f15cea" providerId="Windows Live" clId="Web-{5901DDD1-7D3B-42BB-8F3B-5D1183BD0C69}" dt="2025-04-09T21:33:35.467" v="72" actId="20577"/>
          <ac:spMkLst>
            <pc:docMk/>
            <pc:sldMk cId="2803575464" sldId="264"/>
            <ac:spMk id="2" creationId="{00000000-0000-0000-0000-000000000000}"/>
          </ac:spMkLst>
        </pc:spChg>
        <pc:spChg chg="mod">
          <ac:chgData name="F f" userId="4a1c26da95f15cea" providerId="Windows Live" clId="Web-{5901DDD1-7D3B-42BB-8F3B-5D1183BD0C69}" dt="2025-04-09T21:39:51.349" v="134" actId="20577"/>
          <ac:spMkLst>
            <pc:docMk/>
            <pc:sldMk cId="2803575464" sldId="264"/>
            <ac:spMk id="3" creationId="{00000000-0000-0000-0000-000000000000}"/>
          </ac:spMkLst>
        </pc:spChg>
      </pc:sldChg>
      <pc:sldChg chg="del">
        <pc:chgData name="F f" userId="4a1c26da95f15cea" providerId="Windows Live" clId="Web-{5901DDD1-7D3B-42BB-8F3B-5D1183BD0C69}" dt="2025-04-09T21:31:09.348" v="19"/>
        <pc:sldMkLst>
          <pc:docMk/>
          <pc:sldMk cId="3211863208" sldId="268"/>
        </pc:sldMkLst>
      </pc:sldChg>
    </pc:docChg>
  </pc:docChgLst>
  <pc:docChgLst>
    <pc:chgData name="F f" userId="4a1c26da95f15cea" providerId="Windows Live" clId="Web-{8B5207AF-D600-432E-B7C9-734EEC151AD8}"/>
    <pc:docChg chg="modSld">
      <pc:chgData name="F f" userId="4a1c26da95f15cea" providerId="Windows Live" clId="Web-{8B5207AF-D600-432E-B7C9-734EEC151AD8}" dt="2025-04-17T12:12:40.653" v="2" actId="20577"/>
      <pc:docMkLst>
        <pc:docMk/>
      </pc:docMkLst>
      <pc:sldChg chg="modSp">
        <pc:chgData name="F f" userId="4a1c26da95f15cea" providerId="Windows Live" clId="Web-{8B5207AF-D600-432E-B7C9-734EEC151AD8}" dt="2025-04-17T12:12:40.653" v="2" actId="20577"/>
        <pc:sldMkLst>
          <pc:docMk/>
          <pc:sldMk cId="1298801590" sldId="262"/>
        </pc:sldMkLst>
        <pc:spChg chg="mod">
          <ac:chgData name="F f" userId="4a1c26da95f15cea" providerId="Windows Live" clId="Web-{8B5207AF-D600-432E-B7C9-734EEC151AD8}" dt="2025-04-17T12:12:40.653" v="2" actId="20577"/>
          <ac:spMkLst>
            <pc:docMk/>
            <pc:sldMk cId="1298801590" sldId="262"/>
            <ac:spMk id="3" creationId="{00000000-0000-0000-0000-000000000000}"/>
          </ac:spMkLst>
        </pc:spChg>
      </pc:sldChg>
    </pc:docChg>
  </pc:docChgLst>
  <pc:docChgLst>
    <pc:chgData name="Henrik Westerström" userId="dc30d488-29d3-4faf-acb4-12fe12cb21b3" providerId="ADAL" clId="{CA971960-8CCB-4ECC-A4DE-A35B54407484}"/>
    <pc:docChg chg="undo custSel addSld delSld modSld">
      <pc:chgData name="Henrik Westerström" userId="dc30d488-29d3-4faf-acb4-12fe12cb21b3" providerId="ADAL" clId="{CA971960-8CCB-4ECC-A4DE-A35B54407484}" dt="2024-02-20T17:55:13.793" v="3024" actId="20577"/>
      <pc:docMkLst>
        <pc:docMk/>
      </pc:docMkLst>
      <pc:sldChg chg="modSp mod">
        <pc:chgData name="Henrik Westerström" userId="dc30d488-29d3-4faf-acb4-12fe12cb21b3" providerId="ADAL" clId="{CA971960-8CCB-4ECC-A4DE-A35B54407484}" dt="2024-02-12T17:46:24.998" v="2992" actId="20577"/>
        <pc:sldMkLst>
          <pc:docMk/>
          <pc:sldMk cId="494114146" sldId="256"/>
        </pc:sldMkLst>
        <pc:spChg chg="mod">
          <ac:chgData name="Henrik Westerström" userId="dc30d488-29d3-4faf-acb4-12fe12cb21b3" providerId="ADAL" clId="{CA971960-8CCB-4ECC-A4DE-A35B54407484}" dt="2024-02-12T17:46:24.998" v="2992" actId="20577"/>
          <ac:spMkLst>
            <pc:docMk/>
            <pc:sldMk cId="494114146" sldId="256"/>
            <ac:spMk id="3" creationId="{00000000-0000-0000-0000-000000000000}"/>
          </ac:spMkLst>
        </pc:spChg>
      </pc:sldChg>
      <pc:sldChg chg="addSp delSp modSp mod">
        <pc:chgData name="Henrik Westerström" userId="dc30d488-29d3-4faf-acb4-12fe12cb21b3" providerId="ADAL" clId="{CA971960-8CCB-4ECC-A4DE-A35B54407484}" dt="2024-02-08T12:31:02.994" v="368" actId="14100"/>
        <pc:sldMkLst>
          <pc:docMk/>
          <pc:sldMk cId="84432205" sldId="257"/>
        </pc:sldMkLst>
        <pc:spChg chg="add del mod">
          <ac:chgData name="Henrik Westerström" userId="dc30d488-29d3-4faf-acb4-12fe12cb21b3" providerId="ADAL" clId="{CA971960-8CCB-4ECC-A4DE-A35B54407484}" dt="2024-02-08T12:30:52.186" v="366" actId="22"/>
          <ac:spMkLst>
            <pc:docMk/>
            <pc:sldMk cId="84432205" sldId="257"/>
            <ac:spMk id="3" creationId="{D3263DA4-C442-9985-65CB-DDA658BCD7D4}"/>
          </ac:spMkLst>
        </pc:spChg>
        <pc:picChg chg="add mod ord">
          <ac:chgData name="Henrik Westerström" userId="dc30d488-29d3-4faf-acb4-12fe12cb21b3" providerId="ADAL" clId="{CA971960-8CCB-4ECC-A4DE-A35B54407484}" dt="2024-02-08T12:31:02.994" v="368" actId="14100"/>
          <ac:picMkLst>
            <pc:docMk/>
            <pc:sldMk cId="84432205" sldId="257"/>
            <ac:picMk id="5" creationId="{D36BFCEB-345C-B967-F51E-2A5BEBEC9DF1}"/>
          </ac:picMkLst>
        </pc:picChg>
        <pc:picChg chg="del">
          <ac:chgData name="Henrik Westerström" userId="dc30d488-29d3-4faf-acb4-12fe12cb21b3" providerId="ADAL" clId="{CA971960-8CCB-4ECC-A4DE-A35B54407484}" dt="2024-02-08T12:30:48.571" v="365" actId="478"/>
          <ac:picMkLst>
            <pc:docMk/>
            <pc:sldMk cId="84432205" sldId="257"/>
            <ac:picMk id="1026" creationId="{00000000-0000-0000-0000-000000000000}"/>
          </ac:picMkLst>
        </pc:picChg>
      </pc:sldChg>
      <pc:sldChg chg="modSp mod">
        <pc:chgData name="Henrik Westerström" userId="dc30d488-29d3-4faf-acb4-12fe12cb21b3" providerId="ADAL" clId="{CA971960-8CCB-4ECC-A4DE-A35B54407484}" dt="2024-02-08T11:52:06.794" v="78" actId="20577"/>
        <pc:sldMkLst>
          <pc:docMk/>
          <pc:sldMk cId="1160727484" sldId="258"/>
        </pc:sldMkLst>
        <pc:spChg chg="mod">
          <ac:chgData name="Henrik Westerström" userId="dc30d488-29d3-4faf-acb4-12fe12cb21b3" providerId="ADAL" clId="{CA971960-8CCB-4ECC-A4DE-A35B54407484}" dt="2024-02-08T11:52:06.794" v="78" actId="20577"/>
          <ac:spMkLst>
            <pc:docMk/>
            <pc:sldMk cId="1160727484" sldId="258"/>
            <ac:spMk id="3" creationId="{00000000-0000-0000-0000-000000000000}"/>
          </ac:spMkLst>
        </pc:spChg>
      </pc:sldChg>
      <pc:sldChg chg="addSp modSp mod modNotesTx">
        <pc:chgData name="Henrik Westerström" userId="dc30d488-29d3-4faf-acb4-12fe12cb21b3" providerId="ADAL" clId="{CA971960-8CCB-4ECC-A4DE-A35B54407484}" dt="2024-02-08T12:08:24.367" v="364" actId="20577"/>
        <pc:sldMkLst>
          <pc:docMk/>
          <pc:sldMk cId="2425869324" sldId="259"/>
        </pc:sldMkLst>
        <pc:spChg chg="mod">
          <ac:chgData name="Henrik Westerström" userId="dc30d488-29d3-4faf-acb4-12fe12cb21b3" providerId="ADAL" clId="{CA971960-8CCB-4ECC-A4DE-A35B54407484}" dt="2024-02-08T12:03:09.053" v="226" actId="255"/>
          <ac:spMkLst>
            <pc:docMk/>
            <pc:sldMk cId="2425869324" sldId="259"/>
            <ac:spMk id="3" creationId="{00000000-0000-0000-0000-000000000000}"/>
          </ac:spMkLst>
        </pc:spChg>
        <pc:picChg chg="add mod">
          <ac:chgData name="Henrik Westerström" userId="dc30d488-29d3-4faf-acb4-12fe12cb21b3" providerId="ADAL" clId="{CA971960-8CCB-4ECC-A4DE-A35B54407484}" dt="2024-02-08T12:02:31.724" v="224" actId="1076"/>
          <ac:picMkLst>
            <pc:docMk/>
            <pc:sldMk cId="2425869324" sldId="259"/>
            <ac:picMk id="6" creationId="{DC2301EB-2757-1D98-0A95-41C88D768AC9}"/>
          </ac:picMkLst>
        </pc:picChg>
      </pc:sldChg>
      <pc:sldChg chg="modSp mod modNotesTx">
        <pc:chgData name="Henrik Westerström" userId="dc30d488-29d3-4faf-acb4-12fe12cb21b3" providerId="ADAL" clId="{CA971960-8CCB-4ECC-A4DE-A35B54407484}" dt="2024-02-08T12:32:08.028" v="437" actId="20577"/>
        <pc:sldMkLst>
          <pc:docMk/>
          <pc:sldMk cId="2551077706" sldId="260"/>
        </pc:sldMkLst>
        <pc:spChg chg="mod">
          <ac:chgData name="Henrik Westerström" userId="dc30d488-29d3-4faf-acb4-12fe12cb21b3" providerId="ADAL" clId="{CA971960-8CCB-4ECC-A4DE-A35B54407484}" dt="2024-02-08T11:56:22.315" v="218" actId="5793"/>
          <ac:spMkLst>
            <pc:docMk/>
            <pc:sldMk cId="2551077706" sldId="260"/>
            <ac:spMk id="3" creationId="{00000000-0000-0000-0000-000000000000}"/>
          </ac:spMkLst>
        </pc:spChg>
      </pc:sldChg>
      <pc:sldChg chg="del">
        <pc:chgData name="Henrik Westerström" userId="dc30d488-29d3-4faf-acb4-12fe12cb21b3" providerId="ADAL" clId="{CA971960-8CCB-4ECC-A4DE-A35B54407484}" dt="2024-02-08T11:56:28.236" v="219" actId="2696"/>
        <pc:sldMkLst>
          <pc:docMk/>
          <pc:sldMk cId="3054017081" sldId="261"/>
        </pc:sldMkLst>
      </pc:sldChg>
      <pc:sldChg chg="modSp mod modNotesTx">
        <pc:chgData name="Henrik Westerström" userId="dc30d488-29d3-4faf-acb4-12fe12cb21b3" providerId="ADAL" clId="{CA971960-8CCB-4ECC-A4DE-A35B54407484}" dt="2024-02-20T17:55:13.793" v="3024" actId="20577"/>
        <pc:sldMkLst>
          <pc:docMk/>
          <pc:sldMk cId="1298801590" sldId="262"/>
        </pc:sldMkLst>
        <pc:spChg chg="mod">
          <ac:chgData name="Henrik Westerström" userId="dc30d488-29d3-4faf-acb4-12fe12cb21b3" providerId="ADAL" clId="{CA971960-8CCB-4ECC-A4DE-A35B54407484}" dt="2024-02-20T17:55:13.793" v="3024" actId="20577"/>
          <ac:spMkLst>
            <pc:docMk/>
            <pc:sldMk cId="1298801590" sldId="262"/>
            <ac:spMk id="3" creationId="{00000000-0000-0000-0000-000000000000}"/>
          </ac:spMkLst>
        </pc:spChg>
      </pc:sldChg>
      <pc:sldChg chg="del">
        <pc:chgData name="Henrik Westerström" userId="dc30d488-29d3-4faf-acb4-12fe12cb21b3" providerId="ADAL" clId="{CA971960-8CCB-4ECC-A4DE-A35B54407484}" dt="2024-02-08T11:56:52.507" v="220" actId="2696"/>
        <pc:sldMkLst>
          <pc:docMk/>
          <pc:sldMk cId="3500428370" sldId="263"/>
        </pc:sldMkLst>
      </pc:sldChg>
      <pc:sldChg chg="modSp mod">
        <pc:chgData name="Henrik Westerström" userId="dc30d488-29d3-4faf-acb4-12fe12cb21b3" providerId="ADAL" clId="{CA971960-8CCB-4ECC-A4DE-A35B54407484}" dt="2024-02-08T11:53:31.974" v="175" actId="20577"/>
        <pc:sldMkLst>
          <pc:docMk/>
          <pc:sldMk cId="794954891" sldId="267"/>
        </pc:sldMkLst>
        <pc:spChg chg="mod">
          <ac:chgData name="Henrik Westerström" userId="dc30d488-29d3-4faf-acb4-12fe12cb21b3" providerId="ADAL" clId="{CA971960-8CCB-4ECC-A4DE-A35B54407484}" dt="2024-02-08T11:53:31.974" v="175" actId="20577"/>
          <ac:spMkLst>
            <pc:docMk/>
            <pc:sldMk cId="794954891" sldId="267"/>
            <ac:spMk id="2" creationId="{00000000-0000-0000-0000-000000000000}"/>
          </ac:spMkLst>
        </pc:spChg>
      </pc:sldChg>
      <pc:sldChg chg="modSp new mod modNotesTx">
        <pc:chgData name="Henrik Westerström" userId="dc30d488-29d3-4faf-acb4-12fe12cb21b3" providerId="ADAL" clId="{CA971960-8CCB-4ECC-A4DE-A35B54407484}" dt="2024-02-08T12:49:30.635" v="2959" actId="20577"/>
        <pc:sldMkLst>
          <pc:docMk/>
          <pc:sldMk cId="3211863208" sldId="268"/>
        </pc:sldMkLst>
        <pc:spChg chg="mod">
          <ac:chgData name="Henrik Westerström" userId="dc30d488-29d3-4faf-acb4-12fe12cb21b3" providerId="ADAL" clId="{CA971960-8CCB-4ECC-A4DE-A35B54407484}" dt="2024-02-08T12:36:42.578" v="455" actId="20577"/>
          <ac:spMkLst>
            <pc:docMk/>
            <pc:sldMk cId="3211863208" sldId="268"/>
            <ac:spMk id="2" creationId="{39695916-3385-BB38-5A73-B5B4583F151C}"/>
          </ac:spMkLst>
        </pc:spChg>
        <pc:spChg chg="mod">
          <ac:chgData name="Henrik Westerström" userId="dc30d488-29d3-4faf-acb4-12fe12cb21b3" providerId="ADAL" clId="{CA971960-8CCB-4ECC-A4DE-A35B54407484}" dt="2024-02-08T12:48:50.155" v="2929" actId="113"/>
          <ac:spMkLst>
            <pc:docMk/>
            <pc:sldMk cId="3211863208" sldId="268"/>
            <ac:spMk id="3" creationId="{2B502AFA-1306-3392-E7A7-5767EA8D291D}"/>
          </ac:spMkLst>
        </pc:spChg>
      </pc:sldChg>
    </pc:docChg>
  </pc:docChgLst>
  <pc:docChgLst>
    <pc:chgData name="F f" userId="4a1c26da95f15cea" providerId="Windows Live" clId="Web-{4B620F45-2AC5-4397-97A3-050570A47079}"/>
    <pc:docChg chg="modSld">
      <pc:chgData name="F f" userId="4a1c26da95f15cea" providerId="Windows Live" clId="Web-{4B620F45-2AC5-4397-97A3-050570A47079}" dt="2025-04-13T19:48:25.420" v="51" actId="20577"/>
      <pc:docMkLst>
        <pc:docMk/>
      </pc:docMkLst>
      <pc:sldChg chg="modSp">
        <pc:chgData name="F f" userId="4a1c26da95f15cea" providerId="Windows Live" clId="Web-{4B620F45-2AC5-4397-97A3-050570A47079}" dt="2025-04-13T19:45:28.141" v="26" actId="20577"/>
        <pc:sldMkLst>
          <pc:docMk/>
          <pc:sldMk cId="84432205" sldId="257"/>
        </pc:sldMkLst>
        <pc:spChg chg="mod">
          <ac:chgData name="F f" userId="4a1c26da95f15cea" providerId="Windows Live" clId="Web-{4B620F45-2AC5-4397-97A3-050570A47079}" dt="2025-04-13T19:45:28.141" v="26" actId="20577"/>
          <ac:spMkLst>
            <pc:docMk/>
            <pc:sldMk cId="84432205" sldId="257"/>
            <ac:spMk id="4" creationId="{A30B56EB-2150-8D01-F499-03EEA0CC93AD}"/>
          </ac:spMkLst>
        </pc:spChg>
      </pc:sldChg>
      <pc:sldChg chg="modSp">
        <pc:chgData name="F f" userId="4a1c26da95f15cea" providerId="Windows Live" clId="Web-{4B620F45-2AC5-4397-97A3-050570A47079}" dt="2025-04-13T19:48:25.420" v="51" actId="20577"/>
        <pc:sldMkLst>
          <pc:docMk/>
          <pc:sldMk cId="1298801590" sldId="262"/>
        </pc:sldMkLst>
        <pc:spChg chg="mod">
          <ac:chgData name="F f" userId="4a1c26da95f15cea" providerId="Windows Live" clId="Web-{4B620F45-2AC5-4397-97A3-050570A47079}" dt="2025-04-13T19:48:25.420" v="51" actId="20577"/>
          <ac:spMkLst>
            <pc:docMk/>
            <pc:sldMk cId="1298801590" sldId="262"/>
            <ac:spMk id="3" creationId="{00000000-0000-0000-0000-000000000000}"/>
          </ac:spMkLst>
        </pc:spChg>
      </pc:sldChg>
      <pc:sldChg chg="modSp">
        <pc:chgData name="F f" userId="4a1c26da95f15cea" providerId="Windows Live" clId="Web-{4B620F45-2AC5-4397-97A3-050570A47079}" dt="2025-04-13T19:45:01.108" v="4" actId="20577"/>
        <pc:sldMkLst>
          <pc:docMk/>
          <pc:sldMk cId="2803575464" sldId="264"/>
        </pc:sldMkLst>
        <pc:spChg chg="mod">
          <ac:chgData name="F f" userId="4a1c26da95f15cea" providerId="Windows Live" clId="Web-{4B620F45-2AC5-4397-97A3-050570A47079}" dt="2025-04-13T19:45:01.108" v="4" actId="20577"/>
          <ac:spMkLst>
            <pc:docMk/>
            <pc:sldMk cId="2803575464" sldId="264"/>
            <ac:spMk id="3" creationId="{00000000-0000-0000-0000-000000000000}"/>
          </ac:spMkLst>
        </pc:spChg>
      </pc:sldChg>
    </pc:docChg>
  </pc:docChgLst>
  <pc:docChgLst>
    <pc:chgData name="F f" userId="4a1c26da95f15cea" providerId="Windows Live" clId="Web-{3B245EBA-3E09-4DC1-8187-178B06536BD2}"/>
    <pc:docChg chg="addSld delSld modSld sldOrd">
      <pc:chgData name="F f" userId="4a1c26da95f15cea" providerId="Windows Live" clId="Web-{3B245EBA-3E09-4DC1-8187-178B06536BD2}" dt="2025-04-10T09:21:10.519" v="286"/>
      <pc:docMkLst>
        <pc:docMk/>
      </pc:docMkLst>
      <pc:sldChg chg="modSp">
        <pc:chgData name="F f" userId="4a1c26da95f15cea" providerId="Windows Live" clId="Web-{3B245EBA-3E09-4DC1-8187-178B06536BD2}" dt="2025-04-10T06:44:40.056" v="4" actId="20577"/>
        <pc:sldMkLst>
          <pc:docMk/>
          <pc:sldMk cId="494114146" sldId="256"/>
        </pc:sldMkLst>
        <pc:spChg chg="mod">
          <ac:chgData name="F f" userId="4a1c26da95f15cea" providerId="Windows Live" clId="Web-{3B245EBA-3E09-4DC1-8187-178B06536BD2}" dt="2025-04-10T06:44:40.056" v="4" actId="20577"/>
          <ac:spMkLst>
            <pc:docMk/>
            <pc:sldMk cId="494114146" sldId="256"/>
            <ac:spMk id="2" creationId="{00000000-0000-0000-0000-000000000000}"/>
          </ac:spMkLst>
        </pc:spChg>
        <pc:spChg chg="mod">
          <ac:chgData name="F f" userId="4a1c26da95f15cea" providerId="Windows Live" clId="Web-{3B245EBA-3E09-4DC1-8187-178B06536BD2}" dt="2025-04-10T06:44:24.055" v="1" actId="20577"/>
          <ac:spMkLst>
            <pc:docMk/>
            <pc:sldMk cId="494114146" sldId="256"/>
            <ac:spMk id="3" creationId="{00000000-0000-0000-0000-000000000000}"/>
          </ac:spMkLst>
        </pc:spChg>
      </pc:sldChg>
      <pc:sldChg chg="modSp ord">
        <pc:chgData name="F f" userId="4a1c26da95f15cea" providerId="Windows Live" clId="Web-{3B245EBA-3E09-4DC1-8187-178B06536BD2}" dt="2025-04-10T09:20:51.190" v="285" actId="20577"/>
        <pc:sldMkLst>
          <pc:docMk/>
          <pc:sldMk cId="84432205" sldId="257"/>
        </pc:sldMkLst>
        <pc:spChg chg="mod">
          <ac:chgData name="F f" userId="4a1c26da95f15cea" providerId="Windows Live" clId="Web-{3B245EBA-3E09-4DC1-8187-178B06536BD2}" dt="2025-04-10T09:20:51.190" v="285" actId="20577"/>
          <ac:spMkLst>
            <pc:docMk/>
            <pc:sldMk cId="84432205" sldId="257"/>
            <ac:spMk id="2" creationId="{00000000-0000-0000-0000-000000000000}"/>
          </ac:spMkLst>
        </pc:spChg>
        <pc:spChg chg="mod">
          <ac:chgData name="F f" userId="4a1c26da95f15cea" providerId="Windows Live" clId="Web-{3B245EBA-3E09-4DC1-8187-178B06536BD2}" dt="2025-04-10T09:19:37.267" v="282" actId="20577"/>
          <ac:spMkLst>
            <pc:docMk/>
            <pc:sldMk cId="84432205" sldId="257"/>
            <ac:spMk id="4" creationId="{A30B56EB-2150-8D01-F499-03EEA0CC93AD}"/>
          </ac:spMkLst>
        </pc:spChg>
      </pc:sldChg>
      <pc:sldChg chg="modSp del">
        <pc:chgData name="F f" userId="4a1c26da95f15cea" providerId="Windows Live" clId="Web-{3B245EBA-3E09-4DC1-8187-178B06536BD2}" dt="2025-04-10T08:00:13.970" v="193"/>
        <pc:sldMkLst>
          <pc:docMk/>
          <pc:sldMk cId="1160727484" sldId="258"/>
        </pc:sldMkLst>
        <pc:spChg chg="mod">
          <ac:chgData name="F f" userId="4a1c26da95f15cea" providerId="Windows Live" clId="Web-{3B245EBA-3E09-4DC1-8187-178B06536BD2}" dt="2025-04-10T07:59:46.938" v="192" actId="1076"/>
          <ac:spMkLst>
            <pc:docMk/>
            <pc:sldMk cId="1160727484" sldId="258"/>
            <ac:spMk id="2" creationId="{00000000-0000-0000-0000-000000000000}"/>
          </ac:spMkLst>
        </pc:spChg>
        <pc:spChg chg="mod">
          <ac:chgData name="F f" userId="4a1c26da95f15cea" providerId="Windows Live" clId="Web-{3B245EBA-3E09-4DC1-8187-178B06536BD2}" dt="2025-04-10T07:32:21.231" v="188" actId="20577"/>
          <ac:spMkLst>
            <pc:docMk/>
            <pc:sldMk cId="1160727484" sldId="258"/>
            <ac:spMk id="3" creationId="{00000000-0000-0000-0000-000000000000}"/>
          </ac:spMkLst>
        </pc:spChg>
      </pc:sldChg>
      <pc:sldChg chg="modSp">
        <pc:chgData name="F f" userId="4a1c26da95f15cea" providerId="Windows Live" clId="Web-{3B245EBA-3E09-4DC1-8187-178B06536BD2}" dt="2025-04-10T07:27:24.800" v="180" actId="20577"/>
        <pc:sldMkLst>
          <pc:docMk/>
          <pc:sldMk cId="2425869324" sldId="259"/>
        </pc:sldMkLst>
        <pc:spChg chg="mod">
          <ac:chgData name="F f" userId="4a1c26da95f15cea" providerId="Windows Live" clId="Web-{3B245EBA-3E09-4DC1-8187-178B06536BD2}" dt="2025-04-10T07:27:24.800" v="180" actId="20577"/>
          <ac:spMkLst>
            <pc:docMk/>
            <pc:sldMk cId="2425869324" sldId="259"/>
            <ac:spMk id="3" creationId="{00000000-0000-0000-0000-000000000000}"/>
          </ac:spMkLst>
        </pc:spChg>
      </pc:sldChg>
      <pc:sldChg chg="modSp">
        <pc:chgData name="F f" userId="4a1c26da95f15cea" providerId="Windows Live" clId="Web-{3B245EBA-3E09-4DC1-8187-178B06536BD2}" dt="2025-04-10T09:07:10.391" v="263" actId="20577"/>
        <pc:sldMkLst>
          <pc:docMk/>
          <pc:sldMk cId="1298801590" sldId="262"/>
        </pc:sldMkLst>
        <pc:spChg chg="mod">
          <ac:chgData name="F f" userId="4a1c26da95f15cea" providerId="Windows Live" clId="Web-{3B245EBA-3E09-4DC1-8187-178B06536BD2}" dt="2025-04-10T09:07:10.391" v="263" actId="20577"/>
          <ac:spMkLst>
            <pc:docMk/>
            <pc:sldMk cId="1298801590" sldId="262"/>
            <ac:spMk id="3" creationId="{00000000-0000-0000-0000-000000000000}"/>
          </ac:spMkLst>
        </pc:spChg>
      </pc:sldChg>
      <pc:sldChg chg="modSp ord">
        <pc:chgData name="F f" userId="4a1c26da95f15cea" providerId="Windows Live" clId="Web-{3B245EBA-3E09-4DC1-8187-178B06536BD2}" dt="2025-04-10T09:21:10.519" v="286"/>
        <pc:sldMkLst>
          <pc:docMk/>
          <pc:sldMk cId="2803575464" sldId="264"/>
        </pc:sldMkLst>
        <pc:spChg chg="mod">
          <ac:chgData name="F f" userId="4a1c26da95f15cea" providerId="Windows Live" clId="Web-{3B245EBA-3E09-4DC1-8187-178B06536BD2}" dt="2025-04-10T06:50:49.160" v="143" actId="20577"/>
          <ac:spMkLst>
            <pc:docMk/>
            <pc:sldMk cId="2803575464" sldId="264"/>
            <ac:spMk id="3" creationId="{00000000-0000-0000-0000-000000000000}"/>
          </ac:spMkLst>
        </pc:spChg>
      </pc:sldChg>
      <pc:sldChg chg="modSp">
        <pc:chgData name="F f" userId="4a1c26da95f15cea" providerId="Windows Live" clId="Web-{3B245EBA-3E09-4DC1-8187-178B06536BD2}" dt="2025-04-10T07:28:02.817" v="182" actId="20577"/>
        <pc:sldMkLst>
          <pc:docMk/>
          <pc:sldMk cId="3455587741" sldId="265"/>
        </pc:sldMkLst>
        <pc:spChg chg="mod">
          <ac:chgData name="F f" userId="4a1c26da95f15cea" providerId="Windows Live" clId="Web-{3B245EBA-3E09-4DC1-8187-178B06536BD2}" dt="2025-04-10T07:28:02.817" v="182" actId="20577"/>
          <ac:spMkLst>
            <pc:docMk/>
            <pc:sldMk cId="3455587741" sldId="265"/>
            <ac:spMk id="2" creationId="{00000000-0000-0000-0000-000000000000}"/>
          </ac:spMkLst>
        </pc:spChg>
      </pc:sldChg>
      <pc:sldChg chg="del">
        <pc:chgData name="F f" userId="4a1c26da95f15cea" providerId="Windows Live" clId="Web-{3B245EBA-3E09-4DC1-8187-178B06536BD2}" dt="2025-04-10T07:27:35.082" v="181"/>
        <pc:sldMkLst>
          <pc:docMk/>
          <pc:sldMk cId="61646800" sldId="266"/>
        </pc:sldMkLst>
      </pc:sldChg>
      <pc:sldChg chg="modSp">
        <pc:chgData name="F f" userId="4a1c26da95f15cea" providerId="Windows Live" clId="Web-{3B245EBA-3E09-4DC1-8187-178B06536BD2}" dt="2025-04-10T07:06:34.609" v="147" actId="14100"/>
        <pc:sldMkLst>
          <pc:docMk/>
          <pc:sldMk cId="794954891" sldId="267"/>
        </pc:sldMkLst>
        <pc:spChg chg="mod">
          <ac:chgData name="F f" userId="4a1c26da95f15cea" providerId="Windows Live" clId="Web-{3B245EBA-3E09-4DC1-8187-178B06536BD2}" dt="2025-04-10T07:06:34.609" v="147" actId="14100"/>
          <ac:spMkLst>
            <pc:docMk/>
            <pc:sldMk cId="794954891" sldId="267"/>
            <ac:spMk id="3" creationId="{00000000-0000-0000-0000-000000000000}"/>
          </ac:spMkLst>
        </pc:spChg>
      </pc:sldChg>
      <pc:sldChg chg="modSp add replId">
        <pc:chgData name="F f" userId="4a1c26da95f15cea" providerId="Windows Live" clId="Web-{3B245EBA-3E09-4DC1-8187-178B06536BD2}" dt="2025-04-10T09:16:53.951" v="274" actId="20577"/>
        <pc:sldMkLst>
          <pc:docMk/>
          <pc:sldMk cId="3600985873" sldId="268"/>
        </pc:sldMkLst>
        <pc:spChg chg="mod">
          <ac:chgData name="F f" userId="4a1c26da95f15cea" providerId="Windows Live" clId="Web-{3B245EBA-3E09-4DC1-8187-178B06536BD2}" dt="2025-04-10T08:00:30.439" v="199" actId="20577"/>
          <ac:spMkLst>
            <pc:docMk/>
            <pc:sldMk cId="3600985873" sldId="268"/>
            <ac:spMk id="2" creationId="{F8ADDE63-C1CC-7D85-FA7D-09393E41852B}"/>
          </ac:spMkLst>
        </pc:spChg>
        <pc:spChg chg="mod">
          <ac:chgData name="F f" userId="4a1c26da95f15cea" providerId="Windows Live" clId="Web-{3B245EBA-3E09-4DC1-8187-178B06536BD2}" dt="2025-04-10T09:16:53.951" v="274" actId="20577"/>
          <ac:spMkLst>
            <pc:docMk/>
            <pc:sldMk cId="3600985873" sldId="268"/>
            <ac:spMk id="3" creationId="{A431B4AB-7817-9378-4692-9BFBFB6023DF}"/>
          </ac:spMkLst>
        </pc:spChg>
      </pc:sldChg>
      <pc:sldChg chg="add replId">
        <pc:chgData name="F f" userId="4a1c26da95f15cea" providerId="Windows Live" clId="Web-{3B245EBA-3E09-4DC1-8187-178B06536BD2}" dt="2025-04-10T08:00:20.361" v="194"/>
        <pc:sldMkLst>
          <pc:docMk/>
          <pc:sldMk cId="1379484764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C6D29-FB27-4777-8F33-47AF505DBBC6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BD619-CEE1-48B5-892C-52480315D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74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F2B1D-9C6D-665A-E761-FD681F6AA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9ABCCC3-2112-5E66-E1BE-72A38E9E65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E477F8B-25BF-7A78-DFB1-C31A573DEE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Träning på konst</a:t>
            </a:r>
          </a:p>
          <a:p>
            <a:r>
              <a:rPr lang="sv-SE" dirty="0"/>
              <a:t>Måndagar 18:00-19:45</a:t>
            </a:r>
          </a:p>
          <a:p>
            <a:r>
              <a:rPr lang="sv-SE" dirty="0"/>
              <a:t>Onsdagar 16:45- 18:00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B5BD8B-B3EE-D788-7C35-61A89A9C84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402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5D500-91EC-4F1A-B55B-23094400F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F31AFB96-FC17-0B0A-ED5C-578FA4326D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48D683D-1AE2-B844-209C-A027975637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Träning på konst</a:t>
            </a:r>
          </a:p>
          <a:p>
            <a:r>
              <a:rPr lang="sv-SE" dirty="0"/>
              <a:t>Måndagar 18:00-19:45</a:t>
            </a:r>
          </a:p>
          <a:p>
            <a:r>
              <a:rPr lang="sv-SE" dirty="0"/>
              <a:t>Onsdagar 16:45- 18:00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C7E51E8-8D2D-88AC-12A8-61190396F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2417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-  12st matcher innan uppehållet.</a:t>
            </a:r>
          </a:p>
          <a:p>
            <a:pPr algn="l"/>
            <a:r>
              <a:rPr lang="sv-SE" dirty="0"/>
              <a:t>-   </a:t>
            </a:r>
            <a:r>
              <a:rPr lang="nn-NO" b="0" i="0" dirty="0">
                <a:solidFill>
                  <a:srgbClr val="005293"/>
                </a:solidFill>
                <a:effectLst/>
                <a:latin typeface="+mn-lt"/>
              </a:rPr>
              <a:t>P16 Div.1 2024 - Region 6 grp 2</a:t>
            </a:r>
            <a:endParaRPr lang="sv-SE" b="0" dirty="0">
              <a:latin typeface="+mn-lt"/>
            </a:endParaRPr>
          </a:p>
          <a:p>
            <a:pPr marL="171450" indent="-171450">
              <a:buFontTx/>
              <a:buChar char="-"/>
            </a:pPr>
            <a:r>
              <a:rPr lang="sv-SE" dirty="0"/>
              <a:t>Samling 60 min innan match.</a:t>
            </a:r>
          </a:p>
          <a:p>
            <a:pPr marL="171450" indent="-171450">
              <a:buFontTx/>
              <a:buChar char="-"/>
            </a:pPr>
            <a:r>
              <a:rPr lang="sv-SE" dirty="0"/>
              <a:t>Första seriematchen 27/4 och sista innan uppehållet 6/7</a:t>
            </a:r>
          </a:p>
          <a:p>
            <a:pPr marL="171450" indent="-171450">
              <a:buFontTx/>
              <a:buChar char="-"/>
            </a:pPr>
            <a:r>
              <a:rPr lang="sv-SE" dirty="0"/>
              <a:t>Serien omstart den 3/8</a:t>
            </a:r>
          </a:p>
          <a:p>
            <a:pPr marL="0" lvl="0" indent="0">
              <a:buFont typeface="Symbol" panose="05050102010706020507" pitchFamily="18" charset="2"/>
              <a:buNone/>
            </a:pPr>
            <a:endParaRPr lang="sv-S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Font typeface="Symbol" panose="05050102010706020507" pitchFamily="18" charset="2"/>
              <a:buNone/>
            </a:pP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Lottning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av A &amp; B-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slutspel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sker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måndag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augusti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slutspel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startar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samma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helg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(24-25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augusti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S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n-SE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 lag i A-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slutspel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Endast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kvalificerade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lag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att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delta i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kval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upp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till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pojkallsvenskan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får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delta i A-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slutspel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SE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Segraren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A-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slutspel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möter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segraren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från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grupp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1 i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ett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dubbelmöte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hemma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borta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Segraren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det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mötet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får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spela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 16 </a:t>
            </a:r>
            <a:r>
              <a:rPr lang="en-SE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Allsvenskan</a:t>
            </a:r>
            <a:r>
              <a:rPr lang="en-SE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2025.</a:t>
            </a:r>
            <a:endParaRPr lang="en-SE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1450" indent="-171450">
              <a:buFontTx/>
              <a:buChar char="-"/>
            </a:pPr>
            <a:endParaRPr lang="sv-SE" dirty="0"/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09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/>
              <a:t>Upp värmning utanför plan ca 20 min</a:t>
            </a:r>
          </a:p>
          <a:p>
            <a:pPr marL="171450" indent="-171450">
              <a:buFontTx/>
              <a:buChar char="-"/>
            </a:pPr>
            <a:r>
              <a:rPr lang="sv-SE" dirty="0"/>
              <a:t>Efter träning ner </a:t>
            </a:r>
            <a:r>
              <a:rPr lang="sv-SE" dirty="0" err="1"/>
              <a:t>jogg</a:t>
            </a:r>
            <a:r>
              <a:rPr lang="sv-SE" dirty="0"/>
              <a:t> och stretch</a:t>
            </a:r>
          </a:p>
          <a:p>
            <a:pPr marL="171450" indent="-171450">
              <a:buFontTx/>
              <a:buChar char="-"/>
            </a:pPr>
            <a:r>
              <a:rPr lang="sv-SE" dirty="0"/>
              <a:t>Hjälpas åt att bära tillbaka bollar, koner, västar </a:t>
            </a:r>
            <a:r>
              <a:rPr lang="sv-SE" dirty="0" err="1"/>
              <a:t>pch</a:t>
            </a:r>
            <a:r>
              <a:rPr lang="sv-SE" dirty="0"/>
              <a:t> div. träningsgrejor.</a:t>
            </a:r>
          </a:p>
          <a:p>
            <a:pPr marL="171450" indent="-171450">
              <a:buFontTx/>
              <a:buChar char="-"/>
            </a:pPr>
            <a:r>
              <a:rPr lang="sv-SE" dirty="0" err="1"/>
              <a:t>Kontitionsträning</a:t>
            </a:r>
            <a:r>
              <a:rPr lang="sv-SE" dirty="0"/>
              <a:t> i starten av april när vi kommer ut på konstgräs, för att förbereda spelarna på 11-manna spel.</a:t>
            </a:r>
          </a:p>
          <a:p>
            <a:pPr marL="171450" indent="-171450">
              <a:buFontTx/>
              <a:buChar char="-"/>
            </a:pPr>
            <a:r>
              <a:rPr lang="sv-SE" dirty="0"/>
              <a:t>Bra </a:t>
            </a:r>
            <a:r>
              <a:rPr lang="sv-SE" dirty="0" err="1"/>
              <a:t>intällning</a:t>
            </a:r>
            <a:r>
              <a:rPr lang="sv-SE" dirty="0"/>
              <a:t> ätit och sovit bra innan match och träning.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3567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Hur mycket pengar måste vi spara?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60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 err="1"/>
              <a:t>MatchVÄRDENS</a:t>
            </a:r>
            <a:r>
              <a:rPr lang="sv-SE" dirty="0"/>
              <a:t> UPPGIFT…</a:t>
            </a:r>
          </a:p>
          <a:p>
            <a:pPr marL="171450" indent="-171450">
              <a:buFontTx/>
              <a:buChar char="-"/>
            </a:pPr>
            <a:r>
              <a:rPr lang="sv-SE" dirty="0"/>
              <a:t>Ta emot motståndarlaget min 60 minuter innan match.</a:t>
            </a:r>
          </a:p>
          <a:p>
            <a:pPr marL="171450" indent="-171450">
              <a:buFontTx/>
              <a:buChar char="-"/>
            </a:pPr>
            <a:r>
              <a:rPr lang="sv-SE" dirty="0"/>
              <a:t>Visa omklädningsrum</a:t>
            </a:r>
          </a:p>
          <a:p>
            <a:pPr marL="171450" indent="-171450">
              <a:buFontTx/>
              <a:buChar char="-"/>
            </a:pPr>
            <a:r>
              <a:rPr lang="sv-SE" dirty="0"/>
              <a:t>Dela ut 5 </a:t>
            </a:r>
            <a:r>
              <a:rPr lang="sv-SE" dirty="0" err="1"/>
              <a:t>st</a:t>
            </a:r>
            <a:r>
              <a:rPr lang="sv-SE" dirty="0"/>
              <a:t> bollar och samla in bollarna efter Match.</a:t>
            </a:r>
          </a:p>
          <a:p>
            <a:pPr marL="171450" indent="-171450">
              <a:buFontTx/>
              <a:buChar char="-"/>
            </a:pPr>
            <a:r>
              <a:rPr lang="sv-SE" dirty="0"/>
              <a:t>Plocka fram och bort hörnstolpar.</a:t>
            </a:r>
          </a:p>
          <a:p>
            <a:pPr marL="171450" indent="-171450">
              <a:buFontTx/>
              <a:buChar char="-"/>
            </a:pPr>
            <a:r>
              <a:rPr lang="sv-SE" dirty="0"/>
              <a:t>Ställa i ordning 11- manna målen.</a:t>
            </a:r>
          </a:p>
          <a:p>
            <a:pPr marL="171450" indent="-171450">
              <a:buFontTx/>
              <a:buChar char="-"/>
            </a:pPr>
            <a:r>
              <a:rPr lang="sv-SE" dirty="0"/>
              <a:t>Kolla över motståndarlagens omklädnings rum efter match, (kanske sopa ur)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915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Krockar med serien, ännu svårare i år att flytta matcher.</a:t>
            </a:r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CBD619-CEE1-48B5-892C-52480315DE83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76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/>
              <a:t>Klicka på ikonen för att lägga till en bild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0DD827-14B8-43BF-952A-C1F69741D5C5}" type="datetimeFigureOut">
              <a:rPr lang="sv-SE" smtClean="0"/>
              <a:t>2025-05-14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08C795-8304-43A1-B8FE-92B9A3558359}" type="slidenum">
              <a:rPr lang="sv-SE" smtClean="0"/>
              <a:t>‹#›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1800200"/>
          </a:xfrm>
        </p:spPr>
        <p:txBody>
          <a:bodyPr>
            <a:normAutofit/>
          </a:bodyPr>
          <a:lstStyle/>
          <a:p>
            <a:pPr algn="ctr"/>
            <a:r>
              <a:rPr lang="sv-SE" sz="10000" dirty="0"/>
              <a:t>ARNÄS Herr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3960440"/>
          </a:xfrm>
        </p:spPr>
        <p:txBody>
          <a:bodyPr vert="horz" lIns="0" tIns="45720" rIns="18288" bIns="45720" anchor="t">
            <a:normAutofit/>
          </a:bodyPr>
          <a:lstStyle/>
          <a:p>
            <a:pPr algn="ctr"/>
            <a:r>
              <a:rPr lang="sv-SE" dirty="0"/>
              <a:t>2025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789040"/>
            <a:ext cx="2291184" cy="247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14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1800200"/>
          </a:xfrm>
        </p:spPr>
        <p:txBody>
          <a:bodyPr>
            <a:normAutofit/>
          </a:bodyPr>
          <a:lstStyle/>
          <a:p>
            <a:pPr algn="ctr"/>
            <a:r>
              <a:rPr lang="sv-SE" sz="10000" dirty="0"/>
              <a:t>ARNÄS Herr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3960440"/>
          </a:xfrm>
        </p:spPr>
        <p:txBody>
          <a:bodyPr/>
          <a:lstStyle/>
          <a:p>
            <a:pPr algn="ctr"/>
            <a:r>
              <a:rPr lang="sv-SE" dirty="0"/>
              <a:t>TACK FÖR IKVÄLL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789040"/>
            <a:ext cx="2291184" cy="247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87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2C989-2542-ADC7-7D47-34640C8A5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DDE63-C1CC-7D85-FA7D-09393E418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sv-SE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31B4AB-7817-9378-4692-9BFBFB602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>
              <a:buFont typeface="Arial"/>
              <a:buChar char="•"/>
            </a:pPr>
            <a:r>
              <a:rPr lang="sv-SE" dirty="0"/>
              <a:t>24 utespelare.</a:t>
            </a:r>
            <a:endParaRPr lang="sv-SE" i="1" dirty="0">
              <a:solidFill>
                <a:srgbClr val="FF0000"/>
              </a:solidFill>
            </a:endParaRPr>
          </a:p>
          <a:p>
            <a:pPr>
              <a:buFont typeface="Arial"/>
              <a:buChar char="•"/>
            </a:pPr>
            <a:r>
              <a:rPr lang="sv-SE" dirty="0"/>
              <a:t>2 målvakter</a:t>
            </a:r>
          </a:p>
          <a:p>
            <a:pPr>
              <a:buFont typeface="Arial"/>
              <a:buChar char="•"/>
            </a:pPr>
            <a:endParaRPr lang="sv-SE" dirty="0"/>
          </a:p>
          <a:p>
            <a:pPr>
              <a:buFont typeface="Arial"/>
              <a:buChar char="•"/>
            </a:pPr>
            <a:r>
              <a:rPr lang="sv-SE" dirty="0"/>
              <a:t>Lagledare: Fredrik Westin och Peter Westberg</a:t>
            </a:r>
          </a:p>
          <a:p>
            <a:pPr>
              <a:buFont typeface="Arial"/>
              <a:buChar char="•"/>
            </a:pPr>
            <a:r>
              <a:rPr lang="sv-SE" dirty="0"/>
              <a:t>Tränare: Tom Norlin</a:t>
            </a:r>
          </a:p>
          <a:p>
            <a:pPr>
              <a:buFont typeface="Arial"/>
              <a:buChar char="•"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Arial"/>
              <a:buChar char="•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4E39372-D857-3C7A-3482-BA8D9F4D8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836712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98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36B5D-AAB1-BA6E-2EDD-A1E8616C4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0BEC7-C37E-BFC8-9976-B48BDDA4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sv-SE" dirty="0"/>
              <a:t>TRÄNING /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57AEA3-9485-65ED-0C85-3BC3050FB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>
              <a:buFont typeface="Arial"/>
              <a:buChar char="•"/>
            </a:pPr>
            <a:r>
              <a:rPr lang="sv-SE" dirty="0"/>
              <a:t>3 ggr/vecka</a:t>
            </a:r>
            <a:endParaRPr lang="sv-SE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v-SE" dirty="0"/>
              <a:t>   </a:t>
            </a:r>
          </a:p>
          <a:p>
            <a:pPr>
              <a:buFont typeface="Arial"/>
              <a:buChar char="•"/>
            </a:pPr>
            <a:r>
              <a:rPr lang="sv-SE" dirty="0"/>
              <a:t>löpträning 1ggr/vecka</a:t>
            </a:r>
          </a:p>
          <a:p>
            <a:pPr marL="0" indent="0">
              <a:buNone/>
            </a:pPr>
            <a:r>
              <a:rPr lang="sv-SE" dirty="0"/>
              <a:t>      </a:t>
            </a:r>
          </a:p>
          <a:p>
            <a:pPr>
              <a:buFont typeface="Arial"/>
              <a:buChar char="•"/>
            </a:pPr>
            <a:r>
              <a:rPr lang="sv-SE" dirty="0"/>
              <a:t>22 matcher</a:t>
            </a:r>
          </a:p>
          <a:p>
            <a:pPr>
              <a:buFont typeface="Arial"/>
              <a:buChar char="•"/>
            </a:pPr>
            <a:endParaRPr lang="sv-SE" dirty="0"/>
          </a:p>
          <a:p>
            <a:pPr>
              <a:buFont typeface="Arial"/>
              <a:buChar char="•"/>
            </a:pPr>
            <a:r>
              <a:rPr lang="sv-SE" dirty="0"/>
              <a:t>Första match 28 April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Arial"/>
              <a:buChar char="•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2B6B233-7EB7-1742-9DC5-E3C968A3DE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836712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48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935480"/>
            <a:ext cx="8507288" cy="4389120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sv-SE" dirty="0"/>
              <a:t>11-manna spel </a:t>
            </a:r>
            <a:r>
              <a:rPr lang="sv-SE" dirty="0">
                <a:sym typeface="Wingdings" panose="05000000000000000000" pitchFamily="2" charset="2"/>
              </a:rPr>
              <a:t> 2 x 45min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   </a:t>
            </a:r>
          </a:p>
          <a:p>
            <a:pPr marL="0" indent="0">
              <a:buNone/>
            </a:pPr>
            <a:r>
              <a:rPr lang="sv-SE" sz="2000" dirty="0">
                <a:sym typeface="Wingdings" panose="05000000000000000000" pitchFamily="2" charset="2"/>
              </a:rPr>
              <a:t>Samåkning till bortamatcher: Förslag är att vi betalar chauffören om ert barn åker med någon annan. Anmälan om platser kvar i bilen sker via kallelse till match. </a:t>
            </a:r>
            <a:endParaRPr lang="sv-SE" sz="2000"/>
          </a:p>
          <a:p>
            <a:pPr marL="0" indent="0">
              <a:buNone/>
            </a:pPr>
            <a:r>
              <a:rPr lang="sv-SE" sz="2000" dirty="0"/>
              <a:t>Beslut: betalning 150kr samåkning 10 mil</a:t>
            </a:r>
          </a:p>
          <a:p>
            <a:pPr marL="0" indent="0">
              <a:buNone/>
            </a:pPr>
            <a:endParaRPr lang="sv-SE" dirty="0"/>
          </a:p>
          <a:p>
            <a:endParaRPr lang="sv-SE" dirty="0">
              <a:sym typeface="Wingdings" panose="05000000000000000000" pitchFamily="2" charset="2"/>
            </a:endParaRP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764704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6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sv-SE" dirty="0"/>
              <a:t>Beting 65000 kr totalt</a:t>
            </a:r>
          </a:p>
          <a:p>
            <a:pPr marL="0" indent="0">
              <a:buNone/>
            </a:pPr>
            <a:r>
              <a:rPr lang="sv-SE" dirty="0"/>
              <a:t> Medlemsavgift och spelaravgift ingår i detta. </a:t>
            </a:r>
          </a:p>
          <a:p>
            <a:pPr marL="457200" indent="-457200">
              <a:buFont typeface="Arial"/>
              <a:buChar char="•"/>
            </a:pPr>
            <a:r>
              <a:rPr lang="sv-SE" dirty="0"/>
              <a:t>Spelaravgift 2000kr??</a:t>
            </a:r>
          </a:p>
          <a:p>
            <a:pPr marL="457200" indent="-457200">
              <a:buFont typeface="Arial"/>
              <a:buChar char="•"/>
            </a:pPr>
            <a:endParaRPr lang="sv-SE" dirty="0"/>
          </a:p>
          <a:p>
            <a:pPr marL="457200" indent="-457200">
              <a:buFont typeface="Arial"/>
              <a:buChar char="•"/>
            </a:pPr>
            <a:r>
              <a:rPr lang="sv-SE" dirty="0"/>
              <a:t>Coop-jobb ger ca 30000/år</a:t>
            </a:r>
          </a:p>
          <a:p>
            <a:pPr marL="0" indent="0">
              <a:buNone/>
            </a:pPr>
            <a:endParaRPr lang="sv-SE" dirty="0"/>
          </a:p>
          <a:p>
            <a:pPr marL="457200" indent="-457200">
              <a:buFont typeface="Arial"/>
              <a:buChar char="•"/>
            </a:pPr>
            <a:r>
              <a:rPr lang="sv-SE" dirty="0"/>
              <a:t>Lagkassa ca 15000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 typeface="Arial"/>
              <a:buChar char="•"/>
            </a:pPr>
            <a:endParaRPr lang="sv-SE" dirty="0"/>
          </a:p>
          <a:p>
            <a:pPr>
              <a:buFont typeface="Arial"/>
              <a:buChar char="•"/>
            </a:pPr>
            <a:endParaRPr lang="sv-SE" dirty="0"/>
          </a:p>
          <a:p>
            <a:pPr>
              <a:buFont typeface="Arial"/>
              <a:buChar char="•"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764704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7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sv-SE" dirty="0"/>
              <a:t>Frågor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30B56EB-2150-8D01-F499-03EEA0CC9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endParaRPr lang="sv-SE" dirty="0"/>
          </a:p>
          <a:p>
            <a:r>
              <a:rPr lang="sv-SE" dirty="0"/>
              <a:t>Fika på matcher? </a:t>
            </a:r>
            <a:r>
              <a:rPr lang="sv-SE" dirty="0" err="1"/>
              <a:t>Vilmers</a:t>
            </a:r>
            <a:r>
              <a:rPr lang="sv-SE" dirty="0"/>
              <a:t> mamma skapar schema</a:t>
            </a:r>
          </a:p>
          <a:p>
            <a:endParaRPr lang="sv-SE" dirty="0"/>
          </a:p>
          <a:p>
            <a:r>
              <a:rPr lang="sv-SE" dirty="0"/>
              <a:t>Sköta måltavlan? Matchvärdar sköter tavlan</a:t>
            </a:r>
          </a:p>
          <a:p>
            <a:endParaRPr lang="sv-SE" dirty="0"/>
          </a:p>
          <a:p>
            <a:r>
              <a:rPr lang="sv-SE" dirty="0"/>
              <a:t>Livesändning av matcher? nej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432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sv-SE" dirty="0"/>
              <a:t>Tränare: Tom</a:t>
            </a:r>
          </a:p>
          <a:p>
            <a:r>
              <a:rPr lang="sv-SE" dirty="0"/>
              <a:t>Lagledare: Fredrik, Peter</a:t>
            </a:r>
          </a:p>
          <a:p>
            <a:r>
              <a:rPr lang="sv-SE" dirty="0"/>
              <a:t>Linjemän: Detta står förbundet för</a:t>
            </a:r>
          </a:p>
          <a:p>
            <a:r>
              <a:rPr lang="sv-SE" dirty="0"/>
              <a:t>Matchvärdsansvarig: </a:t>
            </a:r>
          </a:p>
          <a:p>
            <a:r>
              <a:rPr lang="sv-SE" dirty="0"/>
              <a:t>Fikaförsäljning: </a:t>
            </a:r>
            <a:r>
              <a:rPr lang="sv-SE" dirty="0" err="1"/>
              <a:t>vilmers</a:t>
            </a:r>
            <a:r>
              <a:rPr lang="sv-SE" dirty="0"/>
              <a:t> mamma </a:t>
            </a:r>
            <a:r>
              <a:rPr lang="sv-SE" dirty="0" err="1"/>
              <a:t>malin</a:t>
            </a:r>
            <a:r>
              <a:rPr lang="sv-SE" dirty="0"/>
              <a:t> </a:t>
            </a:r>
          </a:p>
          <a:p>
            <a:r>
              <a:rPr lang="sv-SE" dirty="0"/>
              <a:t>Anläggnings ansvarig: Tom </a:t>
            </a:r>
            <a:r>
              <a:rPr lang="sv-SE" dirty="0" err="1"/>
              <a:t>degerot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836712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01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Matchvärdens uppgift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56686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r>
              <a:rPr lang="sv-SE" dirty="0"/>
              <a:t>Ta emot motståndarlaget minst 60 minuter innan match.</a:t>
            </a:r>
          </a:p>
          <a:p>
            <a:r>
              <a:rPr lang="sv-SE" dirty="0"/>
              <a:t>Visa omklädningsrum.</a:t>
            </a:r>
          </a:p>
          <a:p>
            <a:r>
              <a:rPr lang="sv-SE" dirty="0"/>
              <a:t>Dela ut 5 </a:t>
            </a:r>
            <a:r>
              <a:rPr lang="sv-SE" dirty="0" err="1"/>
              <a:t>st</a:t>
            </a:r>
            <a:r>
              <a:rPr lang="sv-SE" dirty="0"/>
              <a:t> bollar och samla in bollarna efter Match.</a:t>
            </a:r>
          </a:p>
          <a:p>
            <a:r>
              <a:rPr lang="sv-SE" dirty="0"/>
              <a:t>Plocka fram och bort hörnstolpar.</a:t>
            </a:r>
          </a:p>
          <a:p>
            <a:r>
              <a:rPr lang="sv-SE" dirty="0"/>
              <a:t>Ställa i ordning 11- manna målen och styra tillbaks efter match.</a:t>
            </a:r>
          </a:p>
          <a:p>
            <a:r>
              <a:rPr lang="sv-SE" dirty="0"/>
              <a:t>Kolla över motståndarlagens omklädningsrum efter match, (kanske sopa ur om behov finns)</a:t>
            </a:r>
          </a:p>
          <a:p>
            <a:r>
              <a:rPr lang="sv-SE" dirty="0"/>
              <a:t>Vara publikvärd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764704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5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sv-SE" dirty="0"/>
              <a:t>Ingen cup är planerad i år</a:t>
            </a:r>
          </a:p>
          <a:p>
            <a:pPr marL="0" indent="0">
              <a:buNone/>
            </a:pPr>
            <a:r>
              <a:rPr lang="sv-SE" dirty="0"/>
              <a:t>   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764704"/>
            <a:ext cx="1270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77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öde">
  <a:themeElements>
    <a:clrScheme name="Flöd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öde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öd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4949</TotalTime>
  <Words>547</Words>
  <Application>Microsoft Office PowerPoint</Application>
  <PresentationFormat>Bildspel på skärmen (4:3)</PresentationFormat>
  <Paragraphs>106</Paragraphs>
  <Slides>10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Flöde</vt:lpstr>
      <vt:lpstr>ARNÄS Herr</vt:lpstr>
      <vt:lpstr>Truppen</vt:lpstr>
      <vt:lpstr>TRÄNING / Matcher</vt:lpstr>
      <vt:lpstr>SERIEMATCHER</vt:lpstr>
      <vt:lpstr>Ekonomi</vt:lpstr>
      <vt:lpstr>Frågor</vt:lpstr>
      <vt:lpstr>ANSVARSOMRÅDEN</vt:lpstr>
      <vt:lpstr>Matchvärdens uppgift</vt:lpstr>
      <vt:lpstr>CUPER</vt:lpstr>
      <vt:lpstr>ARNÄS Herr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ARNÄS P08</dc:title>
  <dc:creator>Helena Löfdahl</dc:creator>
  <cp:lastModifiedBy>Henrik Westerström</cp:lastModifiedBy>
  <cp:revision>230</cp:revision>
  <dcterms:created xsi:type="dcterms:W3CDTF">2023-03-27T12:10:59Z</dcterms:created>
  <dcterms:modified xsi:type="dcterms:W3CDTF">2025-05-14T07:12:08Z</dcterms:modified>
</cp:coreProperties>
</file>