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4" r:id="rId5"/>
    <p:sldId id="262" r:id="rId6"/>
    <p:sldId id="257" r:id="rId7"/>
    <p:sldId id="266" r:id="rId8"/>
    <p:sldId id="267" r:id="rId9"/>
    <p:sldId id="268" r:id="rId10"/>
    <p:sldId id="260" r:id="rId11"/>
    <p:sldId id="261" r:id="rId12"/>
    <p:sldId id="263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85F95-8AE3-4143-BB3F-9CF88C6CE68F}" v="427" dt="2024-04-11T06:51:18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Wallsten" userId="180a53d3-1fee-4e93-ae99-1e797f0eb872" providerId="ADAL" clId="{22E85F95-8AE3-4143-BB3F-9CF88C6CE68F}"/>
    <pc:docChg chg="undo custSel addSld delSld modSld sldOrd">
      <pc:chgData name="Sara Wallsten" userId="180a53d3-1fee-4e93-ae99-1e797f0eb872" providerId="ADAL" clId="{22E85F95-8AE3-4143-BB3F-9CF88C6CE68F}" dt="2024-04-11T06:54:23.462" v="1950" actId="6549"/>
      <pc:docMkLst>
        <pc:docMk/>
      </pc:docMkLst>
      <pc:sldChg chg="addSp delSp modSp mod addAnim modAnim delDesignElem">
        <pc:chgData name="Sara Wallsten" userId="180a53d3-1fee-4e93-ae99-1e797f0eb872" providerId="ADAL" clId="{22E85F95-8AE3-4143-BB3F-9CF88C6CE68F}" dt="2024-04-10T09:08:55.886" v="384"/>
        <pc:sldMkLst>
          <pc:docMk/>
          <pc:sldMk cId="1117799150" sldId="256"/>
        </pc:sldMkLst>
        <pc:spChg chg="mod">
          <ac:chgData name="Sara Wallsten" userId="180a53d3-1fee-4e93-ae99-1e797f0eb872" providerId="ADAL" clId="{22E85F95-8AE3-4143-BB3F-9CF88C6CE68F}" dt="2024-04-10T09:08:34.748" v="382" actId="26606"/>
          <ac:spMkLst>
            <pc:docMk/>
            <pc:sldMk cId="1117799150" sldId="256"/>
            <ac:spMk id="2" creationId="{85D27545-E7FD-C179-F156-A200002EDCA4}"/>
          </ac:spMkLst>
        </pc:spChg>
        <pc:spChg chg="mod">
          <ac:chgData name="Sara Wallsten" userId="180a53d3-1fee-4e93-ae99-1e797f0eb872" providerId="ADAL" clId="{22E85F95-8AE3-4143-BB3F-9CF88C6CE68F}" dt="2024-04-10T09:08:34.748" v="382" actId="26606"/>
          <ac:spMkLst>
            <pc:docMk/>
            <pc:sldMk cId="1117799150" sldId="256"/>
            <ac:spMk id="3" creationId="{D26AC9D6-A0CB-EC55-3EF0-2FD0F76FCB3A}"/>
          </ac:spMkLst>
        </pc:spChg>
        <pc:spChg chg="add del">
          <ac:chgData name="Sara Wallsten" userId="180a53d3-1fee-4e93-ae99-1e797f0eb872" providerId="ADAL" clId="{22E85F95-8AE3-4143-BB3F-9CF88C6CE68F}" dt="2024-04-10T09:08:09.006" v="375"/>
          <ac:spMkLst>
            <pc:docMk/>
            <pc:sldMk cId="1117799150" sldId="256"/>
            <ac:spMk id="5" creationId="{6F5A5072-7B47-4D32-B52A-4EBBF590B8A5}"/>
          </ac:spMkLst>
        </pc:spChg>
        <pc:spChg chg="add del">
          <ac:chgData name="Sara Wallsten" userId="180a53d3-1fee-4e93-ae99-1e797f0eb872" providerId="ADAL" clId="{22E85F95-8AE3-4143-BB3F-9CF88C6CE68F}" dt="2024-04-10T09:08:09.006" v="375"/>
          <ac:spMkLst>
            <pc:docMk/>
            <pc:sldMk cId="1117799150" sldId="256"/>
            <ac:spMk id="6" creationId="{9715DAF0-AE1B-46C9-8A6B-DB2AA05AB91D}"/>
          </ac:spMkLst>
        </pc:spChg>
        <pc:spChg chg="add del">
          <ac:chgData name="Sara Wallsten" userId="180a53d3-1fee-4e93-ae99-1e797f0eb872" providerId="ADAL" clId="{22E85F95-8AE3-4143-BB3F-9CF88C6CE68F}" dt="2024-04-10T09:08:09.006" v="375"/>
          <ac:spMkLst>
            <pc:docMk/>
            <pc:sldMk cId="1117799150" sldId="256"/>
            <ac:spMk id="7" creationId="{6016219D-510E-4184-9090-6D5578A87BD1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1117799150" sldId="256"/>
            <ac:spMk id="8" creationId="{6F5A5072-7B47-4D32-B52A-4EBBF590B8A5}"/>
          </ac:spMkLst>
        </pc:spChg>
        <pc:spChg chg="add del">
          <ac:chgData name="Sara Wallsten" userId="180a53d3-1fee-4e93-ae99-1e797f0eb872" providerId="ADAL" clId="{22E85F95-8AE3-4143-BB3F-9CF88C6CE68F}" dt="2024-04-10T09:08:09.006" v="375"/>
          <ac:spMkLst>
            <pc:docMk/>
            <pc:sldMk cId="1117799150" sldId="256"/>
            <ac:spMk id="9" creationId="{AFF4A713-7B75-4B21-90D7-5AB19547C728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1117799150" sldId="256"/>
            <ac:spMk id="10" creationId="{9715DAF0-AE1B-46C9-8A6B-DB2AA05AB91D}"/>
          </ac:spMkLst>
        </pc:spChg>
        <pc:spChg chg="add del">
          <ac:chgData name="Sara Wallsten" userId="180a53d3-1fee-4e93-ae99-1e797f0eb872" providerId="ADAL" clId="{22E85F95-8AE3-4143-BB3F-9CF88C6CE68F}" dt="2024-04-10T09:08:09.006" v="375"/>
          <ac:spMkLst>
            <pc:docMk/>
            <pc:sldMk cId="1117799150" sldId="256"/>
            <ac:spMk id="11" creationId="{DC631C0B-6DA6-4E57-8231-CE32B3434A7E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1117799150" sldId="256"/>
            <ac:spMk id="12" creationId="{6016219D-510E-4184-9090-6D5578A87BD1}"/>
          </ac:spMkLst>
        </pc:spChg>
        <pc:spChg chg="add del">
          <ac:chgData name="Sara Wallsten" userId="180a53d3-1fee-4e93-ae99-1e797f0eb872" providerId="ADAL" clId="{22E85F95-8AE3-4143-BB3F-9CF88C6CE68F}" dt="2024-04-10T09:08:09.006" v="375"/>
          <ac:spMkLst>
            <pc:docMk/>
            <pc:sldMk cId="1117799150" sldId="256"/>
            <ac:spMk id="13" creationId="{C29501E6-A978-4A61-9689-9085AF97A53A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1117799150" sldId="256"/>
            <ac:spMk id="14" creationId="{AFF4A713-7B75-4B21-90D7-5AB19547C728}"/>
          </ac:spMkLst>
        </pc:spChg>
        <pc:spChg chg="add">
          <ac:chgData name="Sara Wallsten" userId="180a53d3-1fee-4e93-ae99-1e797f0eb872" providerId="ADAL" clId="{22E85F95-8AE3-4143-BB3F-9CF88C6CE68F}" dt="2024-04-10T09:08:34.748" v="382" actId="26606"/>
          <ac:spMkLst>
            <pc:docMk/>
            <pc:sldMk cId="1117799150" sldId="256"/>
            <ac:spMk id="15" creationId="{C7D023E4-8DE1-436E-9847-ED6A4B4B04FD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1117799150" sldId="256"/>
            <ac:spMk id="16" creationId="{DC631C0B-6DA6-4E57-8231-CE32B3434A7E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1117799150" sldId="256"/>
            <ac:spMk id="18" creationId="{C29501E6-A978-4A61-9689-9085AF97A53A}"/>
          </ac:spMkLst>
        </pc:spChg>
        <pc:spChg chg="add">
          <ac:chgData name="Sara Wallsten" userId="180a53d3-1fee-4e93-ae99-1e797f0eb872" providerId="ADAL" clId="{22E85F95-8AE3-4143-BB3F-9CF88C6CE68F}" dt="2024-04-10T09:08:34.748" v="382" actId="26606"/>
          <ac:spMkLst>
            <pc:docMk/>
            <pc:sldMk cId="1117799150" sldId="256"/>
            <ac:spMk id="24" creationId="{6BE11944-ED05-4FE9-9927-06C110BB3A36}"/>
          </ac:spMkLst>
        </pc:spChg>
        <pc:grpChg chg="add">
          <ac:chgData name="Sara Wallsten" userId="180a53d3-1fee-4e93-ae99-1e797f0eb872" providerId="ADAL" clId="{22E85F95-8AE3-4143-BB3F-9CF88C6CE68F}" dt="2024-04-10T09:08:34.748" v="382" actId="26606"/>
          <ac:grpSpMkLst>
            <pc:docMk/>
            <pc:sldMk cId="1117799150" sldId="256"/>
            <ac:grpSpMk id="25" creationId="{A2812508-238C-4BCD-BDD3-25C99C5CA233}"/>
          </ac:grpSpMkLst>
        </pc:grpChg>
        <pc:grpChg chg="add">
          <ac:chgData name="Sara Wallsten" userId="180a53d3-1fee-4e93-ae99-1e797f0eb872" providerId="ADAL" clId="{22E85F95-8AE3-4143-BB3F-9CF88C6CE68F}" dt="2024-04-10T09:08:34.748" v="382" actId="26606"/>
          <ac:grpSpMkLst>
            <pc:docMk/>
            <pc:sldMk cId="1117799150" sldId="256"/>
            <ac:grpSpMk id="28" creationId="{43F5E015-E085-4624-B431-B42414448684}"/>
          </ac:grpSpMkLst>
        </pc:grpChg>
      </pc:sldChg>
      <pc:sldChg chg="addSp delSp modSp mod setBg delDesignElem">
        <pc:chgData name="Sara Wallsten" userId="180a53d3-1fee-4e93-ae99-1e797f0eb872" providerId="ADAL" clId="{22E85F95-8AE3-4143-BB3F-9CF88C6CE68F}" dt="2024-04-11T05:53:29.304" v="855" actId="14100"/>
        <pc:sldMkLst>
          <pc:docMk/>
          <pc:sldMk cId="1679609495" sldId="257"/>
        </pc:sldMkLst>
        <pc:spChg chg="add mod">
          <ac:chgData name="Sara Wallsten" userId="180a53d3-1fee-4e93-ae99-1e797f0eb872" providerId="ADAL" clId="{22E85F95-8AE3-4143-BB3F-9CF88C6CE68F}" dt="2024-04-11T05:53:29.304" v="855" actId="14100"/>
          <ac:spMkLst>
            <pc:docMk/>
            <pc:sldMk cId="1679609495" sldId="257"/>
            <ac:spMk id="4" creationId="{82A28BC6-EDF9-6951-7D9A-072230434FCB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1679609495" sldId="257"/>
            <ac:spMk id="5" creationId="{01D0AF59-99C3-4251-AB9A-C966C6AD4400}"/>
          </ac:spMkLst>
        </pc:spChg>
        <pc:spChg chg="del">
          <ac:chgData name="Sara Wallsten" userId="180a53d3-1fee-4e93-ae99-1e797f0eb872" providerId="ADAL" clId="{22E85F95-8AE3-4143-BB3F-9CF88C6CE68F}" dt="2024-04-10T07:23:10.303" v="235" actId="478"/>
          <ac:spMkLst>
            <pc:docMk/>
            <pc:sldMk cId="1679609495" sldId="257"/>
            <ac:spMk id="9" creationId="{12902B8D-7E27-B474-CC32-157AD6CE2B9F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1679609495" sldId="257"/>
            <ac:spMk id="10" creationId="{1855405F-37A2-4869-9154-F8BE3BECE6C3}"/>
          </ac:spMkLst>
        </pc:spChg>
        <pc:graphicFrameChg chg="del modGraphic">
          <ac:chgData name="Sara Wallsten" userId="180a53d3-1fee-4e93-ae99-1e797f0eb872" providerId="ADAL" clId="{22E85F95-8AE3-4143-BB3F-9CF88C6CE68F}" dt="2024-04-10T07:23:08.600" v="234" actId="478"/>
          <ac:graphicFrameMkLst>
            <pc:docMk/>
            <pc:sldMk cId="1679609495" sldId="257"/>
            <ac:graphicFrameMk id="6" creationId="{F172EF86-5415-FF79-BD77-55A54D36DDEF}"/>
          </ac:graphicFrameMkLst>
        </pc:graphicFrameChg>
        <pc:picChg chg="add mod">
          <ac:chgData name="Sara Wallsten" userId="180a53d3-1fee-4e93-ae99-1e797f0eb872" providerId="ADAL" clId="{22E85F95-8AE3-4143-BB3F-9CF88C6CE68F}" dt="2024-04-10T07:23:52.910" v="261" actId="1076"/>
          <ac:picMkLst>
            <pc:docMk/>
            <pc:sldMk cId="1679609495" sldId="257"/>
            <ac:picMk id="3" creationId="{12621497-6560-70C6-7074-A0D60B6EC82B}"/>
          </ac:picMkLst>
        </pc:picChg>
        <pc:picChg chg="del mod">
          <ac:chgData name="Sara Wallsten" userId="180a53d3-1fee-4e93-ae99-1e797f0eb872" providerId="ADAL" clId="{22E85F95-8AE3-4143-BB3F-9CF88C6CE68F}" dt="2024-04-10T07:23:03.001" v="232" actId="478"/>
          <ac:picMkLst>
            <pc:docMk/>
            <pc:sldMk cId="1679609495" sldId="257"/>
            <ac:picMk id="11" creationId="{A1EE4F2B-EFCC-FBC2-8A3F-0E3CB5821AED}"/>
          </ac:picMkLst>
        </pc:picChg>
        <pc:cxnChg chg="del">
          <ac:chgData name="Sara Wallsten" userId="180a53d3-1fee-4e93-ae99-1e797f0eb872" providerId="ADAL" clId="{22E85F95-8AE3-4143-BB3F-9CF88C6CE68F}" dt="2024-04-10T07:23:11.254" v="236" actId="478"/>
          <ac:cxnSpMkLst>
            <pc:docMk/>
            <pc:sldMk cId="1679609495" sldId="257"/>
            <ac:cxnSpMk id="8" creationId="{1312FD68-CD26-2984-C1F6-F07AF8AC9D62}"/>
          </ac:cxnSpMkLst>
        </pc:cxnChg>
      </pc:sldChg>
      <pc:sldChg chg="addSp delSp modSp mod modAnim">
        <pc:chgData name="Sara Wallsten" userId="180a53d3-1fee-4e93-ae99-1e797f0eb872" providerId="ADAL" clId="{22E85F95-8AE3-4143-BB3F-9CF88C6CE68F}" dt="2024-04-11T06:46:33.070" v="1586"/>
        <pc:sldMkLst>
          <pc:docMk/>
          <pc:sldMk cId="795742454" sldId="258"/>
        </pc:sldMkLst>
        <pc:spChg chg="mod">
          <ac:chgData name="Sara Wallsten" userId="180a53d3-1fee-4e93-ae99-1e797f0eb872" providerId="ADAL" clId="{22E85F95-8AE3-4143-BB3F-9CF88C6CE68F}" dt="2024-04-11T06:34:59.150" v="1423" actId="1076"/>
          <ac:spMkLst>
            <pc:docMk/>
            <pc:sldMk cId="795742454" sldId="258"/>
            <ac:spMk id="2" creationId="{AAB4E8B5-0B44-C9E5-3C6D-F4447AC00505}"/>
          </ac:spMkLst>
        </pc:spChg>
        <pc:spChg chg="mod">
          <ac:chgData name="Sara Wallsten" userId="180a53d3-1fee-4e93-ae99-1e797f0eb872" providerId="ADAL" clId="{22E85F95-8AE3-4143-BB3F-9CF88C6CE68F}" dt="2024-04-10T09:06:48.025" v="372" actId="164"/>
          <ac:spMkLst>
            <pc:docMk/>
            <pc:sldMk cId="795742454" sldId="258"/>
            <ac:spMk id="3" creationId="{4D94DCB3-1369-8F07-C2C1-7BB5E2675E05}"/>
          </ac:spMkLst>
        </pc:spChg>
        <pc:spChg chg="mod">
          <ac:chgData name="Sara Wallsten" userId="180a53d3-1fee-4e93-ae99-1e797f0eb872" providerId="ADAL" clId="{22E85F95-8AE3-4143-BB3F-9CF88C6CE68F}" dt="2024-04-11T06:42:55.529" v="1557" actId="20577"/>
          <ac:spMkLst>
            <pc:docMk/>
            <pc:sldMk cId="795742454" sldId="258"/>
            <ac:spMk id="4" creationId="{A104274D-6C36-E9FB-0860-FCA8E82F6CF0}"/>
          </ac:spMkLst>
        </pc:spChg>
        <pc:spChg chg="del mod">
          <ac:chgData name="Sara Wallsten" userId="180a53d3-1fee-4e93-ae99-1e797f0eb872" providerId="ADAL" clId="{22E85F95-8AE3-4143-BB3F-9CF88C6CE68F}" dt="2024-04-11T06:33:27.285" v="1334" actId="478"/>
          <ac:spMkLst>
            <pc:docMk/>
            <pc:sldMk cId="795742454" sldId="258"/>
            <ac:spMk id="5" creationId="{24707D6E-4874-4C86-533C-86A9342DDB93}"/>
          </ac:spMkLst>
        </pc:spChg>
        <pc:grpChg chg="add mod">
          <ac:chgData name="Sara Wallsten" userId="180a53d3-1fee-4e93-ae99-1e797f0eb872" providerId="ADAL" clId="{22E85F95-8AE3-4143-BB3F-9CF88C6CE68F}" dt="2024-04-10T09:09:18.063" v="386" actId="164"/>
          <ac:grpSpMkLst>
            <pc:docMk/>
            <pc:sldMk cId="795742454" sldId="258"/>
            <ac:grpSpMk id="6" creationId="{3E8DE4AC-80B8-4D16-A596-BA69C9F11303}"/>
          </ac:grpSpMkLst>
        </pc:grpChg>
        <pc:grpChg chg="add mod">
          <ac:chgData name="Sara Wallsten" userId="180a53d3-1fee-4e93-ae99-1e797f0eb872" providerId="ADAL" clId="{22E85F95-8AE3-4143-BB3F-9CF88C6CE68F}" dt="2024-04-11T06:43:00.124" v="1558" actId="14100"/>
          <ac:grpSpMkLst>
            <pc:docMk/>
            <pc:sldMk cId="795742454" sldId="258"/>
            <ac:grpSpMk id="8" creationId="{31E94DDA-47C4-557A-FC35-1024B3DE9E83}"/>
          </ac:grpSpMkLst>
        </pc:grpChg>
        <pc:graphicFrameChg chg="add mod modGraphic">
          <ac:chgData name="Sara Wallsten" userId="180a53d3-1fee-4e93-ae99-1e797f0eb872" providerId="ADAL" clId="{22E85F95-8AE3-4143-BB3F-9CF88C6CE68F}" dt="2024-04-11T06:44:41.468" v="1585" actId="20577"/>
          <ac:graphicFrameMkLst>
            <pc:docMk/>
            <pc:sldMk cId="795742454" sldId="258"/>
            <ac:graphicFrameMk id="10" creationId="{0BEAE6A5-6518-7B0E-0F43-77E8CCC4E0FC}"/>
          </ac:graphicFrameMkLst>
        </pc:graphicFrameChg>
        <pc:picChg chg="mod">
          <ac:chgData name="Sara Wallsten" userId="180a53d3-1fee-4e93-ae99-1e797f0eb872" providerId="ADAL" clId="{22E85F95-8AE3-4143-BB3F-9CF88C6CE68F}" dt="2024-04-10T09:06:48.025" v="372" actId="164"/>
          <ac:picMkLst>
            <pc:docMk/>
            <pc:sldMk cId="795742454" sldId="258"/>
            <ac:picMk id="7" creationId="{411590C8-EB4B-65CE-30B7-D77768209C29}"/>
          </ac:picMkLst>
        </pc:picChg>
        <pc:picChg chg="mod">
          <ac:chgData name="Sara Wallsten" userId="180a53d3-1fee-4e93-ae99-1e797f0eb872" providerId="ADAL" clId="{22E85F95-8AE3-4143-BB3F-9CF88C6CE68F}" dt="2024-04-10T09:09:18.063" v="386" actId="164"/>
          <ac:picMkLst>
            <pc:docMk/>
            <pc:sldMk cId="795742454" sldId="258"/>
            <ac:picMk id="9" creationId="{74E06578-94A2-1171-CCB5-F5C1F4AB0BBD}"/>
          </ac:picMkLst>
        </pc:picChg>
      </pc:sldChg>
      <pc:sldChg chg="addSp delSp modSp del mod">
        <pc:chgData name="Sara Wallsten" userId="180a53d3-1fee-4e93-ae99-1e797f0eb872" providerId="ADAL" clId="{22E85F95-8AE3-4143-BB3F-9CF88C6CE68F}" dt="2024-04-11T06:41:22.164" v="1538" actId="47"/>
        <pc:sldMkLst>
          <pc:docMk/>
          <pc:sldMk cId="1455953696" sldId="259"/>
        </pc:sldMkLst>
        <pc:spChg chg="del">
          <ac:chgData name="Sara Wallsten" userId="180a53d3-1fee-4e93-ae99-1e797f0eb872" providerId="ADAL" clId="{22E85F95-8AE3-4143-BB3F-9CF88C6CE68F}" dt="2024-04-09T07:27:18.498" v="138" actId="478"/>
          <ac:spMkLst>
            <pc:docMk/>
            <pc:sldMk cId="1455953696" sldId="259"/>
            <ac:spMk id="2" creationId="{F0D10803-077B-1CAD-66B0-C1E5F7E51AAD}"/>
          </ac:spMkLst>
        </pc:spChg>
        <pc:spChg chg="del mod">
          <ac:chgData name="Sara Wallsten" userId="180a53d3-1fee-4e93-ae99-1e797f0eb872" providerId="ADAL" clId="{22E85F95-8AE3-4143-BB3F-9CF88C6CE68F}" dt="2024-04-11T06:40:49.150" v="1530" actId="21"/>
          <ac:spMkLst>
            <pc:docMk/>
            <pc:sldMk cId="1455953696" sldId="259"/>
            <ac:spMk id="3" creationId="{367F92F7-0FE0-B7EB-5A9F-5ECA9648AD2E}"/>
          </ac:spMkLst>
        </pc:spChg>
        <pc:spChg chg="add mod">
          <ac:chgData name="Sara Wallsten" userId="180a53d3-1fee-4e93-ae99-1e797f0eb872" providerId="ADAL" clId="{22E85F95-8AE3-4143-BB3F-9CF88C6CE68F}" dt="2024-04-11T06:40:49.150" v="1530" actId="21"/>
          <ac:spMkLst>
            <pc:docMk/>
            <pc:sldMk cId="1455953696" sldId="259"/>
            <ac:spMk id="4" creationId="{5DEDAEF7-CDFD-97B8-C025-2EA09448E84B}"/>
          </ac:spMkLst>
        </pc:spChg>
        <pc:spChg chg="del mod">
          <ac:chgData name="Sara Wallsten" userId="180a53d3-1fee-4e93-ae99-1e797f0eb872" providerId="ADAL" clId="{22E85F95-8AE3-4143-BB3F-9CF88C6CE68F}" dt="2024-04-11T06:40:49.150" v="1530" actId="21"/>
          <ac:spMkLst>
            <pc:docMk/>
            <pc:sldMk cId="1455953696" sldId="259"/>
            <ac:spMk id="5" creationId="{0EBD71CB-8075-A09A-282D-F62E73AB4680}"/>
          </ac:spMkLst>
        </pc:spChg>
        <pc:spChg chg="del mod">
          <ac:chgData name="Sara Wallsten" userId="180a53d3-1fee-4e93-ae99-1e797f0eb872" providerId="ADAL" clId="{22E85F95-8AE3-4143-BB3F-9CF88C6CE68F}" dt="2024-04-11T06:40:17.192" v="1525" actId="478"/>
          <ac:spMkLst>
            <pc:docMk/>
            <pc:sldMk cId="1455953696" sldId="259"/>
            <ac:spMk id="6" creationId="{F7255241-6C51-3820-E5CA-B591E993BD19}"/>
          </ac:spMkLst>
        </pc:spChg>
        <pc:spChg chg="del mod">
          <ac:chgData name="Sara Wallsten" userId="180a53d3-1fee-4e93-ae99-1e797f0eb872" providerId="ADAL" clId="{22E85F95-8AE3-4143-BB3F-9CF88C6CE68F}" dt="2024-04-11T06:40:16.323" v="1524" actId="478"/>
          <ac:spMkLst>
            <pc:docMk/>
            <pc:sldMk cId="1455953696" sldId="259"/>
            <ac:spMk id="7" creationId="{B78718FA-ECF0-9F6A-5AE4-73CA6B957841}"/>
          </ac:spMkLst>
        </pc:spChg>
      </pc:sldChg>
      <pc:sldChg chg="modSp mod ord">
        <pc:chgData name="Sara Wallsten" userId="180a53d3-1fee-4e93-ae99-1e797f0eb872" providerId="ADAL" clId="{22E85F95-8AE3-4143-BB3F-9CF88C6CE68F}" dt="2024-04-11T06:36:04.105" v="1479" actId="20577"/>
        <pc:sldMkLst>
          <pc:docMk/>
          <pc:sldMk cId="382533396" sldId="262"/>
        </pc:sldMkLst>
        <pc:spChg chg="mod">
          <ac:chgData name="Sara Wallsten" userId="180a53d3-1fee-4e93-ae99-1e797f0eb872" providerId="ADAL" clId="{22E85F95-8AE3-4143-BB3F-9CF88C6CE68F}" dt="2024-04-10T09:08:09.006" v="375"/>
          <ac:spMkLst>
            <pc:docMk/>
            <pc:sldMk cId="382533396" sldId="262"/>
            <ac:spMk id="2" creationId="{6DE6BBDC-A2B2-9563-BFD4-1D2AE52BC352}"/>
          </ac:spMkLst>
        </pc:spChg>
        <pc:spChg chg="mod">
          <ac:chgData name="Sara Wallsten" userId="180a53d3-1fee-4e93-ae99-1e797f0eb872" providerId="ADAL" clId="{22E85F95-8AE3-4143-BB3F-9CF88C6CE68F}" dt="2024-04-11T06:36:04.105" v="1479" actId="20577"/>
          <ac:spMkLst>
            <pc:docMk/>
            <pc:sldMk cId="382533396" sldId="262"/>
            <ac:spMk id="4" creationId="{6AEDEA62-D5C7-807A-6599-3A2466194F62}"/>
          </ac:spMkLst>
        </pc:spChg>
      </pc:sldChg>
      <pc:sldChg chg="addSp delSp modSp mod addAnim delAnim delDesignElem">
        <pc:chgData name="Sara Wallsten" userId="180a53d3-1fee-4e93-ae99-1e797f0eb872" providerId="ADAL" clId="{22E85F95-8AE3-4143-BB3F-9CF88C6CE68F}" dt="2024-04-10T09:08:24.143" v="381" actId="26606"/>
        <pc:sldMkLst>
          <pc:docMk/>
          <pc:sldMk cId="4091082030" sldId="263"/>
        </pc:sldMkLst>
        <pc:spChg chg="mod">
          <ac:chgData name="Sara Wallsten" userId="180a53d3-1fee-4e93-ae99-1e797f0eb872" providerId="ADAL" clId="{22E85F95-8AE3-4143-BB3F-9CF88C6CE68F}" dt="2024-04-10T09:08:24.143" v="381" actId="26606"/>
          <ac:spMkLst>
            <pc:docMk/>
            <pc:sldMk cId="4091082030" sldId="263"/>
            <ac:spMk id="2" creationId="{53135497-A9F6-987D-87BA-418C2AA0CBF6}"/>
          </ac:spMkLst>
        </pc:spChg>
        <pc:spChg chg="add del">
          <ac:chgData name="Sara Wallsten" userId="180a53d3-1fee-4e93-ae99-1e797f0eb872" providerId="ADAL" clId="{22E85F95-8AE3-4143-BB3F-9CF88C6CE68F}" dt="2024-04-10T09:08:20.938" v="378" actId="26606"/>
          <ac:spMkLst>
            <pc:docMk/>
            <pc:sldMk cId="4091082030" sldId="263"/>
            <ac:spMk id="4" creationId="{6F5A5072-7B47-4D32-B52A-4EBBF590B8A5}"/>
          </ac:spMkLst>
        </pc:spChg>
        <pc:spChg chg="add del">
          <ac:chgData name="Sara Wallsten" userId="180a53d3-1fee-4e93-ae99-1e797f0eb872" providerId="ADAL" clId="{22E85F95-8AE3-4143-BB3F-9CF88C6CE68F}" dt="2024-04-10T09:08:20.938" v="378" actId="26606"/>
          <ac:spMkLst>
            <pc:docMk/>
            <pc:sldMk cId="4091082030" sldId="263"/>
            <ac:spMk id="5" creationId="{9715DAF0-AE1B-46C9-8A6B-DB2AA05AB91D}"/>
          </ac:spMkLst>
        </pc:spChg>
        <pc:spChg chg="add del">
          <ac:chgData name="Sara Wallsten" userId="180a53d3-1fee-4e93-ae99-1e797f0eb872" providerId="ADAL" clId="{22E85F95-8AE3-4143-BB3F-9CF88C6CE68F}" dt="2024-04-10T09:08:20.938" v="378" actId="26606"/>
          <ac:spMkLst>
            <pc:docMk/>
            <pc:sldMk cId="4091082030" sldId="263"/>
            <ac:spMk id="6" creationId="{6016219D-510E-4184-9090-6D5578A87BD1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4091082030" sldId="263"/>
            <ac:spMk id="7" creationId="{6F5A5072-7B47-4D32-B52A-4EBBF590B8A5}"/>
          </ac:spMkLst>
        </pc:spChg>
        <pc:spChg chg="add del">
          <ac:chgData name="Sara Wallsten" userId="180a53d3-1fee-4e93-ae99-1e797f0eb872" providerId="ADAL" clId="{22E85F95-8AE3-4143-BB3F-9CF88C6CE68F}" dt="2024-04-10T09:08:20.938" v="378" actId="26606"/>
          <ac:spMkLst>
            <pc:docMk/>
            <pc:sldMk cId="4091082030" sldId="263"/>
            <ac:spMk id="8" creationId="{AFF4A713-7B75-4B21-90D7-5AB19547C728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4091082030" sldId="263"/>
            <ac:spMk id="9" creationId="{9715DAF0-AE1B-46C9-8A6B-DB2AA05AB91D}"/>
          </ac:spMkLst>
        </pc:spChg>
        <pc:spChg chg="add del">
          <ac:chgData name="Sara Wallsten" userId="180a53d3-1fee-4e93-ae99-1e797f0eb872" providerId="ADAL" clId="{22E85F95-8AE3-4143-BB3F-9CF88C6CE68F}" dt="2024-04-10T09:08:20.938" v="378" actId="26606"/>
          <ac:spMkLst>
            <pc:docMk/>
            <pc:sldMk cId="4091082030" sldId="263"/>
            <ac:spMk id="10" creationId="{DC631C0B-6DA6-4E57-8231-CE32B3434A7E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4091082030" sldId="263"/>
            <ac:spMk id="11" creationId="{6016219D-510E-4184-9090-6D5578A87BD1}"/>
          </ac:spMkLst>
        </pc:spChg>
        <pc:spChg chg="add del">
          <ac:chgData name="Sara Wallsten" userId="180a53d3-1fee-4e93-ae99-1e797f0eb872" providerId="ADAL" clId="{22E85F95-8AE3-4143-BB3F-9CF88C6CE68F}" dt="2024-04-10T09:08:20.938" v="378" actId="26606"/>
          <ac:spMkLst>
            <pc:docMk/>
            <pc:sldMk cId="4091082030" sldId="263"/>
            <ac:spMk id="12" creationId="{C29501E6-A978-4A61-9689-9085AF97A53A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4091082030" sldId="263"/>
            <ac:spMk id="13" creationId="{AFF4A713-7B75-4B21-90D7-5AB19547C728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4091082030" sldId="263"/>
            <ac:spMk id="15" creationId="{DC631C0B-6DA6-4E57-8231-CE32B3434A7E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4091082030" sldId="263"/>
            <ac:spMk id="17" creationId="{C29501E6-A978-4A61-9689-9085AF97A53A}"/>
          </ac:spMkLst>
        </pc:spChg>
        <pc:spChg chg="add del">
          <ac:chgData name="Sara Wallsten" userId="180a53d3-1fee-4e93-ae99-1e797f0eb872" providerId="ADAL" clId="{22E85F95-8AE3-4143-BB3F-9CF88C6CE68F}" dt="2024-04-10T09:08:24.122" v="380" actId="26606"/>
          <ac:spMkLst>
            <pc:docMk/>
            <pc:sldMk cId="4091082030" sldId="263"/>
            <ac:spMk id="18" creationId="{A3363022-C969-41E9-8EB2-E4C94908C1FA}"/>
          </ac:spMkLst>
        </pc:spChg>
        <pc:spChg chg="add del">
          <ac:chgData name="Sara Wallsten" userId="180a53d3-1fee-4e93-ae99-1e797f0eb872" providerId="ADAL" clId="{22E85F95-8AE3-4143-BB3F-9CF88C6CE68F}" dt="2024-04-10T09:08:24.122" v="380" actId="26606"/>
          <ac:spMkLst>
            <pc:docMk/>
            <pc:sldMk cId="4091082030" sldId="263"/>
            <ac:spMk id="19" creationId="{8D1AD6B3-BE88-4CEB-BA17-790657CC4729}"/>
          </ac:spMkLst>
        </pc:spChg>
        <pc:spChg chg="add">
          <ac:chgData name="Sara Wallsten" userId="180a53d3-1fee-4e93-ae99-1e797f0eb872" providerId="ADAL" clId="{22E85F95-8AE3-4143-BB3F-9CF88C6CE68F}" dt="2024-04-10T09:08:24.143" v="381" actId="26606"/>
          <ac:spMkLst>
            <pc:docMk/>
            <pc:sldMk cId="4091082030" sldId="263"/>
            <ac:spMk id="24" creationId="{A3363022-C969-41E9-8EB2-E4C94908C1FA}"/>
          </ac:spMkLst>
        </pc:spChg>
        <pc:spChg chg="add">
          <ac:chgData name="Sara Wallsten" userId="180a53d3-1fee-4e93-ae99-1e797f0eb872" providerId="ADAL" clId="{22E85F95-8AE3-4143-BB3F-9CF88C6CE68F}" dt="2024-04-10T09:08:24.143" v="381" actId="26606"/>
          <ac:spMkLst>
            <pc:docMk/>
            <pc:sldMk cId="4091082030" sldId="263"/>
            <ac:spMk id="25" creationId="{8D1AD6B3-BE88-4CEB-BA17-790657CC4729}"/>
          </ac:spMkLst>
        </pc:spChg>
        <pc:grpChg chg="add del">
          <ac:chgData name="Sara Wallsten" userId="180a53d3-1fee-4e93-ae99-1e797f0eb872" providerId="ADAL" clId="{22E85F95-8AE3-4143-BB3F-9CF88C6CE68F}" dt="2024-04-10T09:08:24.122" v="380" actId="26606"/>
          <ac:grpSpMkLst>
            <pc:docMk/>
            <pc:sldMk cId="4091082030" sldId="263"/>
            <ac:grpSpMk id="21" creationId="{89D1390B-7E13-4B4F-9CB2-391063412E54}"/>
          </ac:grpSpMkLst>
        </pc:grpChg>
        <pc:grpChg chg="add">
          <ac:chgData name="Sara Wallsten" userId="180a53d3-1fee-4e93-ae99-1e797f0eb872" providerId="ADAL" clId="{22E85F95-8AE3-4143-BB3F-9CF88C6CE68F}" dt="2024-04-10T09:08:24.143" v="381" actId="26606"/>
          <ac:grpSpMkLst>
            <pc:docMk/>
            <pc:sldMk cId="4091082030" sldId="263"/>
            <ac:grpSpMk id="27" creationId="{89D1390B-7E13-4B4F-9CB2-391063412E54}"/>
          </ac:grpSpMkLst>
        </pc:grpChg>
        <pc:picChg chg="add del">
          <ac:chgData name="Sara Wallsten" userId="180a53d3-1fee-4e93-ae99-1e797f0eb872" providerId="ADAL" clId="{22E85F95-8AE3-4143-BB3F-9CF88C6CE68F}" dt="2024-04-10T09:08:24.122" v="380" actId="26606"/>
          <ac:picMkLst>
            <pc:docMk/>
            <pc:sldMk cId="4091082030" sldId="263"/>
            <ac:picMk id="20" creationId="{20387334-4691-8061-61F2-B47D1A53B45D}"/>
          </ac:picMkLst>
        </pc:picChg>
        <pc:picChg chg="add">
          <ac:chgData name="Sara Wallsten" userId="180a53d3-1fee-4e93-ae99-1e797f0eb872" providerId="ADAL" clId="{22E85F95-8AE3-4143-BB3F-9CF88C6CE68F}" dt="2024-04-10T09:08:24.143" v="381" actId="26606"/>
          <ac:picMkLst>
            <pc:docMk/>
            <pc:sldMk cId="4091082030" sldId="263"/>
            <ac:picMk id="26" creationId="{01BFA121-DF88-3D85-DF98-430EC43DDD3E}"/>
          </ac:picMkLst>
        </pc:picChg>
      </pc:sldChg>
      <pc:sldChg chg="addSp modSp mod modAnim">
        <pc:chgData name="Sara Wallsten" userId="180a53d3-1fee-4e93-ae99-1e797f0eb872" providerId="ADAL" clId="{22E85F95-8AE3-4143-BB3F-9CF88C6CE68F}" dt="2024-04-11T06:41:15.868" v="1537" actId="1076"/>
        <pc:sldMkLst>
          <pc:docMk/>
          <pc:sldMk cId="1689412381" sldId="264"/>
        </pc:sldMkLst>
        <pc:spChg chg="mod">
          <ac:chgData name="Sara Wallsten" userId="180a53d3-1fee-4e93-ae99-1e797f0eb872" providerId="ADAL" clId="{22E85F95-8AE3-4143-BB3F-9CF88C6CE68F}" dt="2024-04-11T06:40:29.417" v="1527" actId="1076"/>
          <ac:spMkLst>
            <pc:docMk/>
            <pc:sldMk cId="1689412381" sldId="264"/>
            <ac:spMk id="2" creationId="{4CE8F2FC-8446-CB97-CBB8-F0DF892B1F12}"/>
          </ac:spMkLst>
        </pc:spChg>
        <pc:spChg chg="mod">
          <ac:chgData name="Sara Wallsten" userId="180a53d3-1fee-4e93-ae99-1e797f0eb872" providerId="ADAL" clId="{22E85F95-8AE3-4143-BB3F-9CF88C6CE68F}" dt="2024-04-11T06:40:32.434" v="1528" actId="1076"/>
          <ac:spMkLst>
            <pc:docMk/>
            <pc:sldMk cId="1689412381" sldId="264"/>
            <ac:spMk id="3" creationId="{AAD128C5-6724-2094-19E0-ABADB9C4C667}"/>
          </ac:spMkLst>
        </pc:spChg>
        <pc:spChg chg="mod">
          <ac:chgData name="Sara Wallsten" userId="180a53d3-1fee-4e93-ae99-1e797f0eb872" providerId="ADAL" clId="{22E85F95-8AE3-4143-BB3F-9CF88C6CE68F}" dt="2024-04-11T06:35:07.157" v="1433" actId="20577"/>
          <ac:spMkLst>
            <pc:docMk/>
            <pc:sldMk cId="1689412381" sldId="264"/>
            <ac:spMk id="4" creationId="{4BBE0B57-EBD6-DCD5-6C1C-2F0EBD3C3C9E}"/>
          </ac:spMkLst>
        </pc:spChg>
        <pc:spChg chg="mod">
          <ac:chgData name="Sara Wallsten" userId="180a53d3-1fee-4e93-ae99-1e797f0eb872" providerId="ADAL" clId="{22E85F95-8AE3-4143-BB3F-9CF88C6CE68F}" dt="2024-04-11T06:41:15.868" v="1537" actId="1076"/>
          <ac:spMkLst>
            <pc:docMk/>
            <pc:sldMk cId="1689412381" sldId="264"/>
            <ac:spMk id="5" creationId="{15892404-58ED-0B6B-8299-DBB7456D91C4}"/>
          </ac:spMkLst>
        </pc:spChg>
        <pc:spChg chg="add mod">
          <ac:chgData name="Sara Wallsten" userId="180a53d3-1fee-4e93-ae99-1e797f0eb872" providerId="ADAL" clId="{22E85F95-8AE3-4143-BB3F-9CF88C6CE68F}" dt="2024-04-11T06:41:11.754" v="1536" actId="1076"/>
          <ac:spMkLst>
            <pc:docMk/>
            <pc:sldMk cId="1689412381" sldId="264"/>
            <ac:spMk id="7" creationId="{367F92F7-0FE0-B7EB-5A9F-5ECA9648AD2E}"/>
          </ac:spMkLst>
        </pc:spChg>
        <pc:spChg chg="add mod">
          <ac:chgData name="Sara Wallsten" userId="180a53d3-1fee-4e93-ae99-1e797f0eb872" providerId="ADAL" clId="{22E85F95-8AE3-4143-BB3F-9CF88C6CE68F}" dt="2024-04-11T06:41:08.329" v="1535" actId="1076"/>
          <ac:spMkLst>
            <pc:docMk/>
            <pc:sldMk cId="1689412381" sldId="264"/>
            <ac:spMk id="8" creationId="{0EBD71CB-8075-A09A-282D-F62E73AB4680}"/>
          </ac:spMkLst>
        </pc:spChg>
        <pc:grpChg chg="add mod">
          <ac:chgData name="Sara Wallsten" userId="180a53d3-1fee-4e93-ae99-1e797f0eb872" providerId="ADAL" clId="{22E85F95-8AE3-4143-BB3F-9CF88C6CE68F}" dt="2024-04-10T09:06:30.341" v="370" actId="164"/>
          <ac:grpSpMkLst>
            <pc:docMk/>
            <pc:sldMk cId="1689412381" sldId="264"/>
            <ac:grpSpMk id="6" creationId="{C663E187-8DDE-867A-FD5A-C84AC271C15F}"/>
          </ac:grpSpMkLst>
        </pc:grpChg>
      </pc:sldChg>
      <pc:sldChg chg="addSp delSp modSp mod delDesignElem">
        <pc:chgData name="Sara Wallsten" userId="180a53d3-1fee-4e93-ae99-1e797f0eb872" providerId="ADAL" clId="{22E85F95-8AE3-4143-BB3F-9CF88C6CE68F}" dt="2024-04-11T06:37:18.378" v="1523" actId="20577"/>
        <pc:sldMkLst>
          <pc:docMk/>
          <pc:sldMk cId="2412262689" sldId="265"/>
        </pc:sldMkLst>
        <pc:spChg chg="add del mod">
          <ac:chgData name="Sara Wallsten" userId="180a53d3-1fee-4e93-ae99-1e797f0eb872" providerId="ADAL" clId="{22E85F95-8AE3-4143-BB3F-9CF88C6CE68F}" dt="2024-04-10T09:02:18.748" v="316"/>
          <ac:spMkLst>
            <pc:docMk/>
            <pc:sldMk cId="2412262689" sldId="265"/>
            <ac:spMk id="2" creationId="{448B3C16-A808-CA60-2B48-B8C293E6B3BF}"/>
          </ac:spMkLst>
        </pc:spChg>
        <pc:spChg chg="add mod">
          <ac:chgData name="Sara Wallsten" userId="180a53d3-1fee-4e93-ae99-1e797f0eb872" providerId="ADAL" clId="{22E85F95-8AE3-4143-BB3F-9CF88C6CE68F}" dt="2024-04-11T06:37:18.378" v="1523" actId="20577"/>
          <ac:spMkLst>
            <pc:docMk/>
            <pc:sldMk cId="2412262689" sldId="265"/>
            <ac:spMk id="3" creationId="{98710DEE-0461-8B3B-EB17-BF6609A0E9FD}"/>
          </ac:spMkLst>
        </pc:spChg>
        <pc:spChg chg="del">
          <ac:chgData name="Sara Wallsten" userId="180a53d3-1fee-4e93-ae99-1e797f0eb872" providerId="ADAL" clId="{22E85F95-8AE3-4143-BB3F-9CF88C6CE68F}" dt="2024-04-09T07:21:14.973" v="13" actId="26606"/>
          <ac:spMkLst>
            <pc:docMk/>
            <pc:sldMk cId="2412262689" sldId="265"/>
            <ac:spMk id="8" creationId="{AB8C311F-7253-4AED-9701-7FC0708C41C7}"/>
          </ac:spMkLst>
        </pc:spChg>
        <pc:spChg chg="del">
          <ac:chgData name="Sara Wallsten" userId="180a53d3-1fee-4e93-ae99-1e797f0eb872" providerId="ADAL" clId="{22E85F95-8AE3-4143-BB3F-9CF88C6CE68F}" dt="2024-04-09T07:21:14.973" v="13" actId="26606"/>
          <ac:spMkLst>
            <pc:docMk/>
            <pc:sldMk cId="2412262689" sldId="265"/>
            <ac:spMk id="10" creationId="{E2384209-CB15-4CDF-9D31-C44FD9A3F20D}"/>
          </ac:spMkLst>
        </pc:spChg>
        <pc:spChg chg="del">
          <ac:chgData name="Sara Wallsten" userId="180a53d3-1fee-4e93-ae99-1e797f0eb872" providerId="ADAL" clId="{22E85F95-8AE3-4143-BB3F-9CF88C6CE68F}" dt="2024-04-09T07:21:14.973" v="13" actId="26606"/>
          <ac:spMkLst>
            <pc:docMk/>
            <pc:sldMk cId="2412262689" sldId="265"/>
            <ac:spMk id="12" creationId="{2633B3B5-CC90-43F0-8714-D31D1F3F0209}"/>
          </ac:spMkLst>
        </pc:spChg>
        <pc:spChg chg="del">
          <ac:chgData name="Sara Wallsten" userId="180a53d3-1fee-4e93-ae99-1e797f0eb872" providerId="ADAL" clId="{22E85F95-8AE3-4143-BB3F-9CF88C6CE68F}" dt="2024-04-09T07:21:14.973" v="13" actId="26606"/>
          <ac:spMkLst>
            <pc:docMk/>
            <pc:sldMk cId="2412262689" sldId="265"/>
            <ac:spMk id="14" creationId="{A8D57A06-A426-446D-B02C-A2DC6B62E45E}"/>
          </ac:spMkLst>
        </pc:spChg>
        <pc:spChg chg="add del">
          <ac:chgData name="Sara Wallsten" userId="180a53d3-1fee-4e93-ae99-1e797f0eb872" providerId="ADAL" clId="{22E85F95-8AE3-4143-BB3F-9CF88C6CE68F}" dt="2024-04-09T07:21:33.849" v="15" actId="26606"/>
          <ac:spMkLst>
            <pc:docMk/>
            <pc:sldMk cId="2412262689" sldId="265"/>
            <ac:spMk id="1031" creationId="{854ECEBE-9353-406C-9313-02A517A310EF}"/>
          </ac:spMkLst>
        </pc:spChg>
        <pc:spChg chg="add del">
          <ac:chgData name="Sara Wallsten" userId="180a53d3-1fee-4e93-ae99-1e797f0eb872" providerId="ADAL" clId="{22E85F95-8AE3-4143-BB3F-9CF88C6CE68F}" dt="2024-04-09T07:21:33.849" v="15" actId="26606"/>
          <ac:spMkLst>
            <pc:docMk/>
            <pc:sldMk cId="2412262689" sldId="265"/>
            <ac:spMk id="1033" creationId="{86806086-A782-4311-A63B-1A68574D8067}"/>
          </ac:spMkLst>
        </pc:spChg>
        <pc:spChg chg="add del">
          <ac:chgData name="Sara Wallsten" userId="180a53d3-1fee-4e93-ae99-1e797f0eb872" providerId="ADAL" clId="{22E85F95-8AE3-4143-BB3F-9CF88C6CE68F}" dt="2024-04-09T07:21:33.849" v="15" actId="26606"/>
          <ac:spMkLst>
            <pc:docMk/>
            <pc:sldMk cId="2412262689" sldId="265"/>
            <ac:spMk id="1035" creationId="{CE71458B-DF80-43DF-9693-2EC3878ACAB5}"/>
          </ac:spMkLst>
        </pc:spChg>
        <pc:spChg chg="add del">
          <ac:chgData name="Sara Wallsten" userId="180a53d3-1fee-4e93-ae99-1e797f0eb872" providerId="ADAL" clId="{22E85F95-8AE3-4143-BB3F-9CF88C6CE68F}" dt="2024-04-09T07:21:33.849" v="15" actId="26606"/>
          <ac:spMkLst>
            <pc:docMk/>
            <pc:sldMk cId="2412262689" sldId="265"/>
            <ac:spMk id="1037" creationId="{DE1994AC-22D1-4B48-9EDA-BE373E704567}"/>
          </ac:spMkLst>
        </pc:spChg>
        <pc:spChg chg="add del">
          <ac:chgData name="Sara Wallsten" userId="180a53d3-1fee-4e93-ae99-1e797f0eb872" providerId="ADAL" clId="{22E85F95-8AE3-4143-BB3F-9CF88C6CE68F}" dt="2024-04-09T07:21:33.849" v="15" actId="26606"/>
          <ac:spMkLst>
            <pc:docMk/>
            <pc:sldMk cId="2412262689" sldId="265"/>
            <ac:spMk id="1039" creationId="{22220111-5018-4EB7-A38B-79BD37F7C095}"/>
          </ac:spMkLst>
        </pc:spChg>
        <pc:spChg chg="add del">
          <ac:chgData name="Sara Wallsten" userId="180a53d3-1fee-4e93-ae99-1e797f0eb872" providerId="ADAL" clId="{22E85F95-8AE3-4143-BB3F-9CF88C6CE68F}" dt="2024-04-09T07:22:21.580" v="26" actId="26606"/>
          <ac:spMkLst>
            <pc:docMk/>
            <pc:sldMk cId="2412262689" sldId="265"/>
            <ac:spMk id="1044" creationId="{6C2997EE-0889-44C3-AC0D-18F26AC9AAAB}"/>
          </ac:spMkLst>
        </pc:spChg>
        <pc:spChg chg="add del">
          <ac:chgData name="Sara Wallsten" userId="180a53d3-1fee-4e93-ae99-1e797f0eb872" providerId="ADAL" clId="{22E85F95-8AE3-4143-BB3F-9CF88C6CE68F}" dt="2024-04-09T07:23:06.666" v="29" actId="26606"/>
          <ac:spMkLst>
            <pc:docMk/>
            <pc:sldMk cId="2412262689" sldId="265"/>
            <ac:spMk id="1049" creationId="{749FA6A2-2239-4EF2-9EB3-B1DC295FE14D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2412262689" sldId="265"/>
            <ac:spMk id="1054" creationId="{B527B32F-07F3-4C94-B09B-8C8F310F0D56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2412262689" sldId="265"/>
            <ac:spMk id="1056" creationId="{7F41D4CC-403D-465E-9223-3277868A5D9E}"/>
          </ac:spMkLst>
        </pc:spChg>
        <pc:spChg chg="add del">
          <ac:chgData name="Sara Wallsten" userId="180a53d3-1fee-4e93-ae99-1e797f0eb872" providerId="ADAL" clId="{22E85F95-8AE3-4143-BB3F-9CF88C6CE68F}" dt="2024-04-10T08:59:57.355" v="309"/>
          <ac:spMkLst>
            <pc:docMk/>
            <pc:sldMk cId="2412262689" sldId="265"/>
            <ac:spMk id="1058" creationId="{3DC4C688-715E-4A31-AB90-6A5752887D8A}"/>
          </ac:spMkLst>
        </pc:spChg>
        <pc:picChg chg="add del mod ord">
          <ac:chgData name="Sara Wallsten" userId="180a53d3-1fee-4e93-ae99-1e797f0eb872" providerId="ADAL" clId="{22E85F95-8AE3-4143-BB3F-9CF88C6CE68F}" dt="2024-04-09T07:22:48.112" v="28" actId="478"/>
          <ac:picMkLst>
            <pc:docMk/>
            <pc:sldMk cId="2412262689" sldId="265"/>
            <ac:picMk id="3" creationId="{5332507B-890C-4B2F-5611-D61AA52B0918}"/>
          </ac:picMkLst>
        </pc:picChg>
        <pc:picChg chg="add del mod ord">
          <ac:chgData name="Sara Wallsten" userId="180a53d3-1fee-4e93-ae99-1e797f0eb872" providerId="ADAL" clId="{22E85F95-8AE3-4143-BB3F-9CF88C6CE68F}" dt="2024-04-09T07:23:15.913" v="31" actId="27614"/>
          <ac:picMkLst>
            <pc:docMk/>
            <pc:sldMk cId="2412262689" sldId="265"/>
            <ac:picMk id="1026" creationId="{FAE5C46E-7CF8-A2E2-90C0-ACD2273B77AA}"/>
          </ac:picMkLst>
        </pc:picChg>
        <pc:picChg chg="add del mod ord">
          <ac:chgData name="Sara Wallsten" userId="180a53d3-1fee-4e93-ae99-1e797f0eb872" providerId="ADAL" clId="{22E85F95-8AE3-4143-BB3F-9CF88C6CE68F}" dt="2024-04-09T07:23:15.911" v="30" actId="27614"/>
          <ac:picMkLst>
            <pc:docMk/>
            <pc:sldMk cId="2412262689" sldId="265"/>
            <ac:picMk id="1027" creationId="{B4D89C1B-B3AA-2458-244F-2B230C36A56B}"/>
          </ac:picMkLst>
        </pc:picChg>
      </pc:sldChg>
      <pc:sldChg chg="modSp mod">
        <pc:chgData name="Sara Wallsten" userId="180a53d3-1fee-4e93-ae99-1e797f0eb872" providerId="ADAL" clId="{22E85F95-8AE3-4143-BB3F-9CF88C6CE68F}" dt="2024-04-11T05:53:44.461" v="867" actId="20577"/>
        <pc:sldMkLst>
          <pc:docMk/>
          <pc:sldMk cId="2081640826" sldId="266"/>
        </pc:sldMkLst>
        <pc:spChg chg="mod">
          <ac:chgData name="Sara Wallsten" userId="180a53d3-1fee-4e93-ae99-1e797f0eb872" providerId="ADAL" clId="{22E85F95-8AE3-4143-BB3F-9CF88C6CE68F}" dt="2024-04-11T05:53:44.461" v="867" actId="20577"/>
          <ac:spMkLst>
            <pc:docMk/>
            <pc:sldMk cId="2081640826" sldId="266"/>
            <ac:spMk id="2" creationId="{3306CCDC-3CF4-8F7A-F826-D367ECB760EA}"/>
          </ac:spMkLst>
        </pc:spChg>
        <pc:spChg chg="mod">
          <ac:chgData name="Sara Wallsten" userId="180a53d3-1fee-4e93-ae99-1e797f0eb872" providerId="ADAL" clId="{22E85F95-8AE3-4143-BB3F-9CF88C6CE68F}" dt="2024-04-10T07:32:56.654" v="297" actId="20577"/>
          <ac:spMkLst>
            <pc:docMk/>
            <pc:sldMk cId="2081640826" sldId="266"/>
            <ac:spMk id="3" creationId="{93F46DC5-C52B-70E0-66AE-AEB155545D1A}"/>
          </ac:spMkLst>
        </pc:spChg>
      </pc:sldChg>
      <pc:sldChg chg="new del">
        <pc:chgData name="Sara Wallsten" userId="180a53d3-1fee-4e93-ae99-1e797f0eb872" providerId="ADAL" clId="{22E85F95-8AE3-4143-BB3F-9CF88C6CE68F}" dt="2024-04-09T07:23:21.207" v="32" actId="47"/>
        <pc:sldMkLst>
          <pc:docMk/>
          <pc:sldMk cId="3617220385" sldId="267"/>
        </pc:sldMkLst>
      </pc:sldChg>
      <pc:sldChg chg="addSp modSp new mod modAnim">
        <pc:chgData name="Sara Wallsten" userId="180a53d3-1fee-4e93-ae99-1e797f0eb872" providerId="ADAL" clId="{22E85F95-8AE3-4143-BB3F-9CF88C6CE68F}" dt="2024-04-11T06:54:23.462" v="1950" actId="6549"/>
        <pc:sldMkLst>
          <pc:docMk/>
          <pc:sldMk cId="4106940731" sldId="267"/>
        </pc:sldMkLst>
        <pc:spChg chg="mod">
          <ac:chgData name="Sara Wallsten" userId="180a53d3-1fee-4e93-ae99-1e797f0eb872" providerId="ADAL" clId="{22E85F95-8AE3-4143-BB3F-9CF88C6CE68F}" dt="2024-04-11T06:47:24.095" v="1591" actId="14100"/>
          <ac:spMkLst>
            <pc:docMk/>
            <pc:sldMk cId="4106940731" sldId="267"/>
            <ac:spMk id="2" creationId="{1986AC37-19ED-2A60-4DD7-A323E6671DE4}"/>
          </ac:spMkLst>
        </pc:spChg>
        <pc:spChg chg="add mod">
          <ac:chgData name="Sara Wallsten" userId="180a53d3-1fee-4e93-ae99-1e797f0eb872" providerId="ADAL" clId="{22E85F95-8AE3-4143-BB3F-9CF88C6CE68F}" dt="2024-04-11T06:54:23.462" v="1950" actId="6549"/>
          <ac:spMkLst>
            <pc:docMk/>
            <pc:sldMk cId="4106940731" sldId="267"/>
            <ac:spMk id="3" creationId="{DD90FABF-ACAD-3569-BDB2-653584AED274}"/>
          </ac:spMkLst>
        </pc:spChg>
        <pc:spChg chg="add mod">
          <ac:chgData name="Sara Wallsten" userId="180a53d3-1fee-4e93-ae99-1e797f0eb872" providerId="ADAL" clId="{22E85F95-8AE3-4143-BB3F-9CF88C6CE68F}" dt="2024-04-11T05:55:56.447" v="1064" actId="20577"/>
          <ac:spMkLst>
            <pc:docMk/>
            <pc:sldMk cId="4106940731" sldId="267"/>
            <ac:spMk id="4" creationId="{033E1C9E-6287-2646-0FDD-A55D795600BB}"/>
          </ac:spMkLst>
        </pc:spChg>
        <pc:spChg chg="add mod">
          <ac:chgData name="Sara Wallsten" userId="180a53d3-1fee-4e93-ae99-1e797f0eb872" providerId="ADAL" clId="{22E85F95-8AE3-4143-BB3F-9CF88C6CE68F}" dt="2024-04-11T05:50:13.888" v="507" actId="164"/>
          <ac:spMkLst>
            <pc:docMk/>
            <pc:sldMk cId="4106940731" sldId="267"/>
            <ac:spMk id="8" creationId="{E85934B3-8921-D554-4A90-63045CB1A69D}"/>
          </ac:spMkLst>
        </pc:spChg>
        <pc:grpChg chg="add mod">
          <ac:chgData name="Sara Wallsten" userId="180a53d3-1fee-4e93-ae99-1e797f0eb872" providerId="ADAL" clId="{22E85F95-8AE3-4143-BB3F-9CF88C6CE68F}" dt="2024-04-11T05:50:13.888" v="507" actId="164"/>
          <ac:grpSpMkLst>
            <pc:docMk/>
            <pc:sldMk cId="4106940731" sldId="267"/>
            <ac:grpSpMk id="7" creationId="{6DDF4573-2B06-3419-4310-286A70A597C9}"/>
          </ac:grpSpMkLst>
        </pc:grpChg>
        <pc:grpChg chg="add mod">
          <ac:chgData name="Sara Wallsten" userId="180a53d3-1fee-4e93-ae99-1e797f0eb872" providerId="ADAL" clId="{22E85F95-8AE3-4143-BB3F-9CF88C6CE68F}" dt="2024-04-11T05:50:13.888" v="507" actId="164"/>
          <ac:grpSpMkLst>
            <pc:docMk/>
            <pc:sldMk cId="4106940731" sldId="267"/>
            <ac:grpSpMk id="9" creationId="{8A85239C-BA6E-9A4C-4D4E-DBD596ACA8F0}"/>
          </ac:grpSpMkLst>
        </pc:grpChg>
        <pc:picChg chg="add mod">
          <ac:chgData name="Sara Wallsten" userId="180a53d3-1fee-4e93-ae99-1e797f0eb872" providerId="ADAL" clId="{22E85F95-8AE3-4143-BB3F-9CF88C6CE68F}" dt="2024-04-10T09:06:10.094" v="368" actId="164"/>
          <ac:picMkLst>
            <pc:docMk/>
            <pc:sldMk cId="4106940731" sldId="267"/>
            <ac:picMk id="6" creationId="{31D6994F-6609-B422-E28B-7C8A71555FED}"/>
          </ac:picMkLst>
        </pc:picChg>
      </pc:sldChg>
      <pc:sldChg chg="addSp modSp new mod">
        <pc:chgData name="Sara Wallsten" userId="180a53d3-1fee-4e93-ae99-1e797f0eb872" providerId="ADAL" clId="{22E85F95-8AE3-4143-BB3F-9CF88C6CE68F}" dt="2024-04-11T06:53:51.016" v="1916" actId="20577"/>
        <pc:sldMkLst>
          <pc:docMk/>
          <pc:sldMk cId="30593820" sldId="268"/>
        </pc:sldMkLst>
        <pc:spChg chg="mod">
          <ac:chgData name="Sara Wallsten" userId="180a53d3-1fee-4e93-ae99-1e797f0eb872" providerId="ADAL" clId="{22E85F95-8AE3-4143-BB3F-9CF88C6CE68F}" dt="2024-04-11T06:51:13.374" v="1599" actId="207"/>
          <ac:spMkLst>
            <pc:docMk/>
            <pc:sldMk cId="30593820" sldId="268"/>
            <ac:spMk id="2" creationId="{8BF5A2BA-0BE4-9884-DBF4-E346CAE7D596}"/>
          </ac:spMkLst>
        </pc:spChg>
        <pc:spChg chg="add mod">
          <ac:chgData name="Sara Wallsten" userId="180a53d3-1fee-4e93-ae99-1e797f0eb872" providerId="ADAL" clId="{22E85F95-8AE3-4143-BB3F-9CF88C6CE68F}" dt="2024-04-11T06:53:51.016" v="1916" actId="20577"/>
          <ac:spMkLst>
            <pc:docMk/>
            <pc:sldMk cId="30593820" sldId="268"/>
            <ac:spMk id="3" creationId="{FF502A0D-5EFA-7B04-4904-1DFCB98B19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0943D-EBCD-9E5C-2840-166FCF706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E92AFA3-C331-2C3E-94EE-B90A7A98E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F4FD25-D56D-85C4-60A9-15914EAD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A72381-50CA-9263-A490-BCC65418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61BB18-B256-3C77-5E97-5C39FE58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54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57D45D-8A64-FD80-AEFE-860B07DA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BD98856-1E94-7DE0-B115-7B34CB4C9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EE85B-94ED-6508-7634-6CC6C3B2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C290E7-D687-574A-398C-4BFCC0E7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595FFF-B7C5-1DFE-90DC-FFE4F426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8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1CA6B7C-A017-46F6-CFA9-F7511B6F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829151-1B6E-DFD5-71FE-9AC70BD29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57F0BC-E7CF-8690-5064-2CA6FDF4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D4B413-75D1-B9B5-0731-DD3CAD98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6FEEA3-9224-6782-C9D3-26FCFC80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1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9DC3F6-EF3C-B491-7EEC-F3724923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02D598-33C8-C954-4486-EAAC0BF14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02E356-F318-94E3-3DDA-08EEF2C1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8D9951-0FA5-B5EC-3F29-30D6F276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C8E4BD-5080-448D-A275-A88A836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30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E9171-E74C-FF9C-8376-87FE7EC7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E8D942-91F3-5587-183D-888A2A2E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A919B3-F454-513D-1E2B-46ABC0FE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C1DB5D-467A-F2F6-51D0-51504670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B61886-E759-862F-DFEF-E2EBCE27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30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422B2-4BC5-83CF-CE88-67ADD57A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F22339-F8D6-BD47-1B4C-A7D02A800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E1BD34-C815-E1A1-0B23-6E7B563D8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EB80D5-66C4-F89F-D0C0-2479FCD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8B4B9D-F408-391C-6EF7-4726DF55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AF9D18B-0C6E-ACD9-F369-F67BA265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F46E09-86F2-1C88-CF7D-31D5148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C4C700-08FE-1413-C5AF-569F00B4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4B4BE5-E765-5EBD-2CD4-9026840FA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852408-A772-CA83-F539-1CF978FD8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06BD8A-2C80-3BE6-E23F-91B573C1C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F6165CB-F9A8-73A3-87AA-6C05C119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DBB859-2538-F682-58FA-FF5B5CC9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47055D-D655-4BFE-89B1-DCFBED2C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97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8EC2D1-093B-2D8D-6688-A76BCD47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8EAC563-967F-9E49-28A4-BCEAFF0D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A91F1D-F474-DE68-2860-BCDB8BE5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71E653-9EE9-3502-0B91-282FA6DF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6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01BECF-1A5A-1961-76E2-E02E8D17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E040FDE-64E4-3BF4-E4A9-90D21DAF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7E1A99-8087-32EA-0F89-75D95A9C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89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28173-5302-8A4A-46D7-986B16BB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47653-B5E8-9378-E4EC-08E300D2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D08ADD-A68A-D81C-A190-213F43D6D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30D8AE-5F71-344D-49C6-C361A245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2595A2-3024-44DA-D2B5-5A3E2584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9EFA6C2-3269-9AA3-B440-FC641120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6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42FC0-C399-A174-7AD6-AB744944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B8A857-8C40-14D2-040D-A129DCC56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677C4E-EA48-4A0D-EFB7-46C72259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8D96D7-AAE1-71C6-56F4-481563DA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D8B925-D472-F9D9-7B9E-465975F4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EC8067-E958-841D-9A3A-41AF439F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8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3A1D2C0-162F-B5A9-29A7-2580956A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3DADBF-E5D4-6110-D4A2-313743E2A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1A1536-9409-64CA-9971-272A89D5A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9417-33B5-4BE8-BEF0-E23DD54953E6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A7FACA-4460-7D50-E49C-5EECA7BEF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E2DF72-BE5F-28CF-92ED-4F31B7E7E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89CE-0C5E-47CA-B61D-C022B152C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20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5D27545-E7FD-C179-F156-A200002ED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9725730" cy="2226769"/>
          </a:xfrm>
        </p:spPr>
        <p:txBody>
          <a:bodyPr anchor="ctr">
            <a:normAutofit/>
          </a:bodyPr>
          <a:lstStyle/>
          <a:p>
            <a:pPr algn="l"/>
            <a:r>
              <a:rPr lang="sv-SE" sz="4800">
                <a:solidFill>
                  <a:schemeClr val="bg1"/>
                </a:solidFill>
              </a:rPr>
              <a:t>Föräldramöte inför säsongen 2024</a:t>
            </a:r>
            <a:br>
              <a:rPr lang="sv-SE" sz="4800">
                <a:solidFill>
                  <a:schemeClr val="bg1"/>
                </a:solidFill>
              </a:rPr>
            </a:br>
            <a:r>
              <a:rPr lang="sv-SE" sz="4800">
                <a:solidFill>
                  <a:schemeClr val="bg1"/>
                </a:solidFill>
              </a:rPr>
              <a:t>Arnäs IF F-15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6AC9D6-A0CB-EC55-3EF0-2FD0F76FC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9725730" cy="2487212"/>
          </a:xfrm>
        </p:spPr>
        <p:txBody>
          <a:bodyPr anchor="ctr">
            <a:normAutofit/>
          </a:bodyPr>
          <a:lstStyle/>
          <a:p>
            <a:pPr algn="l"/>
            <a:r>
              <a:rPr lang="sv-SE">
                <a:solidFill>
                  <a:schemeClr val="tx2"/>
                </a:solidFill>
              </a:rPr>
              <a:t>240410</a:t>
            </a:r>
          </a:p>
        </p:txBody>
      </p:sp>
    </p:spTree>
    <p:extLst>
      <p:ext uri="{BB962C8B-B14F-4D97-AF65-F5344CB8AC3E}">
        <p14:creationId xmlns:p14="http://schemas.microsoft.com/office/powerpoint/2010/main" val="111779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29E90F-D3A8-A1B7-9B9E-BC1F79A9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93" y="547227"/>
            <a:ext cx="7752073" cy="57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52AE8D-E85A-5A13-C1D4-B2B18B8F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46" y="325348"/>
            <a:ext cx="7765653" cy="58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4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135497-A9F6-987D-87BA-418C2AA0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Övriga frågor &amp; Kommentarer?</a:t>
            </a:r>
          </a:p>
        </p:txBody>
      </p:sp>
      <p:pic>
        <p:nvPicPr>
          <p:cNvPr id="26" name="Graphic 5" descr="Frågor">
            <a:extLst>
              <a:ext uri="{FF2B5EF4-FFF2-40B4-BE49-F238E27FC236}">
                <a16:creationId xmlns:a16="http://schemas.microsoft.com/office/drawing/2014/main" id="{01BFA121-DF88-3D85-DF98-430EC43DD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108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 bild som visar utomhus, gräs, träd, himmel&#10;&#10;Automatiskt genererad beskrivning">
            <a:extLst>
              <a:ext uri="{FF2B5EF4-FFF2-40B4-BE49-F238E27FC236}">
                <a16:creationId xmlns:a16="http://schemas.microsoft.com/office/drawing/2014/main" id="{FAE5C46E-7CF8-A2E2-90C0-ACD2273B7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3" b="3"/>
          <a:stretch/>
        </p:blipFill>
        <p:spPr bwMode="auto">
          <a:xfrm>
            <a:off x="6088088" y="3264090"/>
            <a:ext cx="6103911" cy="3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n bild som visar utomhus, person, gräs, himmel&#10;&#10;Automatiskt genererad beskrivning">
            <a:extLst>
              <a:ext uri="{FF2B5EF4-FFF2-40B4-BE49-F238E27FC236}">
                <a16:creationId xmlns:a16="http://schemas.microsoft.com/office/drawing/2014/main" id="{B4D89C1B-B3AA-2458-244F-2B230C36A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3" r="1" b="8904"/>
          <a:stretch/>
        </p:blipFill>
        <p:spPr bwMode="auto"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8710DEE-0461-8B3B-EB17-BF6609A0E9FD}"/>
              </a:ext>
            </a:extLst>
          </p:cNvPr>
          <p:cNvSpPr txBox="1"/>
          <p:nvPr/>
        </p:nvSpPr>
        <p:spPr>
          <a:xfrm>
            <a:off x="8484577" y="597877"/>
            <a:ext cx="3490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Fortsatt fokus på glädje och ha roligt. Målet är att så många som möjligt spelar, så länge som möjligt. </a:t>
            </a:r>
          </a:p>
          <a:p>
            <a:endParaRPr lang="sv-SE" dirty="0"/>
          </a:p>
          <a:p>
            <a:r>
              <a:rPr lang="sv-SE" dirty="0"/>
              <a:t>Mycket lek med moment (teknik, passningar, försvar, anfall </a:t>
            </a:r>
            <a:r>
              <a:rPr lang="sv-SE" dirty="0" err="1"/>
              <a:t>etc</a:t>
            </a:r>
            <a:r>
              <a:rPr lang="sv-SE" dirty="0"/>
              <a:t>) inbäddade i leken. </a:t>
            </a:r>
          </a:p>
        </p:txBody>
      </p:sp>
    </p:spTree>
    <p:extLst>
      <p:ext uri="{BB962C8B-B14F-4D97-AF65-F5344CB8AC3E}">
        <p14:creationId xmlns:p14="http://schemas.microsoft.com/office/powerpoint/2010/main" val="241226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B4E8B5-0B44-C9E5-3C6D-F4447AC0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11" y="265618"/>
            <a:ext cx="10515600" cy="1325563"/>
          </a:xfrm>
        </p:spPr>
        <p:txBody>
          <a:bodyPr/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Läget för säsongen 2024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31E94DDA-47C4-557A-FC35-1024B3DE9E83}"/>
              </a:ext>
            </a:extLst>
          </p:cNvPr>
          <p:cNvGrpSpPr/>
          <p:nvPr/>
        </p:nvGrpSpPr>
        <p:grpSpPr>
          <a:xfrm>
            <a:off x="6389404" y="1997854"/>
            <a:ext cx="5418666" cy="4202909"/>
            <a:chOff x="6096000" y="2279208"/>
            <a:chExt cx="5158154" cy="4202909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3E8DE4AC-80B8-4D16-A596-BA69C9F11303}"/>
                </a:ext>
              </a:extLst>
            </p:cNvPr>
            <p:cNvGrpSpPr/>
            <p:nvPr/>
          </p:nvGrpSpPr>
          <p:grpSpPr>
            <a:xfrm>
              <a:off x="6096000" y="2279208"/>
              <a:ext cx="5158154" cy="4202909"/>
              <a:chOff x="6096000" y="2279208"/>
              <a:chExt cx="5158154" cy="4202909"/>
            </a:xfrm>
          </p:grpSpPr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4D94DCB3-1369-8F07-C2C1-7BB5E2675E05}"/>
                  </a:ext>
                </a:extLst>
              </p:cNvPr>
              <p:cNvSpPr txBox="1"/>
              <p:nvPr/>
            </p:nvSpPr>
            <p:spPr>
              <a:xfrm>
                <a:off x="6224117" y="4437388"/>
                <a:ext cx="41658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3600" u="sng" dirty="0"/>
                  <a:t>Kommunikation: </a:t>
                </a:r>
              </a:p>
              <a:p>
                <a:endParaRPr lang="sv-SE" sz="3600" u="sng" dirty="0"/>
              </a:p>
            </p:txBody>
          </p:sp>
          <p:sp>
            <p:nvSpPr>
              <p:cNvPr id="4" name="textruta 3">
                <a:extLst>
                  <a:ext uri="{FF2B5EF4-FFF2-40B4-BE49-F238E27FC236}">
                    <a16:creationId xmlns:a16="http://schemas.microsoft.com/office/drawing/2014/main" id="{A104274D-6C36-E9FB-0860-FCA8E82F6CF0}"/>
                  </a:ext>
                </a:extLst>
              </p:cNvPr>
              <p:cNvSpPr txBox="1"/>
              <p:nvPr/>
            </p:nvSpPr>
            <p:spPr>
              <a:xfrm>
                <a:off x="6096000" y="2279208"/>
                <a:ext cx="515815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3200" dirty="0"/>
                  <a:t>Träningstider HRA (försäsong):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sv-SE" sz="3200" dirty="0"/>
                  <a:t>Torsdagar 16:45-18:00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sv-SE" sz="3200" dirty="0"/>
                  <a:t>Lördagar 11:00-12:00</a:t>
                </a:r>
              </a:p>
            </p:txBody>
          </p:sp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411590C8-EB4B-65CE-30B7-D77768209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6000" y="5748590"/>
                <a:ext cx="2248214" cy="733527"/>
              </a:xfrm>
              <a:prstGeom prst="rect">
                <a:avLst/>
              </a:prstGeom>
            </p:spPr>
          </p:pic>
        </p:grp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4E06578-94A2-1171-CCB5-F5C1F4AB0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5974" y="5104243"/>
              <a:ext cx="1428949" cy="533474"/>
            </a:xfrm>
            <a:prstGeom prst="rect">
              <a:avLst/>
            </a:prstGeom>
          </p:spPr>
        </p:pic>
      </p:grp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0BEAE6A5-6518-7B0E-0F43-77E8CCC4E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55411"/>
              </p:ext>
            </p:extLst>
          </p:nvPr>
        </p:nvGraphicFramePr>
        <p:xfrm>
          <a:off x="267445" y="2071137"/>
          <a:ext cx="5418666" cy="3977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448117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3796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Personer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04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Spelare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24 </a:t>
                      </a:r>
                      <a:r>
                        <a:rPr lang="sv-SE" dirty="0" err="1"/>
                        <a:t>st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95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Tränare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Tomas, Ted, Linn, Pär, Sara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38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Lagledare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Linnéa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21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Anläggningsansvarig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Anders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198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Fikaansvarig (basinventarier / </a:t>
                      </a:r>
                      <a:r>
                        <a:rPr lang="sv-SE" dirty="0" err="1"/>
                        <a:t>swish</a:t>
                      </a:r>
                      <a:r>
                        <a:rPr lang="sv-S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Jenny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9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Bakning / kaffe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Rullande schema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89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Försäljning / jobb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Emelie, Kristin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5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Matchvärd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Rullande schema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2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Linjedomare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Rullande schema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8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4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8F2FC-8446-CB97-CBB8-F0DF892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76" y="338748"/>
            <a:ext cx="2919761" cy="1325563"/>
          </a:xfrm>
        </p:spPr>
        <p:txBody>
          <a:bodyPr/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Lagledare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AD128C5-6724-2094-19E0-ABADB9C4C667}"/>
              </a:ext>
            </a:extLst>
          </p:cNvPr>
          <p:cNvSpPr txBox="1"/>
          <p:nvPr/>
        </p:nvSpPr>
        <p:spPr>
          <a:xfrm>
            <a:off x="525176" y="1316449"/>
            <a:ext cx="5570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u="sng" dirty="0"/>
              <a:t>Vad förväntas: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Fixa domare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Boka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Bjuda in motståndarlag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Se till att det finns bollar</a:t>
            </a:r>
          </a:p>
          <a:p>
            <a:endParaRPr lang="sv-SE" sz="2800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663E187-8DDE-867A-FD5A-C84AC271C15F}"/>
              </a:ext>
            </a:extLst>
          </p:cNvPr>
          <p:cNvGrpSpPr/>
          <p:nvPr/>
        </p:nvGrpSpPr>
        <p:grpSpPr>
          <a:xfrm>
            <a:off x="6274675" y="338748"/>
            <a:ext cx="5570824" cy="5726768"/>
            <a:chOff x="6274675" y="338748"/>
            <a:chExt cx="5570824" cy="5726768"/>
          </a:xfrm>
        </p:grpSpPr>
        <p:sp>
          <p:nvSpPr>
            <p:cNvPr id="4" name="Rubrik 1">
              <a:extLst>
                <a:ext uri="{FF2B5EF4-FFF2-40B4-BE49-F238E27FC236}">
                  <a16:creationId xmlns:a16="http://schemas.microsoft.com/office/drawing/2014/main" id="{4BBE0B57-EBD6-DCD5-6C1C-2F0EBD3C3C9E}"/>
                </a:ext>
              </a:extLst>
            </p:cNvPr>
            <p:cNvSpPr txBox="1">
              <a:spLocks/>
            </p:cNvSpPr>
            <p:nvPr/>
          </p:nvSpPr>
          <p:spPr>
            <a:xfrm>
              <a:off x="6274675" y="338748"/>
              <a:ext cx="29197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Fikaansvarig </a:t>
              </a: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15892404-58ED-0B6B-8299-DBB7456D91C4}"/>
                </a:ext>
              </a:extLst>
            </p:cNvPr>
            <p:cNvSpPr txBox="1"/>
            <p:nvPr/>
          </p:nvSpPr>
          <p:spPr>
            <a:xfrm>
              <a:off x="6274675" y="1664311"/>
              <a:ext cx="5570824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u="sng" dirty="0"/>
                <a:t>Vad förväntas: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800" dirty="0"/>
                <a:t>Ha koll på basinventarier, ex. </a:t>
              </a:r>
            </a:p>
            <a:p>
              <a:r>
                <a:rPr lang="sv-SE" sz="2800" dirty="0"/>
                <a:t>      muggar, servetter </a:t>
              </a:r>
              <a:r>
                <a:rPr lang="sv-SE" sz="2800" dirty="0" err="1"/>
                <a:t>etc</a:t>
              </a:r>
              <a:endParaRPr lang="sv-SE" sz="28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800" dirty="0"/>
                <a:t>Ta emot </a:t>
              </a:r>
              <a:r>
                <a:rPr lang="sv-SE" sz="2800" dirty="0" err="1"/>
                <a:t>swish</a:t>
              </a:r>
              <a:r>
                <a:rPr lang="sv-SE" sz="2800" dirty="0"/>
                <a:t>-betalningar och överföra till klubbkonto (bokförs sedan på F-15)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800" dirty="0"/>
                <a:t>Vid hemmamatcherna kommer ett rullande schema upprättas för bakning av tex två långpannor el liknande</a:t>
              </a:r>
            </a:p>
          </p:txBody>
        </p:sp>
      </p:grpSp>
      <p:sp>
        <p:nvSpPr>
          <p:cNvPr id="7" name="Rubrik 2">
            <a:extLst>
              <a:ext uri="{FF2B5EF4-FFF2-40B4-BE49-F238E27FC236}">
                <a16:creationId xmlns:a16="http://schemas.microsoft.com/office/drawing/2014/main" id="{367F92F7-0FE0-B7EB-5A9F-5ECA9648AD2E}"/>
              </a:ext>
            </a:extLst>
          </p:cNvPr>
          <p:cNvSpPr txBox="1">
            <a:spLocks/>
          </p:cNvSpPr>
          <p:nvPr/>
        </p:nvSpPr>
        <p:spPr>
          <a:xfrm>
            <a:off x="346501" y="3646243"/>
            <a:ext cx="4122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Matchvärd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BD71CB-8075-A09A-282D-F62E73AB4680}"/>
              </a:ext>
            </a:extLst>
          </p:cNvPr>
          <p:cNvSpPr txBox="1"/>
          <p:nvPr/>
        </p:nvSpPr>
        <p:spPr>
          <a:xfrm>
            <a:off x="409228" y="4611231"/>
            <a:ext cx="5570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u="sng" dirty="0"/>
              <a:t>Vad förväntas: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Hälsa domare och </a:t>
            </a:r>
          </a:p>
          <a:p>
            <a:r>
              <a:rPr lang="sv-SE" sz="2800" dirty="0"/>
              <a:t>      motståndarlag välkomna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Vara linjedomare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8941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E6BBDC-A2B2-9563-BFD4-1D2AE52B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Lagen</a:t>
            </a:r>
            <a:endParaRPr lang="sv-SE" sz="48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0FF9B6-2593-B356-897B-ED69E4E848CC}"/>
              </a:ext>
            </a:extLst>
          </p:cNvPr>
          <p:cNvSpPr txBox="1"/>
          <p:nvPr/>
        </p:nvSpPr>
        <p:spPr>
          <a:xfrm>
            <a:off x="838201" y="2242159"/>
            <a:ext cx="392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Arnäs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Arnäs 2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AEDEA62-D5C7-807A-6599-3A2466194F62}"/>
              </a:ext>
            </a:extLst>
          </p:cNvPr>
          <p:cNvSpPr txBox="1"/>
          <p:nvPr/>
        </p:nvSpPr>
        <p:spPr>
          <a:xfrm>
            <a:off x="5336445" y="1166842"/>
            <a:ext cx="55161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Grupper à 5-6 tjejer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Rotera dessa- Spela med olika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Matchkläder- varje spelare får en tröja för hela säsongen som föräldrarna ansvarar över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Shorts = blå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Sockar = gula</a:t>
            </a:r>
          </a:p>
        </p:txBody>
      </p:sp>
    </p:spTree>
    <p:extLst>
      <p:ext uri="{BB962C8B-B14F-4D97-AF65-F5344CB8AC3E}">
        <p14:creationId xmlns:p14="http://schemas.microsoft.com/office/powerpoint/2010/main" val="38253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621497-6560-70C6-7074-A0D60B6EC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69" y="643467"/>
            <a:ext cx="8044861" cy="557106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2A28BC6-EDF9-6951-7D9A-072230434FCB}"/>
              </a:ext>
            </a:extLst>
          </p:cNvPr>
          <p:cNvSpPr txBox="1"/>
          <p:nvPr/>
        </p:nvSpPr>
        <p:spPr>
          <a:xfrm>
            <a:off x="730163" y="2057400"/>
            <a:ext cx="2215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Förra årets upplägg:</a:t>
            </a:r>
          </a:p>
          <a:p>
            <a:endParaRPr lang="sv-SE" sz="2000" dirty="0"/>
          </a:p>
          <a:p>
            <a:r>
              <a:rPr lang="sv-SE" sz="2000" dirty="0"/>
              <a:t>Vi kör samma detta år, uppdatering kommer när vi fått spelschema och matcher är bokade. </a:t>
            </a:r>
          </a:p>
        </p:txBody>
      </p:sp>
    </p:spTree>
    <p:extLst>
      <p:ext uri="{BB962C8B-B14F-4D97-AF65-F5344CB8AC3E}">
        <p14:creationId xmlns:p14="http://schemas.microsoft.com/office/powerpoint/2010/main" val="167960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6CCDC-3CF4-8F7A-F826-D367ECB7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Kostnader- Återkommer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3F46DC5-C52B-70E0-66AE-AEB155545D1A}"/>
              </a:ext>
            </a:extLst>
          </p:cNvPr>
          <p:cNvSpPr txBox="1"/>
          <p:nvPr/>
        </p:nvSpPr>
        <p:spPr>
          <a:xfrm>
            <a:off x="838200" y="2242159"/>
            <a:ext cx="6153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Medlemsavgift: xxx kr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Deltagaravgift: xxx kr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600" dirty="0"/>
              <a:t>Beting tillkommer, oklart exakt summa i dagsläget</a:t>
            </a:r>
          </a:p>
        </p:txBody>
      </p:sp>
    </p:spTree>
    <p:extLst>
      <p:ext uri="{BB962C8B-B14F-4D97-AF65-F5344CB8AC3E}">
        <p14:creationId xmlns:p14="http://schemas.microsoft.com/office/powerpoint/2010/main" val="208164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86AC37-19ED-2A60-4DD7-A323E667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31677" cy="162193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Försäljning / Jobb </a:t>
            </a:r>
            <a:endParaRPr lang="sv-SE" sz="3600" dirty="0">
              <a:solidFill>
                <a:schemeClr val="accent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D90FABF-ACAD-3569-BDB2-653584AED274}"/>
              </a:ext>
            </a:extLst>
          </p:cNvPr>
          <p:cNvSpPr txBox="1"/>
          <p:nvPr/>
        </p:nvSpPr>
        <p:spPr>
          <a:xfrm>
            <a:off x="838200" y="1987062"/>
            <a:ext cx="44899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Försäljning eller jobb för att dra in pengar. </a:t>
            </a:r>
            <a:br>
              <a:rPr lang="sv-SE" sz="2400" dirty="0"/>
            </a:br>
            <a:endParaRPr lang="sv-SE" sz="2400" dirty="0"/>
          </a:p>
          <a:p>
            <a:r>
              <a:rPr lang="sv-SE" sz="2400" b="1" dirty="0"/>
              <a:t>Förslag: </a:t>
            </a:r>
            <a:r>
              <a:rPr lang="sv-SE" sz="2400" dirty="0"/>
              <a:t>En ansvarig med försäljning under t ex maj-juni</a:t>
            </a:r>
          </a:p>
          <a:p>
            <a:r>
              <a:rPr lang="sv-SE" sz="2400" b="1" dirty="0"/>
              <a:t>Till: </a:t>
            </a:r>
            <a:r>
              <a:rPr lang="sv-SE" sz="2400" dirty="0"/>
              <a:t>Cuper, aktiviteter, buffert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NewBody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Toapapper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Kakor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Jobb, sätta plant el liknande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8A85239C-BA6E-9A4C-4D4E-DBD596ACA8F0}"/>
              </a:ext>
            </a:extLst>
          </p:cNvPr>
          <p:cNvGrpSpPr/>
          <p:nvPr/>
        </p:nvGrpSpPr>
        <p:grpSpPr>
          <a:xfrm>
            <a:off x="6863864" y="661499"/>
            <a:ext cx="4636652" cy="5752579"/>
            <a:chOff x="6863864" y="661499"/>
            <a:chExt cx="4636652" cy="5752579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6DDF4573-2B06-3419-4310-286A70A597C9}"/>
                </a:ext>
              </a:extLst>
            </p:cNvPr>
            <p:cNvGrpSpPr/>
            <p:nvPr/>
          </p:nvGrpSpPr>
          <p:grpSpPr>
            <a:xfrm>
              <a:off x="6863864" y="661499"/>
              <a:ext cx="4636652" cy="4874992"/>
              <a:chOff x="6863864" y="661498"/>
              <a:chExt cx="4636652" cy="4874992"/>
            </a:xfrm>
          </p:grpSpPr>
          <p:sp>
            <p:nvSpPr>
              <p:cNvPr id="4" name="Rubrik 1">
                <a:extLst>
                  <a:ext uri="{FF2B5EF4-FFF2-40B4-BE49-F238E27FC236}">
                    <a16:creationId xmlns:a16="http://schemas.microsoft.com/office/drawing/2014/main" id="{033E1C9E-6287-2646-0FDD-A55D795600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8686" y="661498"/>
                <a:ext cx="3642946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v-SE" dirty="0">
                    <a:solidFill>
                      <a:schemeClr val="accent1"/>
                    </a:solidFill>
                  </a:rPr>
                  <a:t>Kläder- Sportringen </a:t>
                </a:r>
              </a:p>
              <a:p>
                <a:endParaRPr lang="sv-SE" sz="3200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31D6994F-6609-B422-E28B-7C8A71555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63864" y="2380052"/>
                <a:ext cx="4636652" cy="3156438"/>
              </a:xfrm>
              <a:prstGeom prst="rect">
                <a:avLst/>
              </a:prstGeom>
            </p:spPr>
          </p:pic>
        </p:grpSp>
        <p:sp>
          <p:nvSpPr>
            <p:cNvPr id="8" name="Rubrik 1">
              <a:extLst>
                <a:ext uri="{FF2B5EF4-FFF2-40B4-BE49-F238E27FC236}">
                  <a16:creationId xmlns:a16="http://schemas.microsoft.com/office/drawing/2014/main" id="{E85934B3-8921-D554-4A90-63045CB1A69D}"/>
                </a:ext>
              </a:extLst>
            </p:cNvPr>
            <p:cNvSpPr txBox="1">
              <a:spLocks/>
            </p:cNvSpPr>
            <p:nvPr/>
          </p:nvSpPr>
          <p:spPr>
            <a:xfrm>
              <a:off x="7469843" y="5751297"/>
              <a:ext cx="3424694" cy="6627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sv-SE" sz="3200" dirty="0">
                <a:solidFill>
                  <a:schemeClr val="accent1"/>
                </a:solidFill>
              </a:endParaRPr>
            </a:p>
            <a:p>
              <a:r>
                <a:rPr lang="sv-SE" sz="3200" dirty="0">
                  <a:solidFill>
                    <a:schemeClr val="accent1"/>
                  </a:solidFill>
                </a:rPr>
                <a:t>https://www.sportringen77.se/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94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F5A2BA-0BE4-9884-DBF4-E346CAE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Övrigt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F502A0D-5EFA-7B04-4904-1DFCB98B1902}"/>
              </a:ext>
            </a:extLst>
          </p:cNvPr>
          <p:cNvSpPr txBox="1"/>
          <p:nvPr/>
        </p:nvSpPr>
        <p:spPr>
          <a:xfrm>
            <a:off x="967154" y="1855177"/>
            <a:ext cx="628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Arnäsdagen 1 juni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Vill vi göra något? Chans att dra in pengar till kassan.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Pär kollar upp möjligheten att ha minigolf som aktivitet.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Fotbollsskola v. 26 (mån-tors) Mest troligt</a:t>
            </a:r>
          </a:p>
          <a:p>
            <a:endParaRPr lang="sv-SE" dirty="0"/>
          </a:p>
          <a:p>
            <a:r>
              <a:rPr lang="sv-SE" dirty="0"/>
              <a:t>Blå-gula tråden (dokument på </a:t>
            </a:r>
            <a:r>
              <a:rPr lang="sv-SE" dirty="0" err="1"/>
              <a:t>föreningssidan</a:t>
            </a:r>
            <a:r>
              <a:rPr lang="sv-SE" dirty="0"/>
              <a:t>)</a:t>
            </a:r>
          </a:p>
          <a:p>
            <a:r>
              <a:rPr lang="sv-SE" dirty="0"/>
              <a:t>Finns även andra dokument vid intresse. Kolla runt. </a:t>
            </a:r>
          </a:p>
        </p:txBody>
      </p:sp>
    </p:spTree>
    <p:extLst>
      <p:ext uri="{BB962C8B-B14F-4D97-AF65-F5344CB8AC3E}">
        <p14:creationId xmlns:p14="http://schemas.microsoft.com/office/powerpoint/2010/main" val="3059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359</Words>
  <Application>Microsoft Office PowerPoint</Application>
  <PresentationFormat>Bredbild</PresentationFormat>
  <Paragraphs>84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Föräldramöte inför säsongen 2024 Arnäs IF F-15</vt:lpstr>
      <vt:lpstr>PowerPoint-presentation</vt:lpstr>
      <vt:lpstr>Läget för säsongen 2024</vt:lpstr>
      <vt:lpstr>Lagledare </vt:lpstr>
      <vt:lpstr>Lagen</vt:lpstr>
      <vt:lpstr>PowerPoint-presentation</vt:lpstr>
      <vt:lpstr>Kostnader- Återkommer</vt:lpstr>
      <vt:lpstr>Försäljning / Jobb </vt:lpstr>
      <vt:lpstr>Övrigt</vt:lpstr>
      <vt:lpstr>PowerPoint-presentation</vt:lpstr>
      <vt:lpstr>PowerPoint-presentation</vt:lpstr>
      <vt:lpstr>Övriga frågor &amp; Kommentarer?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Arnäs IF F-15</dc:title>
  <dc:creator>Sara Wallsten</dc:creator>
  <cp:lastModifiedBy>Sara Wallsten</cp:lastModifiedBy>
  <cp:revision>2</cp:revision>
  <dcterms:created xsi:type="dcterms:W3CDTF">2023-05-03T13:38:14Z</dcterms:created>
  <dcterms:modified xsi:type="dcterms:W3CDTF">2024-04-11T06:54:30Z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afd86-dcf7-4483-b9eb-5af1dcd104e1_Enabled">
    <vt:lpwstr>true</vt:lpwstr>
  </property>
  <property fmtid="{D5CDD505-2E9C-101B-9397-08002B2CF9AE}" pid="3" name="MSIP_Label_680afd86-dcf7-4483-b9eb-5af1dcd104e1_SetDate">
    <vt:lpwstr>2024-04-09T07:16:30Z</vt:lpwstr>
  </property>
  <property fmtid="{D5CDD505-2E9C-101B-9397-08002B2CF9AE}" pid="4" name="MSIP_Label_680afd86-dcf7-4483-b9eb-5af1dcd104e1_Method">
    <vt:lpwstr>Standard</vt:lpwstr>
  </property>
  <property fmtid="{D5CDD505-2E9C-101B-9397-08002B2CF9AE}" pid="5" name="MSIP_Label_680afd86-dcf7-4483-b9eb-5af1dcd104e1_Name">
    <vt:lpwstr>K2 Intern</vt:lpwstr>
  </property>
  <property fmtid="{D5CDD505-2E9C-101B-9397-08002B2CF9AE}" pid="6" name="MSIP_Label_680afd86-dcf7-4483-b9eb-5af1dcd104e1_SiteId">
    <vt:lpwstr>5a9809cf-0bcb-413a-838a-09ecc40cc9e8</vt:lpwstr>
  </property>
  <property fmtid="{D5CDD505-2E9C-101B-9397-08002B2CF9AE}" pid="7" name="MSIP_Label_680afd86-dcf7-4483-b9eb-5af1dcd104e1_ActionId">
    <vt:lpwstr>0bccefe5-be73-48d5-b994-57ca1da762e4</vt:lpwstr>
  </property>
  <property fmtid="{D5CDD505-2E9C-101B-9397-08002B2CF9AE}" pid="8" name="MSIP_Label_680afd86-dcf7-4483-b9eb-5af1dcd104e1_ContentBits">
    <vt:lpwstr>0</vt:lpwstr>
  </property>
</Properties>
</file>