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4" r:id="rId5"/>
    <p:sldId id="259" r:id="rId6"/>
    <p:sldId id="257" r:id="rId7"/>
    <p:sldId id="262" r:id="rId8"/>
    <p:sldId id="266" r:id="rId9"/>
    <p:sldId id="260" r:id="rId10"/>
    <p:sldId id="261" r:id="rId11"/>
    <p:sldId id="263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BDBE5E-A80A-4C47-BC7A-5ECDE6F1822E}" v="5" dt="2023-05-04T08:14:09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Wallsten" userId="180a53d3-1fee-4e93-ae99-1e797f0eb872" providerId="ADAL" clId="{F8BDBE5E-A80A-4C47-BC7A-5ECDE6F1822E}"/>
    <pc:docChg chg="custSel addSld modSld">
      <pc:chgData name="Sara Wallsten" userId="180a53d3-1fee-4e93-ae99-1e797f0eb872" providerId="ADAL" clId="{F8BDBE5E-A80A-4C47-BC7A-5ECDE6F1822E}" dt="2023-05-04T08:23:43.385" v="952" actId="20577"/>
      <pc:docMkLst>
        <pc:docMk/>
      </pc:docMkLst>
      <pc:sldChg chg="modSp mod">
        <pc:chgData name="Sara Wallsten" userId="180a53d3-1fee-4e93-ae99-1e797f0eb872" providerId="ADAL" clId="{F8BDBE5E-A80A-4C47-BC7A-5ECDE6F1822E}" dt="2023-05-03T16:05:40.900" v="116" actId="20577"/>
        <pc:sldMkLst>
          <pc:docMk/>
          <pc:sldMk cId="1117799150" sldId="256"/>
        </pc:sldMkLst>
        <pc:spChg chg="mod">
          <ac:chgData name="Sara Wallsten" userId="180a53d3-1fee-4e93-ae99-1e797f0eb872" providerId="ADAL" clId="{F8BDBE5E-A80A-4C47-BC7A-5ECDE6F1822E}" dt="2023-05-03T16:05:40.900" v="116" actId="20577"/>
          <ac:spMkLst>
            <pc:docMk/>
            <pc:sldMk cId="1117799150" sldId="256"/>
            <ac:spMk id="2" creationId="{85D27545-E7FD-C179-F156-A200002EDCA4}"/>
          </ac:spMkLst>
        </pc:spChg>
      </pc:sldChg>
      <pc:sldChg chg="addSp delSp modSp mod">
        <pc:chgData name="Sara Wallsten" userId="180a53d3-1fee-4e93-ae99-1e797f0eb872" providerId="ADAL" clId="{F8BDBE5E-A80A-4C47-BC7A-5ECDE6F1822E}" dt="2023-05-04T08:21:01.490" v="918" actId="1076"/>
        <pc:sldMkLst>
          <pc:docMk/>
          <pc:sldMk cId="1679609495" sldId="257"/>
        </pc:sldMkLst>
        <pc:picChg chg="del">
          <ac:chgData name="Sara Wallsten" userId="180a53d3-1fee-4e93-ae99-1e797f0eb872" providerId="ADAL" clId="{F8BDBE5E-A80A-4C47-BC7A-5ECDE6F1822E}" dt="2023-05-04T08:20:58.482" v="916" actId="478"/>
          <ac:picMkLst>
            <pc:docMk/>
            <pc:sldMk cId="1679609495" sldId="257"/>
            <ac:picMk id="4" creationId="{35EACA33-6EDD-79CA-351F-F19264D11076}"/>
          </ac:picMkLst>
        </pc:picChg>
        <pc:picChg chg="add mod">
          <ac:chgData name="Sara Wallsten" userId="180a53d3-1fee-4e93-ae99-1e797f0eb872" providerId="ADAL" clId="{F8BDBE5E-A80A-4C47-BC7A-5ECDE6F1822E}" dt="2023-05-04T08:21:01.490" v="918" actId="1076"/>
          <ac:picMkLst>
            <pc:docMk/>
            <pc:sldMk cId="1679609495" sldId="257"/>
            <ac:picMk id="11" creationId="{A1EE4F2B-EFCC-FBC2-8A3F-0E3CB5821AED}"/>
          </ac:picMkLst>
        </pc:picChg>
      </pc:sldChg>
      <pc:sldChg chg="addSp modSp mod">
        <pc:chgData name="Sara Wallsten" userId="180a53d3-1fee-4e93-ae99-1e797f0eb872" providerId="ADAL" clId="{F8BDBE5E-A80A-4C47-BC7A-5ECDE6F1822E}" dt="2023-05-03T16:22:19.989" v="464" actId="1076"/>
        <pc:sldMkLst>
          <pc:docMk/>
          <pc:sldMk cId="795742454" sldId="258"/>
        </pc:sldMkLst>
        <pc:spChg chg="mod">
          <ac:chgData name="Sara Wallsten" userId="180a53d3-1fee-4e93-ae99-1e797f0eb872" providerId="ADAL" clId="{F8BDBE5E-A80A-4C47-BC7A-5ECDE6F1822E}" dt="2023-05-03T14:25:30.100" v="58" actId="20577"/>
          <ac:spMkLst>
            <pc:docMk/>
            <pc:sldMk cId="795742454" sldId="258"/>
            <ac:spMk id="3" creationId="{4D94DCB3-1369-8F07-C2C1-7BB5E2675E05}"/>
          </ac:spMkLst>
        </pc:spChg>
        <pc:spChg chg="mod">
          <ac:chgData name="Sara Wallsten" userId="180a53d3-1fee-4e93-ae99-1e797f0eb872" providerId="ADAL" clId="{F8BDBE5E-A80A-4C47-BC7A-5ECDE6F1822E}" dt="2023-05-03T16:05:53.221" v="121" actId="20577"/>
          <ac:spMkLst>
            <pc:docMk/>
            <pc:sldMk cId="795742454" sldId="258"/>
            <ac:spMk id="4" creationId="{A104274D-6C36-E9FB-0860-FCA8E82F6CF0}"/>
          </ac:spMkLst>
        </pc:spChg>
        <pc:spChg chg="add mod">
          <ac:chgData name="Sara Wallsten" userId="180a53d3-1fee-4e93-ae99-1e797f0eb872" providerId="ADAL" clId="{F8BDBE5E-A80A-4C47-BC7A-5ECDE6F1822E}" dt="2023-05-03T16:22:19.989" v="464" actId="1076"/>
          <ac:spMkLst>
            <pc:docMk/>
            <pc:sldMk cId="795742454" sldId="258"/>
            <ac:spMk id="5" creationId="{24707D6E-4874-4C86-533C-86A9342DDB93}"/>
          </ac:spMkLst>
        </pc:spChg>
        <pc:picChg chg="add mod">
          <ac:chgData name="Sara Wallsten" userId="180a53d3-1fee-4e93-ae99-1e797f0eb872" providerId="ADAL" clId="{F8BDBE5E-A80A-4C47-BC7A-5ECDE6F1822E}" dt="2023-05-03T14:25:38.555" v="60" actId="1076"/>
          <ac:picMkLst>
            <pc:docMk/>
            <pc:sldMk cId="795742454" sldId="258"/>
            <ac:picMk id="7" creationId="{411590C8-EB4B-65CE-30B7-D77768209C29}"/>
          </ac:picMkLst>
        </pc:picChg>
        <pc:picChg chg="add mod">
          <ac:chgData name="Sara Wallsten" userId="180a53d3-1fee-4e93-ae99-1e797f0eb872" providerId="ADAL" clId="{F8BDBE5E-A80A-4C47-BC7A-5ECDE6F1822E}" dt="2023-05-03T14:25:40.938" v="61" actId="1076"/>
          <ac:picMkLst>
            <pc:docMk/>
            <pc:sldMk cId="795742454" sldId="258"/>
            <ac:picMk id="9" creationId="{74E06578-94A2-1171-CCB5-F5C1F4AB0BBD}"/>
          </ac:picMkLst>
        </pc:picChg>
      </pc:sldChg>
      <pc:sldChg chg="modSp mod">
        <pc:chgData name="Sara Wallsten" userId="180a53d3-1fee-4e93-ae99-1e797f0eb872" providerId="ADAL" clId="{F8BDBE5E-A80A-4C47-BC7A-5ECDE6F1822E}" dt="2023-05-03T16:14:51.686" v="265" actId="20577"/>
        <pc:sldMkLst>
          <pc:docMk/>
          <pc:sldMk cId="1455953696" sldId="259"/>
        </pc:sldMkLst>
        <pc:spChg chg="mod">
          <ac:chgData name="Sara Wallsten" userId="180a53d3-1fee-4e93-ae99-1e797f0eb872" providerId="ADAL" clId="{F8BDBE5E-A80A-4C47-BC7A-5ECDE6F1822E}" dt="2023-05-03T14:25:54.329" v="62" actId="113"/>
          <ac:spMkLst>
            <pc:docMk/>
            <pc:sldMk cId="1455953696" sldId="259"/>
            <ac:spMk id="2" creationId="{F0D10803-077B-1CAD-66B0-C1E5F7E51AAD}"/>
          </ac:spMkLst>
        </pc:spChg>
        <pc:spChg chg="mod">
          <ac:chgData name="Sara Wallsten" userId="180a53d3-1fee-4e93-ae99-1e797f0eb872" providerId="ADAL" clId="{F8BDBE5E-A80A-4C47-BC7A-5ECDE6F1822E}" dt="2023-05-03T16:14:51.686" v="265" actId="20577"/>
          <ac:spMkLst>
            <pc:docMk/>
            <pc:sldMk cId="1455953696" sldId="259"/>
            <ac:spMk id="5" creationId="{0EBD71CB-8075-A09A-282D-F62E73AB4680}"/>
          </ac:spMkLst>
        </pc:spChg>
      </pc:sldChg>
      <pc:sldChg chg="modSp mod">
        <pc:chgData name="Sara Wallsten" userId="180a53d3-1fee-4e93-ae99-1e797f0eb872" providerId="ADAL" clId="{F8BDBE5E-A80A-4C47-BC7A-5ECDE6F1822E}" dt="2023-05-04T08:23:43.385" v="952" actId="20577"/>
        <pc:sldMkLst>
          <pc:docMk/>
          <pc:sldMk cId="382533396" sldId="262"/>
        </pc:sldMkLst>
        <pc:spChg chg="mod">
          <ac:chgData name="Sara Wallsten" userId="180a53d3-1fee-4e93-ae99-1e797f0eb872" providerId="ADAL" clId="{F8BDBE5E-A80A-4C47-BC7A-5ECDE6F1822E}" dt="2023-05-04T08:23:43.385" v="952" actId="20577"/>
          <ac:spMkLst>
            <pc:docMk/>
            <pc:sldMk cId="382533396" sldId="262"/>
            <ac:spMk id="4" creationId="{6AEDEA62-D5C7-807A-6599-3A2466194F62}"/>
          </ac:spMkLst>
        </pc:spChg>
      </pc:sldChg>
      <pc:sldChg chg="addSp modSp new mod setBg modClrScheme chgLayout">
        <pc:chgData name="Sara Wallsten" userId="180a53d3-1fee-4e93-ae99-1e797f0eb872" providerId="ADAL" clId="{F8BDBE5E-A80A-4C47-BC7A-5ECDE6F1822E}" dt="2023-05-03T14:26:52.427" v="96" actId="26606"/>
        <pc:sldMkLst>
          <pc:docMk/>
          <pc:sldMk cId="4091082030" sldId="263"/>
        </pc:sldMkLst>
        <pc:spChg chg="add mod">
          <ac:chgData name="Sara Wallsten" userId="180a53d3-1fee-4e93-ae99-1e797f0eb872" providerId="ADAL" clId="{F8BDBE5E-A80A-4C47-BC7A-5ECDE6F1822E}" dt="2023-05-03T14:26:52.427" v="96" actId="26606"/>
          <ac:spMkLst>
            <pc:docMk/>
            <pc:sldMk cId="4091082030" sldId="263"/>
            <ac:spMk id="2" creationId="{53135497-A9F6-987D-87BA-418C2AA0CBF6}"/>
          </ac:spMkLst>
        </pc:spChg>
        <pc:spChg chg="add">
          <ac:chgData name="Sara Wallsten" userId="180a53d3-1fee-4e93-ae99-1e797f0eb872" providerId="ADAL" clId="{F8BDBE5E-A80A-4C47-BC7A-5ECDE6F1822E}" dt="2023-05-03T14:26:52.427" v="96" actId="26606"/>
          <ac:spMkLst>
            <pc:docMk/>
            <pc:sldMk cId="4091082030" sldId="263"/>
            <ac:spMk id="7" creationId="{6F5A5072-7B47-4D32-B52A-4EBBF590B8A5}"/>
          </ac:spMkLst>
        </pc:spChg>
        <pc:spChg chg="add">
          <ac:chgData name="Sara Wallsten" userId="180a53d3-1fee-4e93-ae99-1e797f0eb872" providerId="ADAL" clId="{F8BDBE5E-A80A-4C47-BC7A-5ECDE6F1822E}" dt="2023-05-03T14:26:52.427" v="96" actId="26606"/>
          <ac:spMkLst>
            <pc:docMk/>
            <pc:sldMk cId="4091082030" sldId="263"/>
            <ac:spMk id="9" creationId="{9715DAF0-AE1B-46C9-8A6B-DB2AA05AB91D}"/>
          </ac:spMkLst>
        </pc:spChg>
        <pc:spChg chg="add">
          <ac:chgData name="Sara Wallsten" userId="180a53d3-1fee-4e93-ae99-1e797f0eb872" providerId="ADAL" clId="{F8BDBE5E-A80A-4C47-BC7A-5ECDE6F1822E}" dt="2023-05-03T14:26:52.427" v="96" actId="26606"/>
          <ac:spMkLst>
            <pc:docMk/>
            <pc:sldMk cId="4091082030" sldId="263"/>
            <ac:spMk id="11" creationId="{6016219D-510E-4184-9090-6D5578A87BD1}"/>
          </ac:spMkLst>
        </pc:spChg>
        <pc:spChg chg="add">
          <ac:chgData name="Sara Wallsten" userId="180a53d3-1fee-4e93-ae99-1e797f0eb872" providerId="ADAL" clId="{F8BDBE5E-A80A-4C47-BC7A-5ECDE6F1822E}" dt="2023-05-03T14:26:52.427" v="96" actId="26606"/>
          <ac:spMkLst>
            <pc:docMk/>
            <pc:sldMk cId="4091082030" sldId="263"/>
            <ac:spMk id="13" creationId="{AFF4A713-7B75-4B21-90D7-5AB19547C728}"/>
          </ac:spMkLst>
        </pc:spChg>
        <pc:spChg chg="add">
          <ac:chgData name="Sara Wallsten" userId="180a53d3-1fee-4e93-ae99-1e797f0eb872" providerId="ADAL" clId="{F8BDBE5E-A80A-4C47-BC7A-5ECDE6F1822E}" dt="2023-05-03T14:26:52.427" v="96" actId="26606"/>
          <ac:spMkLst>
            <pc:docMk/>
            <pc:sldMk cId="4091082030" sldId="263"/>
            <ac:spMk id="15" creationId="{DC631C0B-6DA6-4E57-8231-CE32B3434A7E}"/>
          </ac:spMkLst>
        </pc:spChg>
        <pc:spChg chg="add">
          <ac:chgData name="Sara Wallsten" userId="180a53d3-1fee-4e93-ae99-1e797f0eb872" providerId="ADAL" clId="{F8BDBE5E-A80A-4C47-BC7A-5ECDE6F1822E}" dt="2023-05-03T14:26:52.427" v="96" actId="26606"/>
          <ac:spMkLst>
            <pc:docMk/>
            <pc:sldMk cId="4091082030" sldId="263"/>
            <ac:spMk id="17" creationId="{C29501E6-A978-4A61-9689-9085AF97A53A}"/>
          </ac:spMkLst>
        </pc:spChg>
      </pc:sldChg>
      <pc:sldChg chg="addSp modSp new mod">
        <pc:chgData name="Sara Wallsten" userId="180a53d3-1fee-4e93-ae99-1e797f0eb872" providerId="ADAL" clId="{F8BDBE5E-A80A-4C47-BC7A-5ECDE6F1822E}" dt="2023-05-04T08:20:07.712" v="915" actId="20577"/>
        <pc:sldMkLst>
          <pc:docMk/>
          <pc:sldMk cId="1689412381" sldId="264"/>
        </pc:sldMkLst>
        <pc:spChg chg="mod">
          <ac:chgData name="Sara Wallsten" userId="180a53d3-1fee-4e93-ae99-1e797f0eb872" providerId="ADAL" clId="{F8BDBE5E-A80A-4C47-BC7A-5ECDE6F1822E}" dt="2023-05-04T08:19:21.554" v="913" actId="1076"/>
          <ac:spMkLst>
            <pc:docMk/>
            <pc:sldMk cId="1689412381" sldId="264"/>
            <ac:spMk id="2" creationId="{4CE8F2FC-8446-CB97-CBB8-F0DF892B1F12}"/>
          </ac:spMkLst>
        </pc:spChg>
        <pc:spChg chg="add mod">
          <ac:chgData name="Sara Wallsten" userId="180a53d3-1fee-4e93-ae99-1e797f0eb872" providerId="ADAL" clId="{F8BDBE5E-A80A-4C47-BC7A-5ECDE6F1822E}" dt="2023-05-04T08:19:14.328" v="911" actId="1076"/>
          <ac:spMkLst>
            <pc:docMk/>
            <pc:sldMk cId="1689412381" sldId="264"/>
            <ac:spMk id="3" creationId="{AAD128C5-6724-2094-19E0-ABADB9C4C667}"/>
          </ac:spMkLst>
        </pc:spChg>
        <pc:spChg chg="add mod">
          <ac:chgData name="Sara Wallsten" userId="180a53d3-1fee-4e93-ae99-1e797f0eb872" providerId="ADAL" clId="{F8BDBE5E-A80A-4C47-BC7A-5ECDE6F1822E}" dt="2023-05-04T08:19:18.467" v="912" actId="1076"/>
          <ac:spMkLst>
            <pc:docMk/>
            <pc:sldMk cId="1689412381" sldId="264"/>
            <ac:spMk id="4" creationId="{4BBE0B57-EBD6-DCD5-6C1C-2F0EBD3C3C9E}"/>
          </ac:spMkLst>
        </pc:spChg>
        <pc:spChg chg="add mod">
          <ac:chgData name="Sara Wallsten" userId="180a53d3-1fee-4e93-ae99-1e797f0eb872" providerId="ADAL" clId="{F8BDBE5E-A80A-4C47-BC7A-5ECDE6F1822E}" dt="2023-05-04T08:20:07.712" v="915" actId="20577"/>
          <ac:spMkLst>
            <pc:docMk/>
            <pc:sldMk cId="1689412381" sldId="264"/>
            <ac:spMk id="5" creationId="{15892404-58ED-0B6B-8299-DBB7456D91C4}"/>
          </ac:spMkLst>
        </pc:spChg>
      </pc:sldChg>
      <pc:sldChg chg="addSp modSp new mod setBg">
        <pc:chgData name="Sara Wallsten" userId="180a53d3-1fee-4e93-ae99-1e797f0eb872" providerId="ADAL" clId="{F8BDBE5E-A80A-4C47-BC7A-5ECDE6F1822E}" dt="2023-05-03T16:24:11.305" v="467" actId="26606"/>
        <pc:sldMkLst>
          <pc:docMk/>
          <pc:sldMk cId="2412262689" sldId="265"/>
        </pc:sldMkLst>
        <pc:spChg chg="add">
          <ac:chgData name="Sara Wallsten" userId="180a53d3-1fee-4e93-ae99-1e797f0eb872" providerId="ADAL" clId="{F8BDBE5E-A80A-4C47-BC7A-5ECDE6F1822E}" dt="2023-05-03T16:24:11.305" v="467" actId="26606"/>
          <ac:spMkLst>
            <pc:docMk/>
            <pc:sldMk cId="2412262689" sldId="265"/>
            <ac:spMk id="8" creationId="{AB8C311F-7253-4AED-9701-7FC0708C41C7}"/>
          </ac:spMkLst>
        </pc:spChg>
        <pc:spChg chg="add">
          <ac:chgData name="Sara Wallsten" userId="180a53d3-1fee-4e93-ae99-1e797f0eb872" providerId="ADAL" clId="{F8BDBE5E-A80A-4C47-BC7A-5ECDE6F1822E}" dt="2023-05-03T16:24:11.305" v="467" actId="26606"/>
          <ac:spMkLst>
            <pc:docMk/>
            <pc:sldMk cId="2412262689" sldId="265"/>
            <ac:spMk id="10" creationId="{E2384209-CB15-4CDF-9D31-C44FD9A3F20D}"/>
          </ac:spMkLst>
        </pc:spChg>
        <pc:spChg chg="add">
          <ac:chgData name="Sara Wallsten" userId="180a53d3-1fee-4e93-ae99-1e797f0eb872" providerId="ADAL" clId="{F8BDBE5E-A80A-4C47-BC7A-5ECDE6F1822E}" dt="2023-05-03T16:24:11.305" v="467" actId="26606"/>
          <ac:spMkLst>
            <pc:docMk/>
            <pc:sldMk cId="2412262689" sldId="265"/>
            <ac:spMk id="12" creationId="{2633B3B5-CC90-43F0-8714-D31D1F3F0209}"/>
          </ac:spMkLst>
        </pc:spChg>
        <pc:spChg chg="add">
          <ac:chgData name="Sara Wallsten" userId="180a53d3-1fee-4e93-ae99-1e797f0eb872" providerId="ADAL" clId="{F8BDBE5E-A80A-4C47-BC7A-5ECDE6F1822E}" dt="2023-05-03T16:24:11.305" v="467" actId="26606"/>
          <ac:spMkLst>
            <pc:docMk/>
            <pc:sldMk cId="2412262689" sldId="265"/>
            <ac:spMk id="14" creationId="{A8D57A06-A426-446D-B02C-A2DC6B62E45E}"/>
          </ac:spMkLst>
        </pc:spChg>
        <pc:picChg chg="add mod">
          <ac:chgData name="Sara Wallsten" userId="180a53d3-1fee-4e93-ae99-1e797f0eb872" providerId="ADAL" clId="{F8BDBE5E-A80A-4C47-BC7A-5ECDE6F1822E}" dt="2023-05-03T16:24:11.305" v="467" actId="26606"/>
          <ac:picMkLst>
            <pc:docMk/>
            <pc:sldMk cId="2412262689" sldId="265"/>
            <ac:picMk id="3" creationId="{5332507B-890C-4B2F-5611-D61AA52B0918}"/>
          </ac:picMkLst>
        </pc:picChg>
      </pc:sldChg>
      <pc:sldChg chg="addSp modSp new mod">
        <pc:chgData name="Sara Wallsten" userId="180a53d3-1fee-4e93-ae99-1e797f0eb872" providerId="ADAL" clId="{F8BDBE5E-A80A-4C47-BC7A-5ECDE6F1822E}" dt="2023-05-04T06:40:44.907" v="601" actId="20577"/>
        <pc:sldMkLst>
          <pc:docMk/>
          <pc:sldMk cId="2081640826" sldId="266"/>
        </pc:sldMkLst>
        <pc:spChg chg="mod">
          <ac:chgData name="Sara Wallsten" userId="180a53d3-1fee-4e93-ae99-1e797f0eb872" providerId="ADAL" clId="{F8BDBE5E-A80A-4C47-BC7A-5ECDE6F1822E}" dt="2023-05-04T06:39:46.317" v="480" actId="108"/>
          <ac:spMkLst>
            <pc:docMk/>
            <pc:sldMk cId="2081640826" sldId="266"/>
            <ac:spMk id="2" creationId="{3306CCDC-3CF4-8F7A-F826-D367ECB760EA}"/>
          </ac:spMkLst>
        </pc:spChg>
        <pc:spChg chg="add mod">
          <ac:chgData name="Sara Wallsten" userId="180a53d3-1fee-4e93-ae99-1e797f0eb872" providerId="ADAL" clId="{F8BDBE5E-A80A-4C47-BC7A-5ECDE6F1822E}" dt="2023-05-04T06:40:44.907" v="601" actId="20577"/>
          <ac:spMkLst>
            <pc:docMk/>
            <pc:sldMk cId="2081640826" sldId="266"/>
            <ac:spMk id="3" creationId="{93F46DC5-C52B-70E0-66AE-AEB155545D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10943D-EBCD-9E5C-2840-166FCF706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E92AFA3-C331-2C3E-94EE-B90A7A98E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F4FD25-D56D-85C4-60A9-15914EAD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A72381-50CA-9263-A490-BCC65418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61BB18-B256-3C77-5E97-5C39FE58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454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57D45D-8A64-FD80-AEFE-860B07DA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BD98856-1E94-7DE0-B115-7B34CB4C9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6EE85B-94ED-6508-7634-6CC6C3B2B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C290E7-D687-574A-398C-4BFCC0E7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595FFF-B7C5-1DFE-90DC-FFE4F426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8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1CA6B7C-A017-46F6-CFA9-F7511B6FF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3829151-1B6E-DFD5-71FE-9AC70BD29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57F0BC-E7CF-8690-5064-2CA6FDF4D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D4B413-75D1-B9B5-0731-DD3CAD98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6FEEA3-9224-6782-C9D3-26FCFC80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110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9DC3F6-EF3C-B491-7EEC-F3724923C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02D598-33C8-C954-4486-EAAC0BF14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02E356-F318-94E3-3DDA-08EEF2C1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8D9951-0FA5-B5EC-3F29-30D6F276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C8E4BD-5080-448D-A275-A88A836A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30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BE9171-E74C-FF9C-8376-87FE7EC75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E8D942-91F3-5587-183D-888A2A2EC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A919B3-F454-513D-1E2B-46ABC0FE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C1DB5D-467A-F2F6-51D0-515046709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B61886-E759-862F-DFEF-E2EBCE27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430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5422B2-4BC5-83CF-CE88-67ADD57A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F22339-F8D6-BD47-1B4C-A7D02A800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E1BD34-C815-E1A1-0B23-6E7B563D8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EB80D5-66C4-F89F-D0C0-2479FCD3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8B4B9D-F408-391C-6EF7-4726DF55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AF9D18B-0C6E-ACD9-F369-F67BA2650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32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F46E09-86F2-1C88-CF7D-31D51481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BC4C700-08FE-1413-C5AF-569F00B4D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64B4BE5-E765-5EBD-2CD4-9026840FA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F852408-A772-CA83-F539-1CF978FD8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06BD8A-2C80-3BE6-E23F-91B573C1C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F6165CB-F9A8-73A3-87AA-6C05C119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0DBB859-2538-F682-58FA-FF5B5CC9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747055D-D655-4BFE-89B1-DCFBED2C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97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8EC2D1-093B-2D8D-6688-A76BCD47F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8EAC563-967F-9E49-28A4-BCEAFF0D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CA91F1D-F474-DE68-2860-BCDB8BE5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F71E653-9EE9-3502-0B91-282FA6DF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368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601BECF-1A5A-1961-76E2-E02E8D17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E040FDE-64E4-3BF4-E4A9-90D21DAF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87E1A99-8087-32EA-0F89-75D95A9C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989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928173-5302-8A4A-46D7-986B16BB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D47653-B5E8-9378-E4EC-08E300D2E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D08ADD-A68A-D81C-A190-213F43D6D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730D8AE-5F71-344D-49C6-C361A245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02595A2-3024-44DA-D2B5-5A3E2584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9EFA6C2-3269-9AA3-B440-FC641120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36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342FC0-C399-A174-7AD6-AB744944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B8A857-8C40-14D2-040D-A129DCC56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677C4E-EA48-4A0D-EFB7-46C722593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8D96D7-AAE1-71C6-56F4-481563DA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5D8B925-D472-F9D9-7B9E-465975F48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6EC8067-E958-841D-9A3A-41AF439F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84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3A1D2C0-162F-B5A9-29A7-2580956AA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3DADBF-E5D4-6110-D4A2-313743E2A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1A1536-9409-64CA-9971-272A89D5A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D9417-33B5-4BE8-BEF0-E23DD54953E6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A7FACA-4460-7D50-E49C-5EECA7BEF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E2DF72-BE5F-28CF-92ED-4F31B7E7E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20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D27545-E7FD-C179-F156-A200002ED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sv-SE" sz="4800" dirty="0">
                <a:solidFill>
                  <a:srgbClr val="FFFFFF"/>
                </a:solidFill>
              </a:rPr>
              <a:t>Föräldramöte inför säsongen 2023</a:t>
            </a:r>
            <a:br>
              <a:rPr lang="sv-SE" sz="4800" dirty="0">
                <a:solidFill>
                  <a:srgbClr val="FFFFFF"/>
                </a:solidFill>
              </a:rPr>
            </a:br>
            <a:r>
              <a:rPr lang="sv-SE" sz="4800" dirty="0">
                <a:solidFill>
                  <a:srgbClr val="FFFFFF"/>
                </a:solidFill>
              </a:rPr>
              <a:t>Arnäs IF F-15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6AC9D6-A0CB-EC55-3EF0-2FD0F76FC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sv-SE" dirty="0"/>
              <a:t>230503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7799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752AE8D-E85A-5A13-C1D4-B2B18B8F7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846" y="325348"/>
            <a:ext cx="7765653" cy="58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4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3135497-A9F6-987D-87BA-418C2AA0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Övriga frågor &amp; Kommentarer?</a:t>
            </a:r>
          </a:p>
        </p:txBody>
      </p:sp>
    </p:spTree>
    <p:extLst>
      <p:ext uri="{BB962C8B-B14F-4D97-AF65-F5344CB8AC3E}">
        <p14:creationId xmlns:p14="http://schemas.microsoft.com/office/powerpoint/2010/main" val="409108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32507B-890C-4B2F-5611-D61AA52B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6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B4E8B5-0B44-C9E5-3C6D-F4447AC0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Läget för säsongen 2023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D94DCB3-1369-8F07-C2C1-7BB5E2675E05}"/>
              </a:ext>
            </a:extLst>
          </p:cNvPr>
          <p:cNvSpPr txBox="1"/>
          <p:nvPr/>
        </p:nvSpPr>
        <p:spPr>
          <a:xfrm>
            <a:off x="6224117" y="4437388"/>
            <a:ext cx="4165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u="sng" dirty="0"/>
              <a:t>Kommunikation: </a:t>
            </a:r>
          </a:p>
          <a:p>
            <a:endParaRPr lang="sv-SE" sz="3600" u="sng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104274D-6C36-E9FB-0860-FCA8E82F6CF0}"/>
              </a:ext>
            </a:extLst>
          </p:cNvPr>
          <p:cNvSpPr txBox="1"/>
          <p:nvPr/>
        </p:nvSpPr>
        <p:spPr>
          <a:xfrm>
            <a:off x="6096000" y="2279208"/>
            <a:ext cx="4934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/>
              <a:t>Träningstider (nu):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3200" dirty="0"/>
              <a:t>Onsdagar 16:45-17:45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3200" dirty="0"/>
              <a:t>Söndagar 11:00-12:00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4707D6E-4874-4C86-533C-86A9342DDB93}"/>
              </a:ext>
            </a:extLst>
          </p:cNvPr>
          <p:cNvSpPr txBox="1"/>
          <p:nvPr/>
        </p:nvSpPr>
        <p:spPr>
          <a:xfrm>
            <a:off x="730719" y="1690688"/>
            <a:ext cx="46807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23 tjejer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4 ledare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Matchvärd (1/match)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Linjedomare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Lagledare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Anläggningsansvarig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Fikaansvarig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11590C8-EB4B-65CE-30B7-D77768209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748590"/>
            <a:ext cx="2248214" cy="73352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4E06578-94A2-1171-CCB5-F5C1F4AB0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974" y="5104243"/>
            <a:ext cx="1428949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4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E8F2FC-8446-CB97-CBB8-F0DF892B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76" y="543545"/>
            <a:ext cx="2919761" cy="1325563"/>
          </a:xfrm>
        </p:spPr>
        <p:txBody>
          <a:bodyPr/>
          <a:lstStyle/>
          <a:p>
            <a:r>
              <a:rPr lang="sv-S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Lagledare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AD128C5-6724-2094-19E0-ABADB9C4C667}"/>
              </a:ext>
            </a:extLst>
          </p:cNvPr>
          <p:cNvSpPr txBox="1"/>
          <p:nvPr/>
        </p:nvSpPr>
        <p:spPr>
          <a:xfrm>
            <a:off x="525176" y="2090172"/>
            <a:ext cx="5570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u="sng" dirty="0"/>
              <a:t>Vad förväntas: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Fixa domare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Boka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Bjuda in motståndarlag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Se till att det finns bollar</a:t>
            </a:r>
          </a:p>
          <a:p>
            <a:endParaRPr lang="sv-SE" sz="2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BBE0B57-EBD6-DCD5-6C1C-2F0EBD3C3C9E}"/>
              </a:ext>
            </a:extLst>
          </p:cNvPr>
          <p:cNvSpPr txBox="1">
            <a:spLocks/>
          </p:cNvSpPr>
          <p:nvPr/>
        </p:nvSpPr>
        <p:spPr>
          <a:xfrm>
            <a:off x="6274675" y="365125"/>
            <a:ext cx="29197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Fikaansvarig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92404-58ED-0B6B-8299-DBB7456D91C4}"/>
              </a:ext>
            </a:extLst>
          </p:cNvPr>
          <p:cNvSpPr txBox="1"/>
          <p:nvPr/>
        </p:nvSpPr>
        <p:spPr>
          <a:xfrm>
            <a:off x="6409024" y="1974270"/>
            <a:ext cx="5570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u="sng" dirty="0"/>
              <a:t>Vad förväntas: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Ha koll på basinventarier, ex. </a:t>
            </a:r>
          </a:p>
          <a:p>
            <a:r>
              <a:rPr lang="sv-SE" sz="2800" dirty="0"/>
              <a:t>      muggar, servetter </a:t>
            </a:r>
            <a:r>
              <a:rPr lang="sv-SE" sz="2800" dirty="0" err="1"/>
              <a:t>etc</a:t>
            </a:r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Ta emot </a:t>
            </a:r>
            <a:r>
              <a:rPr lang="sv-SE" sz="2800" dirty="0" err="1"/>
              <a:t>swish</a:t>
            </a:r>
            <a:r>
              <a:rPr lang="sv-SE" sz="2800" dirty="0"/>
              <a:t>-betalningar och överföra till klubbkonto (bokförs sedan på F-15)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Vid hemmamatcherna kommer ett rullande schema upprättas för bakning av tex två långpannor el liknande</a:t>
            </a:r>
          </a:p>
        </p:txBody>
      </p:sp>
    </p:spTree>
    <p:extLst>
      <p:ext uri="{BB962C8B-B14F-4D97-AF65-F5344CB8AC3E}">
        <p14:creationId xmlns:p14="http://schemas.microsoft.com/office/powerpoint/2010/main" val="168941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F0D10803-077B-1CAD-66B0-C1E5F7E51AAD}"/>
              </a:ext>
            </a:extLst>
          </p:cNvPr>
          <p:cNvSpPr txBox="1"/>
          <p:nvPr/>
        </p:nvSpPr>
        <p:spPr>
          <a:xfrm>
            <a:off x="838200" y="1431545"/>
            <a:ext cx="5570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800" b="1" dirty="0"/>
          </a:p>
          <a:p>
            <a:r>
              <a:rPr lang="sv-SE" sz="2800" b="1" dirty="0"/>
              <a:t>Datum: 	Måndag 15/5</a:t>
            </a:r>
          </a:p>
          <a:p>
            <a:r>
              <a:rPr lang="sv-SE" sz="2800" b="1" dirty="0"/>
              <a:t>Tid: 		18:30-20:00</a:t>
            </a:r>
          </a:p>
          <a:p>
            <a:r>
              <a:rPr lang="sv-SE" sz="2800" b="1" dirty="0"/>
              <a:t>Plats: 		Human Resurs Arena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67F92F7-0FE0-B7EB-5A9F-5ECA9648A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Matchvärdsutbildning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EBD71CB-8075-A09A-282D-F62E73AB4680}"/>
              </a:ext>
            </a:extLst>
          </p:cNvPr>
          <p:cNvSpPr txBox="1"/>
          <p:nvPr/>
        </p:nvSpPr>
        <p:spPr>
          <a:xfrm>
            <a:off x="838200" y="3913487"/>
            <a:ext cx="5570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u="sng" dirty="0"/>
              <a:t>Vad förväntas:</a:t>
            </a:r>
          </a:p>
          <a:p>
            <a:br>
              <a:rPr lang="sv-SE" sz="2800" dirty="0"/>
            </a:br>
            <a:r>
              <a:rPr lang="sv-SE" sz="2800" dirty="0"/>
              <a:t>Hälsa domare och </a:t>
            </a:r>
          </a:p>
          <a:p>
            <a:r>
              <a:rPr lang="sv-SE" sz="2800" dirty="0"/>
              <a:t>motståndarlag välkomna</a:t>
            </a:r>
          </a:p>
          <a:p>
            <a:r>
              <a:rPr lang="sv-SE" sz="2800" dirty="0"/>
              <a:t>Vara linjedomare + fixa en till</a:t>
            </a:r>
          </a:p>
          <a:p>
            <a:endParaRPr lang="sv-SE" sz="2800" dirty="0"/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F7255241-6C51-3820-E5CA-B591E993BD19}"/>
              </a:ext>
            </a:extLst>
          </p:cNvPr>
          <p:cNvSpPr/>
          <p:nvPr/>
        </p:nvSpPr>
        <p:spPr>
          <a:xfrm>
            <a:off x="5275384" y="4958022"/>
            <a:ext cx="2069961" cy="35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78718FA-ECF0-9F6A-5AE4-73CA6B957841}"/>
              </a:ext>
            </a:extLst>
          </p:cNvPr>
          <p:cNvSpPr txBox="1"/>
          <p:nvPr/>
        </p:nvSpPr>
        <p:spPr>
          <a:xfrm>
            <a:off x="7797521" y="4617216"/>
            <a:ext cx="4200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Rullande schema bland föräldrar, byte görs själva vid behov</a:t>
            </a:r>
          </a:p>
        </p:txBody>
      </p:sp>
    </p:spTree>
    <p:extLst>
      <p:ext uri="{BB962C8B-B14F-4D97-AF65-F5344CB8AC3E}">
        <p14:creationId xmlns:p14="http://schemas.microsoft.com/office/powerpoint/2010/main" val="145595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F172EF86-5415-FF79-BD77-55A54D36D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146456"/>
              </p:ext>
            </p:extLst>
          </p:nvPr>
        </p:nvGraphicFramePr>
        <p:xfrm>
          <a:off x="6895402" y="632021"/>
          <a:ext cx="3102708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908">
                  <a:extLst>
                    <a:ext uri="{9D8B030D-6E8A-4147-A177-3AD203B41FA5}">
                      <a16:colId xmlns:a16="http://schemas.microsoft.com/office/drawing/2014/main" val="224589834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388436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v-SE" b="0" dirty="0"/>
                        <a:t>Omgång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0" dirty="0"/>
                        <a:t>Spelas senast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69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21 maj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856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28 maj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702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4 juni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72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11 juni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517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18 juni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41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25 juni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42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 juli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955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6 aug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502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13 aug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71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 aug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497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27 aug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78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3 </a:t>
                      </a:r>
                      <a:r>
                        <a:rPr lang="sv-SE" dirty="0" err="1"/>
                        <a:t>sept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498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10 </a:t>
                      </a:r>
                      <a:r>
                        <a:rPr lang="sv-SE" dirty="0" err="1"/>
                        <a:t>sept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193"/>
                  </a:ext>
                </a:extLst>
              </a:tr>
            </a:tbl>
          </a:graphicData>
        </a:graphic>
      </p:graphicFrame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1312FD68-CD26-2984-C1F6-F07AF8AC9D62}"/>
              </a:ext>
            </a:extLst>
          </p:cNvPr>
          <p:cNvCxnSpPr/>
          <p:nvPr/>
        </p:nvCxnSpPr>
        <p:spPr>
          <a:xfrm>
            <a:off x="6692202" y="3577213"/>
            <a:ext cx="359731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12902B8D-7E27-B474-CC32-157AD6CE2B9F}"/>
              </a:ext>
            </a:extLst>
          </p:cNvPr>
          <p:cNvSpPr txBox="1"/>
          <p:nvPr/>
        </p:nvSpPr>
        <p:spPr>
          <a:xfrm>
            <a:off x="10384077" y="3254047"/>
            <a:ext cx="1721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Sommar-uppehåll!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1EE4F2B-EFCC-FBC2-8A3F-0E3CB5821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777" y="0"/>
            <a:ext cx="4554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0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E6BBDC-A2B2-9563-BFD4-1D2AE52BC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Lagen</a:t>
            </a:r>
            <a:endParaRPr lang="sv-SE" sz="48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50FF9B6-2593-B356-897B-ED69E4E848CC}"/>
              </a:ext>
            </a:extLst>
          </p:cNvPr>
          <p:cNvSpPr txBox="1"/>
          <p:nvPr/>
        </p:nvSpPr>
        <p:spPr>
          <a:xfrm>
            <a:off x="838201" y="2242159"/>
            <a:ext cx="3921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Arnäs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Arnäs 2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AEDEA62-D5C7-807A-6599-3A2466194F62}"/>
              </a:ext>
            </a:extLst>
          </p:cNvPr>
          <p:cNvSpPr txBox="1"/>
          <p:nvPr/>
        </p:nvSpPr>
        <p:spPr>
          <a:xfrm>
            <a:off x="5837608" y="1027906"/>
            <a:ext cx="45862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Kommer göra grupper à 3-4 tjejer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Rotera dessa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Spela med olika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Matchkläder- varje spelare har en uppsättning hela säsongen som föräldrarna ansvarar över</a:t>
            </a:r>
          </a:p>
        </p:txBody>
      </p:sp>
    </p:spTree>
    <p:extLst>
      <p:ext uri="{BB962C8B-B14F-4D97-AF65-F5344CB8AC3E}">
        <p14:creationId xmlns:p14="http://schemas.microsoft.com/office/powerpoint/2010/main" val="38253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06CCDC-3CF4-8F7A-F826-D367ECB7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Kostnader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3F46DC5-C52B-70E0-66AE-AEB155545D1A}"/>
              </a:ext>
            </a:extLst>
          </p:cNvPr>
          <p:cNvSpPr txBox="1"/>
          <p:nvPr/>
        </p:nvSpPr>
        <p:spPr>
          <a:xfrm>
            <a:off x="838200" y="2242159"/>
            <a:ext cx="6153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Medlemsavgift: 500 kr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Deltagaravgift: 600 kr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Beting tillkommer, oklart exakt summa i dagsläget</a:t>
            </a:r>
          </a:p>
        </p:txBody>
      </p:sp>
    </p:spTree>
    <p:extLst>
      <p:ext uri="{BB962C8B-B14F-4D97-AF65-F5344CB8AC3E}">
        <p14:creationId xmlns:p14="http://schemas.microsoft.com/office/powerpoint/2010/main" val="208164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F29E90F-D3A8-A1B7-9B9E-BC1F79A93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893" y="547227"/>
            <a:ext cx="7752073" cy="57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3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235</Words>
  <Application>Microsoft Office PowerPoint</Application>
  <PresentationFormat>Bredbild</PresentationFormat>
  <Paragraphs>78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Föräldramöte inför säsongen 2023 Arnäs IF F-15</vt:lpstr>
      <vt:lpstr>PowerPoint-presentation</vt:lpstr>
      <vt:lpstr>Läget för säsongen 2023</vt:lpstr>
      <vt:lpstr>Lagledare</vt:lpstr>
      <vt:lpstr>Matchvärdsutbildning</vt:lpstr>
      <vt:lpstr>PowerPoint-presentation</vt:lpstr>
      <vt:lpstr>Lagen</vt:lpstr>
      <vt:lpstr>Kostnader</vt:lpstr>
      <vt:lpstr>PowerPoint-presentation</vt:lpstr>
      <vt:lpstr>PowerPoint-presentation</vt:lpstr>
      <vt:lpstr>Övriga frågor &amp; Kommentarer?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Arnäs IF F-15</dc:title>
  <dc:creator>Sara Wallsten</dc:creator>
  <cp:lastModifiedBy>Sara Wallsten</cp:lastModifiedBy>
  <cp:revision>1</cp:revision>
  <dcterms:created xsi:type="dcterms:W3CDTF">2023-05-03T13:38:14Z</dcterms:created>
  <dcterms:modified xsi:type="dcterms:W3CDTF">2023-05-04T08:23:51Z</dcterms:modified>
</cp:coreProperties>
</file>