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/>
    <p:restoredTop sz="96250"/>
  </p:normalViewPr>
  <p:slideViewPr>
    <p:cSldViewPr snapToGrid="0">
      <p:cViewPr varScale="1">
        <p:scale>
          <a:sx n="125" d="100"/>
          <a:sy n="125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F032B-AA02-48AA-92CB-E791FB095A0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32FCBB-53DC-41AA-A9F5-1AE2428ACFAE}">
      <dgm:prSet/>
      <dgm:spPr/>
      <dgm:t>
        <a:bodyPr/>
        <a:lstStyle/>
        <a:p>
          <a:r>
            <a:rPr lang="en-US"/>
            <a:t>Spelarmötet</a:t>
          </a:r>
        </a:p>
      </dgm:t>
    </dgm:pt>
    <dgm:pt modelId="{DB3B1BF7-1AAF-4A97-B475-83E055589890}" type="parTrans" cxnId="{40CC07BD-1A4C-464A-A103-C0A8BAD3CBB2}">
      <dgm:prSet/>
      <dgm:spPr/>
      <dgm:t>
        <a:bodyPr/>
        <a:lstStyle/>
        <a:p>
          <a:endParaRPr lang="en-US"/>
        </a:p>
      </dgm:t>
    </dgm:pt>
    <dgm:pt modelId="{9C308DDC-3691-4E7A-BBA4-856D0239512B}" type="sibTrans" cxnId="{40CC07BD-1A4C-464A-A103-C0A8BAD3CBB2}">
      <dgm:prSet/>
      <dgm:spPr/>
      <dgm:t>
        <a:bodyPr/>
        <a:lstStyle/>
        <a:p>
          <a:endParaRPr lang="en-US"/>
        </a:p>
      </dgm:t>
    </dgm:pt>
    <dgm:pt modelId="{3FC65888-9211-4DDF-8C3E-6895AFC22059}">
      <dgm:prSet/>
      <dgm:spPr/>
      <dgm:t>
        <a:bodyPr/>
        <a:lstStyle/>
        <a:p>
          <a:r>
            <a:rPr lang="en-US"/>
            <a:t>Prag</a:t>
          </a:r>
        </a:p>
      </dgm:t>
    </dgm:pt>
    <dgm:pt modelId="{2E2B9832-C737-42AE-8734-BD02C049F2FE}" type="parTrans" cxnId="{FCD07324-8A40-4A90-B1E3-3D449493723E}">
      <dgm:prSet/>
      <dgm:spPr/>
      <dgm:t>
        <a:bodyPr/>
        <a:lstStyle/>
        <a:p>
          <a:endParaRPr lang="en-US"/>
        </a:p>
      </dgm:t>
    </dgm:pt>
    <dgm:pt modelId="{81B8B40F-9EFD-4EF9-BDE3-9DD232086030}" type="sibTrans" cxnId="{FCD07324-8A40-4A90-B1E3-3D449493723E}">
      <dgm:prSet/>
      <dgm:spPr/>
      <dgm:t>
        <a:bodyPr/>
        <a:lstStyle/>
        <a:p>
          <a:endParaRPr lang="en-US"/>
        </a:p>
      </dgm:t>
    </dgm:pt>
    <dgm:pt modelId="{8E0D15DC-22BF-471E-AAC9-C7ADD0F7B783}">
      <dgm:prSet/>
      <dgm:spPr/>
      <dgm:t>
        <a:bodyPr/>
        <a:lstStyle/>
        <a:p>
          <a:r>
            <a:rPr lang="en-US"/>
            <a:t>Restider</a:t>
          </a:r>
        </a:p>
      </dgm:t>
    </dgm:pt>
    <dgm:pt modelId="{7ECA48E9-45C0-4031-B057-1BBA647F9441}" type="parTrans" cxnId="{19C1A180-43B6-4577-ADE0-C137668DAC31}">
      <dgm:prSet/>
      <dgm:spPr/>
      <dgm:t>
        <a:bodyPr/>
        <a:lstStyle/>
        <a:p>
          <a:endParaRPr lang="en-US"/>
        </a:p>
      </dgm:t>
    </dgm:pt>
    <dgm:pt modelId="{5A41CE0C-1DD5-4FAD-A22B-4FB47FB02ECC}" type="sibTrans" cxnId="{19C1A180-43B6-4577-ADE0-C137668DAC31}">
      <dgm:prSet/>
      <dgm:spPr/>
      <dgm:t>
        <a:bodyPr/>
        <a:lstStyle/>
        <a:p>
          <a:endParaRPr lang="en-US"/>
        </a:p>
      </dgm:t>
    </dgm:pt>
    <dgm:pt modelId="{E62EC56E-3544-4963-A129-0D683BF659BE}">
      <dgm:prSet/>
      <dgm:spPr/>
      <dgm:t>
        <a:bodyPr/>
        <a:lstStyle/>
        <a:p>
          <a:r>
            <a:rPr lang="en-US"/>
            <a:t>Hotell</a:t>
          </a:r>
        </a:p>
      </dgm:t>
    </dgm:pt>
    <dgm:pt modelId="{0C55B896-5F0C-4EDD-B482-46599D3F7BC2}" type="parTrans" cxnId="{3D7FB1A4-6CB3-48ED-ACBB-C9DB18227C8B}">
      <dgm:prSet/>
      <dgm:spPr/>
      <dgm:t>
        <a:bodyPr/>
        <a:lstStyle/>
        <a:p>
          <a:endParaRPr lang="en-US"/>
        </a:p>
      </dgm:t>
    </dgm:pt>
    <dgm:pt modelId="{6B78FDA6-21C1-4A62-8E3B-930E4C37DFC4}" type="sibTrans" cxnId="{3D7FB1A4-6CB3-48ED-ACBB-C9DB18227C8B}">
      <dgm:prSet/>
      <dgm:spPr/>
      <dgm:t>
        <a:bodyPr/>
        <a:lstStyle/>
        <a:p>
          <a:endParaRPr lang="en-US"/>
        </a:p>
      </dgm:t>
    </dgm:pt>
    <dgm:pt modelId="{C1545080-D6BC-458A-AC84-80B4ABEFCB10}">
      <dgm:prSet/>
      <dgm:spPr/>
      <dgm:t>
        <a:bodyPr/>
        <a:lstStyle/>
        <a:p>
          <a:r>
            <a:rPr lang="en-US"/>
            <a:t>Ekonomi</a:t>
          </a:r>
        </a:p>
      </dgm:t>
    </dgm:pt>
    <dgm:pt modelId="{26208B6E-3DF6-4DD5-8B8F-A6914D037E5C}" type="parTrans" cxnId="{E68F75A2-DC07-4523-A256-7DF25142BE07}">
      <dgm:prSet/>
      <dgm:spPr/>
      <dgm:t>
        <a:bodyPr/>
        <a:lstStyle/>
        <a:p>
          <a:endParaRPr lang="en-US"/>
        </a:p>
      </dgm:t>
    </dgm:pt>
    <dgm:pt modelId="{CB4A4C78-4D46-4B29-A169-3A55F4E7F8DC}" type="sibTrans" cxnId="{E68F75A2-DC07-4523-A256-7DF25142BE07}">
      <dgm:prSet/>
      <dgm:spPr/>
      <dgm:t>
        <a:bodyPr/>
        <a:lstStyle/>
        <a:p>
          <a:endParaRPr lang="en-US"/>
        </a:p>
      </dgm:t>
    </dgm:pt>
    <dgm:pt modelId="{340AA6AF-CB12-42ED-AB49-07D9443A96FF}">
      <dgm:prSet/>
      <dgm:spPr/>
      <dgm:t>
        <a:bodyPr/>
        <a:lstStyle/>
        <a:p>
          <a:r>
            <a:rPr lang="en-US"/>
            <a:t>Regler och tider</a:t>
          </a:r>
        </a:p>
      </dgm:t>
    </dgm:pt>
    <dgm:pt modelId="{3CE22C4C-222F-464B-98D0-E13739318BFB}" type="parTrans" cxnId="{26AA1DD4-5476-4408-9C69-05204306C744}">
      <dgm:prSet/>
      <dgm:spPr/>
      <dgm:t>
        <a:bodyPr/>
        <a:lstStyle/>
        <a:p>
          <a:endParaRPr lang="en-US"/>
        </a:p>
      </dgm:t>
    </dgm:pt>
    <dgm:pt modelId="{AFBB459C-0AA2-4877-8A37-DF42B323F8F2}" type="sibTrans" cxnId="{26AA1DD4-5476-4408-9C69-05204306C744}">
      <dgm:prSet/>
      <dgm:spPr/>
      <dgm:t>
        <a:bodyPr/>
        <a:lstStyle/>
        <a:p>
          <a:endParaRPr lang="en-US"/>
        </a:p>
      </dgm:t>
    </dgm:pt>
    <dgm:pt modelId="{491BB92E-99FE-457B-AA2E-BCA10BB52EBC}">
      <dgm:prSet/>
      <dgm:spPr/>
      <dgm:t>
        <a:bodyPr/>
        <a:lstStyle/>
        <a:p>
          <a:r>
            <a:rPr lang="en-US" dirty="0" err="1"/>
            <a:t>Distriktslagsnominering</a:t>
          </a:r>
          <a:r>
            <a:rPr lang="en-US" dirty="0"/>
            <a:t> F08</a:t>
          </a:r>
        </a:p>
      </dgm:t>
    </dgm:pt>
    <dgm:pt modelId="{5DB50EAE-D8C5-4BD3-B54C-0AA39C5A954E}" type="parTrans" cxnId="{A535D427-E703-4102-AA47-8C3FCF632FE9}">
      <dgm:prSet/>
      <dgm:spPr/>
      <dgm:t>
        <a:bodyPr/>
        <a:lstStyle/>
        <a:p>
          <a:endParaRPr lang="en-US"/>
        </a:p>
      </dgm:t>
    </dgm:pt>
    <dgm:pt modelId="{31A894FB-57B9-432C-B89F-69BC0953E5E2}" type="sibTrans" cxnId="{A535D427-E703-4102-AA47-8C3FCF632FE9}">
      <dgm:prSet/>
      <dgm:spPr/>
      <dgm:t>
        <a:bodyPr/>
        <a:lstStyle/>
        <a:p>
          <a:endParaRPr lang="en-US"/>
        </a:p>
      </dgm:t>
    </dgm:pt>
    <dgm:pt modelId="{E219151A-7F25-472D-B53D-438A7CEB6B8C}">
      <dgm:prSet/>
      <dgm:spPr/>
      <dgm:t>
        <a:bodyPr/>
        <a:lstStyle/>
        <a:p>
          <a:r>
            <a:rPr lang="en-US"/>
            <a:t>Övrigt</a:t>
          </a:r>
        </a:p>
      </dgm:t>
    </dgm:pt>
    <dgm:pt modelId="{6838452B-A466-45AF-9328-4895FCC5A45A}" type="parTrans" cxnId="{3D55C977-DB23-4F63-BBC9-A0D842066329}">
      <dgm:prSet/>
      <dgm:spPr/>
      <dgm:t>
        <a:bodyPr/>
        <a:lstStyle/>
        <a:p>
          <a:endParaRPr lang="en-US"/>
        </a:p>
      </dgm:t>
    </dgm:pt>
    <dgm:pt modelId="{683447CE-9F6E-445A-B401-7756543B1E91}" type="sibTrans" cxnId="{3D55C977-DB23-4F63-BBC9-A0D842066329}">
      <dgm:prSet/>
      <dgm:spPr/>
      <dgm:t>
        <a:bodyPr/>
        <a:lstStyle/>
        <a:p>
          <a:endParaRPr lang="en-US"/>
        </a:p>
      </dgm:t>
    </dgm:pt>
    <dgm:pt modelId="{C6CF6C02-CFB0-4743-941E-707679C7E230}" type="pres">
      <dgm:prSet presAssocID="{214F032B-AA02-48AA-92CB-E791FB095A03}" presName="linear" presStyleCnt="0">
        <dgm:presLayoutVars>
          <dgm:dir/>
          <dgm:animLvl val="lvl"/>
          <dgm:resizeHandles val="exact"/>
        </dgm:presLayoutVars>
      </dgm:prSet>
      <dgm:spPr/>
    </dgm:pt>
    <dgm:pt modelId="{7237B694-0B8F-9A4A-8DA6-7AE7A4585EC6}" type="pres">
      <dgm:prSet presAssocID="{6932FCBB-53DC-41AA-A9F5-1AE2428ACFAE}" presName="parentLin" presStyleCnt="0"/>
      <dgm:spPr/>
    </dgm:pt>
    <dgm:pt modelId="{4655E14A-90E7-5A41-BF76-D32999DEAAFF}" type="pres">
      <dgm:prSet presAssocID="{6932FCBB-53DC-41AA-A9F5-1AE2428ACFAE}" presName="parentLeftMargin" presStyleLbl="node1" presStyleIdx="0" presStyleCnt="4"/>
      <dgm:spPr/>
    </dgm:pt>
    <dgm:pt modelId="{BF0BE080-EBD7-C24E-BEC3-FA8EFC14C455}" type="pres">
      <dgm:prSet presAssocID="{6932FCBB-53DC-41AA-A9F5-1AE2428ACF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824AB6-5CBF-8240-9ED4-B1DA34ED8CFA}" type="pres">
      <dgm:prSet presAssocID="{6932FCBB-53DC-41AA-A9F5-1AE2428ACFAE}" presName="negativeSpace" presStyleCnt="0"/>
      <dgm:spPr/>
    </dgm:pt>
    <dgm:pt modelId="{1C290B9E-9E04-7448-B558-D31400CC3E44}" type="pres">
      <dgm:prSet presAssocID="{6932FCBB-53DC-41AA-A9F5-1AE2428ACFAE}" presName="childText" presStyleLbl="conFgAcc1" presStyleIdx="0" presStyleCnt="4">
        <dgm:presLayoutVars>
          <dgm:bulletEnabled val="1"/>
        </dgm:presLayoutVars>
      </dgm:prSet>
      <dgm:spPr/>
    </dgm:pt>
    <dgm:pt modelId="{04757880-E36D-3848-B4E2-7B217E80CFE7}" type="pres">
      <dgm:prSet presAssocID="{9C308DDC-3691-4E7A-BBA4-856D0239512B}" presName="spaceBetweenRectangles" presStyleCnt="0"/>
      <dgm:spPr/>
    </dgm:pt>
    <dgm:pt modelId="{3A14041C-503E-3642-A596-788B2D4FBFC4}" type="pres">
      <dgm:prSet presAssocID="{3FC65888-9211-4DDF-8C3E-6895AFC22059}" presName="parentLin" presStyleCnt="0"/>
      <dgm:spPr/>
    </dgm:pt>
    <dgm:pt modelId="{A34E0E31-1CF8-2540-84D5-149C8AD40C37}" type="pres">
      <dgm:prSet presAssocID="{3FC65888-9211-4DDF-8C3E-6895AFC22059}" presName="parentLeftMargin" presStyleLbl="node1" presStyleIdx="0" presStyleCnt="4"/>
      <dgm:spPr/>
    </dgm:pt>
    <dgm:pt modelId="{E0B52222-D395-414C-87D1-0A2CC18C0023}" type="pres">
      <dgm:prSet presAssocID="{3FC65888-9211-4DDF-8C3E-6895AFC220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11C1A3-7928-2745-A7AB-CACB13B5CC54}" type="pres">
      <dgm:prSet presAssocID="{3FC65888-9211-4DDF-8C3E-6895AFC22059}" presName="negativeSpace" presStyleCnt="0"/>
      <dgm:spPr/>
    </dgm:pt>
    <dgm:pt modelId="{0BDD1763-CD6B-1B4F-A021-B60375FC147C}" type="pres">
      <dgm:prSet presAssocID="{3FC65888-9211-4DDF-8C3E-6895AFC22059}" presName="childText" presStyleLbl="conFgAcc1" presStyleIdx="1" presStyleCnt="4">
        <dgm:presLayoutVars>
          <dgm:bulletEnabled val="1"/>
        </dgm:presLayoutVars>
      </dgm:prSet>
      <dgm:spPr/>
    </dgm:pt>
    <dgm:pt modelId="{C76590B2-B65E-5049-B8E8-1666AE8DB1C2}" type="pres">
      <dgm:prSet presAssocID="{81B8B40F-9EFD-4EF9-BDE3-9DD232086030}" presName="spaceBetweenRectangles" presStyleCnt="0"/>
      <dgm:spPr/>
    </dgm:pt>
    <dgm:pt modelId="{3AEE853A-2DC7-114F-B128-64492F491AE7}" type="pres">
      <dgm:prSet presAssocID="{491BB92E-99FE-457B-AA2E-BCA10BB52EBC}" presName="parentLin" presStyleCnt="0"/>
      <dgm:spPr/>
    </dgm:pt>
    <dgm:pt modelId="{4964A570-4566-934C-A830-788D19567E06}" type="pres">
      <dgm:prSet presAssocID="{491BB92E-99FE-457B-AA2E-BCA10BB52EBC}" presName="parentLeftMargin" presStyleLbl="node1" presStyleIdx="1" presStyleCnt="4"/>
      <dgm:spPr/>
    </dgm:pt>
    <dgm:pt modelId="{656F46D2-B2B1-0644-99FD-335463E58DB2}" type="pres">
      <dgm:prSet presAssocID="{491BB92E-99FE-457B-AA2E-BCA10BB52E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E5D350-C181-6743-8813-426AB5A3F4A0}" type="pres">
      <dgm:prSet presAssocID="{491BB92E-99FE-457B-AA2E-BCA10BB52EBC}" presName="negativeSpace" presStyleCnt="0"/>
      <dgm:spPr/>
    </dgm:pt>
    <dgm:pt modelId="{50D2A5CB-02C5-D44E-B83C-70C675C35596}" type="pres">
      <dgm:prSet presAssocID="{491BB92E-99FE-457B-AA2E-BCA10BB52EBC}" presName="childText" presStyleLbl="conFgAcc1" presStyleIdx="2" presStyleCnt="4">
        <dgm:presLayoutVars>
          <dgm:bulletEnabled val="1"/>
        </dgm:presLayoutVars>
      </dgm:prSet>
      <dgm:spPr/>
    </dgm:pt>
    <dgm:pt modelId="{2635C8A5-EBE7-E248-8658-0732AE19719C}" type="pres">
      <dgm:prSet presAssocID="{31A894FB-57B9-432C-B89F-69BC0953E5E2}" presName="spaceBetweenRectangles" presStyleCnt="0"/>
      <dgm:spPr/>
    </dgm:pt>
    <dgm:pt modelId="{50B73BFF-CE1D-F54A-BBA9-E8C1CF4A4CF2}" type="pres">
      <dgm:prSet presAssocID="{E219151A-7F25-472D-B53D-438A7CEB6B8C}" presName="parentLin" presStyleCnt="0"/>
      <dgm:spPr/>
    </dgm:pt>
    <dgm:pt modelId="{43A9706A-FE7A-E34B-9C5B-8BCACB0CCE3B}" type="pres">
      <dgm:prSet presAssocID="{E219151A-7F25-472D-B53D-438A7CEB6B8C}" presName="parentLeftMargin" presStyleLbl="node1" presStyleIdx="2" presStyleCnt="4"/>
      <dgm:spPr/>
    </dgm:pt>
    <dgm:pt modelId="{4326CF58-5FDA-4544-8A4C-9D3AA4A854C5}" type="pres">
      <dgm:prSet presAssocID="{E219151A-7F25-472D-B53D-438A7CEB6B8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E977D5A-4DE2-974E-ACFB-5F9394DD816A}" type="pres">
      <dgm:prSet presAssocID="{E219151A-7F25-472D-B53D-438A7CEB6B8C}" presName="negativeSpace" presStyleCnt="0"/>
      <dgm:spPr/>
    </dgm:pt>
    <dgm:pt modelId="{B85316DB-D5B7-0F4C-82F9-34BD911612F8}" type="pres">
      <dgm:prSet presAssocID="{E219151A-7F25-472D-B53D-438A7CEB6B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803701-8A88-7946-B930-F30F9E59A7D6}" type="presOf" srcId="{3FC65888-9211-4DDF-8C3E-6895AFC22059}" destId="{E0B52222-D395-414C-87D1-0A2CC18C0023}" srcOrd="1" destOrd="0" presId="urn:microsoft.com/office/officeart/2005/8/layout/list1"/>
    <dgm:cxn modelId="{EC191B17-3DAD-DA41-9B2B-05E1B7918402}" type="presOf" srcId="{E62EC56E-3544-4963-A129-0D683BF659BE}" destId="{0BDD1763-CD6B-1B4F-A021-B60375FC147C}" srcOrd="0" destOrd="1" presId="urn:microsoft.com/office/officeart/2005/8/layout/list1"/>
    <dgm:cxn modelId="{FCD07324-8A40-4A90-B1E3-3D449493723E}" srcId="{214F032B-AA02-48AA-92CB-E791FB095A03}" destId="{3FC65888-9211-4DDF-8C3E-6895AFC22059}" srcOrd="1" destOrd="0" parTransId="{2E2B9832-C737-42AE-8734-BD02C049F2FE}" sibTransId="{81B8B40F-9EFD-4EF9-BDE3-9DD232086030}"/>
    <dgm:cxn modelId="{A535D427-E703-4102-AA47-8C3FCF632FE9}" srcId="{214F032B-AA02-48AA-92CB-E791FB095A03}" destId="{491BB92E-99FE-457B-AA2E-BCA10BB52EBC}" srcOrd="2" destOrd="0" parTransId="{5DB50EAE-D8C5-4BD3-B54C-0AA39C5A954E}" sibTransId="{31A894FB-57B9-432C-B89F-69BC0953E5E2}"/>
    <dgm:cxn modelId="{0D753E37-0ED1-CC43-BB5A-6CDDBF28ACAE}" type="presOf" srcId="{E219151A-7F25-472D-B53D-438A7CEB6B8C}" destId="{43A9706A-FE7A-E34B-9C5B-8BCACB0CCE3B}" srcOrd="0" destOrd="0" presId="urn:microsoft.com/office/officeart/2005/8/layout/list1"/>
    <dgm:cxn modelId="{E6641F39-AD79-9B42-AE69-5D3AB98F5E0F}" type="presOf" srcId="{6932FCBB-53DC-41AA-A9F5-1AE2428ACFAE}" destId="{4655E14A-90E7-5A41-BF76-D32999DEAAFF}" srcOrd="0" destOrd="0" presId="urn:microsoft.com/office/officeart/2005/8/layout/list1"/>
    <dgm:cxn modelId="{BE430A69-F6D7-C945-9FF3-835A45AAEF12}" type="presOf" srcId="{E219151A-7F25-472D-B53D-438A7CEB6B8C}" destId="{4326CF58-5FDA-4544-8A4C-9D3AA4A854C5}" srcOrd="1" destOrd="0" presId="urn:microsoft.com/office/officeart/2005/8/layout/list1"/>
    <dgm:cxn modelId="{3E01B869-2F10-6344-BE69-1B138690755F}" type="presOf" srcId="{491BB92E-99FE-457B-AA2E-BCA10BB52EBC}" destId="{656F46D2-B2B1-0644-99FD-335463E58DB2}" srcOrd="1" destOrd="0" presId="urn:microsoft.com/office/officeart/2005/8/layout/list1"/>
    <dgm:cxn modelId="{3D55C977-DB23-4F63-BBC9-A0D842066329}" srcId="{214F032B-AA02-48AA-92CB-E791FB095A03}" destId="{E219151A-7F25-472D-B53D-438A7CEB6B8C}" srcOrd="3" destOrd="0" parTransId="{6838452B-A466-45AF-9328-4895FCC5A45A}" sibTransId="{683447CE-9F6E-445A-B401-7756543B1E91}"/>
    <dgm:cxn modelId="{19C1A180-43B6-4577-ADE0-C137668DAC31}" srcId="{3FC65888-9211-4DDF-8C3E-6895AFC22059}" destId="{8E0D15DC-22BF-471E-AAC9-C7ADD0F7B783}" srcOrd="0" destOrd="0" parTransId="{7ECA48E9-45C0-4031-B057-1BBA647F9441}" sibTransId="{5A41CE0C-1DD5-4FAD-A22B-4FB47FB02ECC}"/>
    <dgm:cxn modelId="{8F62B885-0DBB-AC42-8071-1A6C1906F7AD}" type="presOf" srcId="{8E0D15DC-22BF-471E-AAC9-C7ADD0F7B783}" destId="{0BDD1763-CD6B-1B4F-A021-B60375FC147C}" srcOrd="0" destOrd="0" presId="urn:microsoft.com/office/officeart/2005/8/layout/list1"/>
    <dgm:cxn modelId="{03500595-03AE-154D-A79E-2ABCACE9EA5C}" type="presOf" srcId="{214F032B-AA02-48AA-92CB-E791FB095A03}" destId="{C6CF6C02-CFB0-4743-941E-707679C7E230}" srcOrd="0" destOrd="0" presId="urn:microsoft.com/office/officeart/2005/8/layout/list1"/>
    <dgm:cxn modelId="{B7248299-6A88-C441-8CA3-87C603621EDE}" type="presOf" srcId="{6932FCBB-53DC-41AA-A9F5-1AE2428ACFAE}" destId="{BF0BE080-EBD7-C24E-BEC3-FA8EFC14C455}" srcOrd="1" destOrd="0" presId="urn:microsoft.com/office/officeart/2005/8/layout/list1"/>
    <dgm:cxn modelId="{E68F75A2-DC07-4523-A256-7DF25142BE07}" srcId="{3FC65888-9211-4DDF-8C3E-6895AFC22059}" destId="{C1545080-D6BC-458A-AC84-80B4ABEFCB10}" srcOrd="2" destOrd="0" parTransId="{26208B6E-3DF6-4DD5-8B8F-A6914D037E5C}" sibTransId="{CB4A4C78-4D46-4B29-A169-3A55F4E7F8DC}"/>
    <dgm:cxn modelId="{3D7FB1A4-6CB3-48ED-ACBB-C9DB18227C8B}" srcId="{3FC65888-9211-4DDF-8C3E-6895AFC22059}" destId="{E62EC56E-3544-4963-A129-0D683BF659BE}" srcOrd="1" destOrd="0" parTransId="{0C55B896-5F0C-4EDD-B482-46599D3F7BC2}" sibTransId="{6B78FDA6-21C1-4A62-8E3B-930E4C37DFC4}"/>
    <dgm:cxn modelId="{7AA4B7AE-AAF3-CF4A-9164-282A513DF3F9}" type="presOf" srcId="{491BB92E-99FE-457B-AA2E-BCA10BB52EBC}" destId="{4964A570-4566-934C-A830-788D19567E06}" srcOrd="0" destOrd="0" presId="urn:microsoft.com/office/officeart/2005/8/layout/list1"/>
    <dgm:cxn modelId="{40CC07BD-1A4C-464A-A103-C0A8BAD3CBB2}" srcId="{214F032B-AA02-48AA-92CB-E791FB095A03}" destId="{6932FCBB-53DC-41AA-A9F5-1AE2428ACFAE}" srcOrd="0" destOrd="0" parTransId="{DB3B1BF7-1AAF-4A97-B475-83E055589890}" sibTransId="{9C308DDC-3691-4E7A-BBA4-856D0239512B}"/>
    <dgm:cxn modelId="{6E05F8BD-C884-5242-8F1D-69CE94B009F6}" type="presOf" srcId="{C1545080-D6BC-458A-AC84-80B4ABEFCB10}" destId="{0BDD1763-CD6B-1B4F-A021-B60375FC147C}" srcOrd="0" destOrd="2" presId="urn:microsoft.com/office/officeart/2005/8/layout/list1"/>
    <dgm:cxn modelId="{18C28EC4-12A7-1342-A341-33D41D74B57B}" type="presOf" srcId="{340AA6AF-CB12-42ED-AB49-07D9443A96FF}" destId="{0BDD1763-CD6B-1B4F-A021-B60375FC147C}" srcOrd="0" destOrd="3" presId="urn:microsoft.com/office/officeart/2005/8/layout/list1"/>
    <dgm:cxn modelId="{26AA1DD4-5476-4408-9C69-05204306C744}" srcId="{3FC65888-9211-4DDF-8C3E-6895AFC22059}" destId="{340AA6AF-CB12-42ED-AB49-07D9443A96FF}" srcOrd="3" destOrd="0" parTransId="{3CE22C4C-222F-464B-98D0-E13739318BFB}" sibTransId="{AFBB459C-0AA2-4877-8A37-DF42B323F8F2}"/>
    <dgm:cxn modelId="{36E53AE2-35D4-F34F-B69C-20E67BE2F4B9}" type="presOf" srcId="{3FC65888-9211-4DDF-8C3E-6895AFC22059}" destId="{A34E0E31-1CF8-2540-84D5-149C8AD40C37}" srcOrd="0" destOrd="0" presId="urn:microsoft.com/office/officeart/2005/8/layout/list1"/>
    <dgm:cxn modelId="{72FDA7B2-8830-C246-A715-5559FD1271FD}" type="presParOf" srcId="{C6CF6C02-CFB0-4743-941E-707679C7E230}" destId="{7237B694-0B8F-9A4A-8DA6-7AE7A4585EC6}" srcOrd="0" destOrd="0" presId="urn:microsoft.com/office/officeart/2005/8/layout/list1"/>
    <dgm:cxn modelId="{9060FB74-D836-1942-B54A-6DBC3F5D8521}" type="presParOf" srcId="{7237B694-0B8F-9A4A-8DA6-7AE7A4585EC6}" destId="{4655E14A-90E7-5A41-BF76-D32999DEAAFF}" srcOrd="0" destOrd="0" presId="urn:microsoft.com/office/officeart/2005/8/layout/list1"/>
    <dgm:cxn modelId="{A50C6684-DA85-5240-8795-59D0C2098B78}" type="presParOf" srcId="{7237B694-0B8F-9A4A-8DA6-7AE7A4585EC6}" destId="{BF0BE080-EBD7-C24E-BEC3-FA8EFC14C455}" srcOrd="1" destOrd="0" presId="urn:microsoft.com/office/officeart/2005/8/layout/list1"/>
    <dgm:cxn modelId="{B9B67F54-E501-AB4F-B637-75278A3E9A51}" type="presParOf" srcId="{C6CF6C02-CFB0-4743-941E-707679C7E230}" destId="{9C824AB6-5CBF-8240-9ED4-B1DA34ED8CFA}" srcOrd="1" destOrd="0" presId="urn:microsoft.com/office/officeart/2005/8/layout/list1"/>
    <dgm:cxn modelId="{BF801322-307C-AE4E-8203-AD1AAF2F7C1D}" type="presParOf" srcId="{C6CF6C02-CFB0-4743-941E-707679C7E230}" destId="{1C290B9E-9E04-7448-B558-D31400CC3E44}" srcOrd="2" destOrd="0" presId="urn:microsoft.com/office/officeart/2005/8/layout/list1"/>
    <dgm:cxn modelId="{A9C765D7-6AF9-5C44-86E7-047AE8CA0ADF}" type="presParOf" srcId="{C6CF6C02-CFB0-4743-941E-707679C7E230}" destId="{04757880-E36D-3848-B4E2-7B217E80CFE7}" srcOrd="3" destOrd="0" presId="urn:microsoft.com/office/officeart/2005/8/layout/list1"/>
    <dgm:cxn modelId="{3A5BEFF7-1ABD-E546-8134-D3C8725C9A8B}" type="presParOf" srcId="{C6CF6C02-CFB0-4743-941E-707679C7E230}" destId="{3A14041C-503E-3642-A596-788B2D4FBFC4}" srcOrd="4" destOrd="0" presId="urn:microsoft.com/office/officeart/2005/8/layout/list1"/>
    <dgm:cxn modelId="{05D02A97-5F11-1444-BBBE-B0A98804DACC}" type="presParOf" srcId="{3A14041C-503E-3642-A596-788B2D4FBFC4}" destId="{A34E0E31-1CF8-2540-84D5-149C8AD40C37}" srcOrd="0" destOrd="0" presId="urn:microsoft.com/office/officeart/2005/8/layout/list1"/>
    <dgm:cxn modelId="{4DEB6D68-9561-914E-8724-0B9BC00196C1}" type="presParOf" srcId="{3A14041C-503E-3642-A596-788B2D4FBFC4}" destId="{E0B52222-D395-414C-87D1-0A2CC18C0023}" srcOrd="1" destOrd="0" presId="urn:microsoft.com/office/officeart/2005/8/layout/list1"/>
    <dgm:cxn modelId="{7E632958-9A9D-2B41-987D-D718AA845529}" type="presParOf" srcId="{C6CF6C02-CFB0-4743-941E-707679C7E230}" destId="{2811C1A3-7928-2745-A7AB-CACB13B5CC54}" srcOrd="5" destOrd="0" presId="urn:microsoft.com/office/officeart/2005/8/layout/list1"/>
    <dgm:cxn modelId="{8E38074E-B74B-9E48-B4FE-D48D1893483F}" type="presParOf" srcId="{C6CF6C02-CFB0-4743-941E-707679C7E230}" destId="{0BDD1763-CD6B-1B4F-A021-B60375FC147C}" srcOrd="6" destOrd="0" presId="urn:microsoft.com/office/officeart/2005/8/layout/list1"/>
    <dgm:cxn modelId="{BA19225B-A21C-D249-B34E-19B0FD6CCD5E}" type="presParOf" srcId="{C6CF6C02-CFB0-4743-941E-707679C7E230}" destId="{C76590B2-B65E-5049-B8E8-1666AE8DB1C2}" srcOrd="7" destOrd="0" presId="urn:microsoft.com/office/officeart/2005/8/layout/list1"/>
    <dgm:cxn modelId="{7E5BFA9C-54A0-E643-9AA9-6EB3471877BE}" type="presParOf" srcId="{C6CF6C02-CFB0-4743-941E-707679C7E230}" destId="{3AEE853A-2DC7-114F-B128-64492F491AE7}" srcOrd="8" destOrd="0" presId="urn:microsoft.com/office/officeart/2005/8/layout/list1"/>
    <dgm:cxn modelId="{D5902CAD-A325-6D4A-991B-A36E754DC2CC}" type="presParOf" srcId="{3AEE853A-2DC7-114F-B128-64492F491AE7}" destId="{4964A570-4566-934C-A830-788D19567E06}" srcOrd="0" destOrd="0" presId="urn:microsoft.com/office/officeart/2005/8/layout/list1"/>
    <dgm:cxn modelId="{250B5A22-1E26-5C46-8759-A79251517638}" type="presParOf" srcId="{3AEE853A-2DC7-114F-B128-64492F491AE7}" destId="{656F46D2-B2B1-0644-99FD-335463E58DB2}" srcOrd="1" destOrd="0" presId="urn:microsoft.com/office/officeart/2005/8/layout/list1"/>
    <dgm:cxn modelId="{EE190670-A6F5-A64E-9AF1-6DBAB2DE3C6C}" type="presParOf" srcId="{C6CF6C02-CFB0-4743-941E-707679C7E230}" destId="{30E5D350-C181-6743-8813-426AB5A3F4A0}" srcOrd="9" destOrd="0" presId="urn:microsoft.com/office/officeart/2005/8/layout/list1"/>
    <dgm:cxn modelId="{D22C5955-90B5-AD42-85CF-A27B79B836F8}" type="presParOf" srcId="{C6CF6C02-CFB0-4743-941E-707679C7E230}" destId="{50D2A5CB-02C5-D44E-B83C-70C675C35596}" srcOrd="10" destOrd="0" presId="urn:microsoft.com/office/officeart/2005/8/layout/list1"/>
    <dgm:cxn modelId="{E48C72DB-F3F1-674E-9E9C-7ED12C26BEF9}" type="presParOf" srcId="{C6CF6C02-CFB0-4743-941E-707679C7E230}" destId="{2635C8A5-EBE7-E248-8658-0732AE19719C}" srcOrd="11" destOrd="0" presId="urn:microsoft.com/office/officeart/2005/8/layout/list1"/>
    <dgm:cxn modelId="{9250C367-0E07-6947-BD00-5CC10EAF4F64}" type="presParOf" srcId="{C6CF6C02-CFB0-4743-941E-707679C7E230}" destId="{50B73BFF-CE1D-F54A-BBA9-E8C1CF4A4CF2}" srcOrd="12" destOrd="0" presId="urn:microsoft.com/office/officeart/2005/8/layout/list1"/>
    <dgm:cxn modelId="{7BD17E0A-11FD-0342-ACB6-9406BB4EC12D}" type="presParOf" srcId="{50B73BFF-CE1D-F54A-BBA9-E8C1CF4A4CF2}" destId="{43A9706A-FE7A-E34B-9C5B-8BCACB0CCE3B}" srcOrd="0" destOrd="0" presId="urn:microsoft.com/office/officeart/2005/8/layout/list1"/>
    <dgm:cxn modelId="{DC41A4B4-DF9E-0546-AB27-8FAF040469AB}" type="presParOf" srcId="{50B73BFF-CE1D-F54A-BBA9-E8C1CF4A4CF2}" destId="{4326CF58-5FDA-4544-8A4C-9D3AA4A854C5}" srcOrd="1" destOrd="0" presId="urn:microsoft.com/office/officeart/2005/8/layout/list1"/>
    <dgm:cxn modelId="{C59B63EB-0E59-4344-9476-6F0A709E1C91}" type="presParOf" srcId="{C6CF6C02-CFB0-4743-941E-707679C7E230}" destId="{EE977D5A-4DE2-974E-ACFB-5F9394DD816A}" srcOrd="13" destOrd="0" presId="urn:microsoft.com/office/officeart/2005/8/layout/list1"/>
    <dgm:cxn modelId="{8F85E382-B0DA-A142-A69A-0709A5644556}" type="presParOf" srcId="{C6CF6C02-CFB0-4743-941E-707679C7E230}" destId="{B85316DB-D5B7-0F4C-82F9-34BD911612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0B9E-9E04-7448-B558-D31400CC3E44}">
      <dsp:nvSpPr>
        <dsp:cNvPr id="0" name=""/>
        <dsp:cNvSpPr/>
      </dsp:nvSpPr>
      <dsp:spPr>
        <a:xfrm>
          <a:off x="0" y="387589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BE080-EBD7-C24E-BEC3-FA8EFC14C455}">
      <dsp:nvSpPr>
        <dsp:cNvPr id="0" name=""/>
        <dsp:cNvSpPr/>
      </dsp:nvSpPr>
      <dsp:spPr>
        <a:xfrm>
          <a:off x="333341" y="62869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Spelarmötet</a:t>
          </a:r>
        </a:p>
      </dsp:txBody>
      <dsp:txXfrm>
        <a:off x="365044" y="94572"/>
        <a:ext cx="4603377" cy="586034"/>
      </dsp:txXfrm>
    </dsp:sp>
    <dsp:sp modelId="{0BDD1763-CD6B-1B4F-A021-B60375FC147C}">
      <dsp:nvSpPr>
        <dsp:cNvPr id="0" name=""/>
        <dsp:cNvSpPr/>
      </dsp:nvSpPr>
      <dsp:spPr>
        <a:xfrm>
          <a:off x="0" y="1385509"/>
          <a:ext cx="6666833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Restider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Hotell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Ekonomi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Regler och tider</a:t>
          </a:r>
        </a:p>
      </dsp:txBody>
      <dsp:txXfrm>
        <a:off x="0" y="1385509"/>
        <a:ext cx="6666833" cy="2009700"/>
      </dsp:txXfrm>
    </dsp:sp>
    <dsp:sp modelId="{E0B52222-D395-414C-87D1-0A2CC18C0023}">
      <dsp:nvSpPr>
        <dsp:cNvPr id="0" name=""/>
        <dsp:cNvSpPr/>
      </dsp:nvSpPr>
      <dsp:spPr>
        <a:xfrm>
          <a:off x="333341" y="1060789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Prag</a:t>
          </a:r>
        </a:p>
      </dsp:txBody>
      <dsp:txXfrm>
        <a:off x="365044" y="1092492"/>
        <a:ext cx="4603377" cy="586034"/>
      </dsp:txXfrm>
    </dsp:sp>
    <dsp:sp modelId="{50D2A5CB-02C5-D44E-B83C-70C675C35596}">
      <dsp:nvSpPr>
        <dsp:cNvPr id="0" name=""/>
        <dsp:cNvSpPr/>
      </dsp:nvSpPr>
      <dsp:spPr>
        <a:xfrm>
          <a:off x="0" y="3838730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46D2-B2B1-0644-99FD-335463E58DB2}">
      <dsp:nvSpPr>
        <dsp:cNvPr id="0" name=""/>
        <dsp:cNvSpPr/>
      </dsp:nvSpPr>
      <dsp:spPr>
        <a:xfrm>
          <a:off x="333341" y="3514010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Distriktslagsnominering</a:t>
          </a:r>
          <a:r>
            <a:rPr lang="en-US" sz="2200" kern="1200" dirty="0"/>
            <a:t> F08</a:t>
          </a:r>
        </a:p>
      </dsp:txBody>
      <dsp:txXfrm>
        <a:off x="365044" y="3545713"/>
        <a:ext cx="4603377" cy="586034"/>
      </dsp:txXfrm>
    </dsp:sp>
    <dsp:sp modelId="{B85316DB-D5B7-0F4C-82F9-34BD911612F8}">
      <dsp:nvSpPr>
        <dsp:cNvPr id="0" name=""/>
        <dsp:cNvSpPr/>
      </dsp:nvSpPr>
      <dsp:spPr>
        <a:xfrm>
          <a:off x="0" y="4836650"/>
          <a:ext cx="6666833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6CF58-5FDA-4544-8A4C-9D3AA4A854C5}">
      <dsp:nvSpPr>
        <dsp:cNvPr id="0" name=""/>
        <dsp:cNvSpPr/>
      </dsp:nvSpPr>
      <dsp:spPr>
        <a:xfrm>
          <a:off x="333341" y="4511930"/>
          <a:ext cx="4666783" cy="64944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Övrigt</a:t>
          </a:r>
        </a:p>
      </dsp:txBody>
      <dsp:txXfrm>
        <a:off x="365044" y="4543633"/>
        <a:ext cx="460337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sport, Fysisk kondition, inomhus, person&#10;&#10;Automatiskt genererad beskrivning">
            <a:extLst>
              <a:ext uri="{FF2B5EF4-FFF2-40B4-BE49-F238E27FC236}">
                <a16:creationId xmlns:a16="http://schemas.microsoft.com/office/drawing/2014/main" id="{E7CFFFAE-07A9-9510-E572-7F5B00A5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57CF50-D165-127E-CE3A-D13407AB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Föräldramöte IBF Älvstranden F07/08 (DJ)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EFFCC80B-EECD-D0D6-8F65-4C5FF6F05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3236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05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A7CD2C-7A21-0902-C757-2CBD1671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Spelarmötet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EE6C-BD20-16B0-6F6A-8B152133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730162"/>
            <a:ext cx="7662940" cy="5546047"/>
          </a:xfrm>
        </p:spPr>
        <p:txBody>
          <a:bodyPr anchor="ctr">
            <a:normAutofit/>
          </a:bodyPr>
          <a:lstStyle/>
          <a:p>
            <a:r>
              <a:rPr lang="sv-SE" sz="2000" dirty="0"/>
              <a:t>Höstens serie - Ligga kvar i Mörkröd C</a:t>
            </a:r>
          </a:p>
          <a:p>
            <a:r>
              <a:rPr lang="sv-SE" sz="2000" dirty="0"/>
              <a:t>Framtida Damlag – intresset finns där. Planera för säsongen 25/26</a:t>
            </a:r>
          </a:p>
          <a:p>
            <a:r>
              <a:rPr lang="sv-SE" sz="2000" dirty="0"/>
              <a:t>Cuper – Önskemål att åka på övernattningscuper. </a:t>
            </a:r>
          </a:p>
          <a:p>
            <a:r>
              <a:rPr lang="sv-SE" sz="2000" dirty="0"/>
              <a:t>Träningsupplägg – önskemål om mer </a:t>
            </a:r>
            <a:r>
              <a:rPr lang="sv-SE" sz="2000" dirty="0" err="1"/>
              <a:t>fys</a:t>
            </a:r>
            <a:r>
              <a:rPr lang="sv-SE" sz="2000" dirty="0"/>
              <a:t> och träna spelsystem</a:t>
            </a:r>
          </a:p>
          <a:p>
            <a:r>
              <a:rPr lang="sv-SE" sz="2000" dirty="0"/>
              <a:t>Matchförberedelser – kom i tid. Håll ett förutbestämt schema</a:t>
            </a:r>
          </a:p>
          <a:p>
            <a:r>
              <a:rPr lang="sv-SE" sz="2000" dirty="0"/>
              <a:t>Regler Träning/match – Håll tider. Se efter varandra</a:t>
            </a:r>
          </a:p>
          <a:p>
            <a:r>
              <a:rPr lang="sv-SE" sz="2000" dirty="0"/>
              <a:t>Spelarsamtal – Ja! De som inte önskar får meddela</a:t>
            </a:r>
          </a:p>
          <a:p>
            <a:r>
              <a:rPr lang="sv-SE" sz="2000" dirty="0"/>
              <a:t>Lagaktiviteter – Ju fler desto bättre (enligt tjejerna </a:t>
            </a:r>
            <a:r>
              <a:rPr lang="sv-SE" sz="2000" dirty="0">
                <a:sym typeface="Wingdings" pitchFamily="2" charset="2"/>
              </a:rPr>
              <a:t>)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9565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C3EE25-6D88-31B3-EFDB-82EEF2C0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Prague games 10-13 juli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B3C7BA-BB92-4DE3-03CE-576F354D4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912" y="727697"/>
            <a:ext cx="7418511" cy="6120165"/>
          </a:xfrm>
        </p:spPr>
        <p:txBody>
          <a:bodyPr anchor="ctr">
            <a:normAutofit/>
          </a:bodyPr>
          <a:lstStyle/>
          <a:p>
            <a:r>
              <a:rPr lang="sv-SE" sz="2400" dirty="0"/>
              <a:t>Avresa: 8/7 (på kvällen). Incheckning 9/7</a:t>
            </a:r>
          </a:p>
          <a:p>
            <a:r>
              <a:rPr lang="sv-SE" sz="2400" dirty="0"/>
              <a:t>Hemresa: 13/7. Hemma sön lunch</a:t>
            </a:r>
          </a:p>
          <a:p>
            <a:r>
              <a:rPr lang="sv-SE" sz="2400" dirty="0"/>
              <a:t>Hotell: </a:t>
            </a:r>
            <a:r>
              <a:rPr lang="sv-SE" sz="2400" dirty="0" err="1"/>
              <a:t>Top</a:t>
            </a:r>
            <a:r>
              <a:rPr lang="sv-SE" sz="2400" dirty="0"/>
              <a:t> </a:t>
            </a:r>
            <a:r>
              <a:rPr lang="sv-SE" sz="2400" dirty="0" err="1"/>
              <a:t>Hotel</a:t>
            </a:r>
            <a:r>
              <a:rPr lang="sv-SE" sz="2400" dirty="0"/>
              <a:t> </a:t>
            </a:r>
            <a:r>
              <a:rPr lang="sv-SE" sz="2400" dirty="0" err="1"/>
              <a:t>Praha</a:t>
            </a:r>
            <a:r>
              <a:rPr lang="sv-SE" sz="2400" dirty="0"/>
              <a:t>. 3- och 4-bäddsrum</a:t>
            </a:r>
          </a:p>
          <a:p>
            <a:r>
              <a:rPr lang="sv-SE" sz="2400" dirty="0"/>
              <a:t>Ekonomi – Adam Nordin</a:t>
            </a:r>
          </a:p>
          <a:p>
            <a:r>
              <a:rPr lang="sv-SE" sz="2400" dirty="0"/>
              <a:t>Regler och tider</a:t>
            </a:r>
          </a:p>
          <a:p>
            <a:pPr lvl="1"/>
            <a:r>
              <a:rPr lang="sv-SE" sz="2000" dirty="0"/>
              <a:t>Rumsfördelning i god tid, därefter inga byten.</a:t>
            </a:r>
          </a:p>
          <a:p>
            <a:pPr lvl="1"/>
            <a:r>
              <a:rPr lang="sv-SE" sz="2000" dirty="0"/>
              <a:t>Regler kring tider kommer att bestämmas efter spelschema</a:t>
            </a:r>
          </a:p>
          <a:p>
            <a:pPr lvl="1"/>
            <a:r>
              <a:rPr lang="sv-SE" sz="2000" dirty="0"/>
              <a:t>Ingen lämnar hotell eller arena ensam och utan ledares tillstånd</a:t>
            </a:r>
          </a:p>
          <a:p>
            <a:pPr lvl="1"/>
            <a:r>
              <a:rPr lang="sv-SE" sz="2000" dirty="0"/>
              <a:t>Övriga aktiviteter beroende på spelschema och väder</a:t>
            </a:r>
          </a:p>
          <a:p>
            <a:endParaRPr lang="sv-SE" sz="2400" dirty="0"/>
          </a:p>
          <a:p>
            <a:r>
              <a:rPr lang="sv-SE" sz="2400" dirty="0"/>
              <a:t>VIKTIGT!</a:t>
            </a:r>
          </a:p>
          <a:p>
            <a:r>
              <a:rPr lang="sv-SE" sz="2400" dirty="0"/>
              <a:t>Säkra ett giltigt pass eller EU legitimation</a:t>
            </a:r>
          </a:p>
          <a:p>
            <a:r>
              <a:rPr lang="sv-SE" sz="2400" dirty="0"/>
              <a:t>Säkra EU-kort via försäkringskassan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9840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37CA58-43AA-10E5-6031-0D9A1AF2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2500" dirty="0">
                <a:solidFill>
                  <a:srgbClr val="FFFFFF"/>
                </a:solidFill>
              </a:rPr>
              <a:t>Distriktslagsnominering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70AEFF-A742-C276-B7DC-EC6DF035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v-SE" sz="2000" dirty="0"/>
              <a:t>20-21 April (lördagsträningen är stängd, söndag öppen)</a:t>
            </a:r>
          </a:p>
          <a:p>
            <a:r>
              <a:rPr lang="sv-SE" sz="2000" dirty="0"/>
              <a:t>Kviberg arena B</a:t>
            </a:r>
          </a:p>
          <a:p>
            <a:r>
              <a:rPr lang="sv-SE" sz="2000" dirty="0"/>
              <a:t>3 träningsgrupper – våra spelare är fördelade på dessa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Viktigt!</a:t>
            </a:r>
          </a:p>
          <a:p>
            <a:r>
              <a:rPr lang="sv-SE" sz="2000" dirty="0"/>
              <a:t>Passa tider (stå redo med klubba, vatten och glasögon på utsatt tid)</a:t>
            </a:r>
          </a:p>
          <a:p>
            <a:r>
              <a:rPr lang="sv-SE" sz="2000" dirty="0"/>
              <a:t>Lyssna och gör dig ”coachningsbar”</a:t>
            </a:r>
          </a:p>
          <a:p>
            <a:r>
              <a:rPr lang="sv-SE" sz="2000" dirty="0"/>
              <a:t>Ha kul och var en god medspelare</a:t>
            </a:r>
          </a:p>
          <a:p>
            <a:pPr marL="0" indent="0">
              <a:buNone/>
            </a:pPr>
            <a:r>
              <a:rPr lang="sv-SE" sz="2000" dirty="0"/>
              <a:t>							</a:t>
            </a:r>
          </a:p>
          <a:p>
            <a:pPr marL="0" indent="0">
              <a:buNone/>
            </a:pPr>
            <a:r>
              <a:rPr lang="sv-SE" sz="2000" dirty="0"/>
              <a:t>Info på västsvenska innebandyförbundets hemsida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8602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01B1C5-B7A4-6ED7-F70E-A7C46952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D15619-B24F-DC17-FA2D-5FEC056C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772141" cy="5546047"/>
          </a:xfrm>
        </p:spPr>
        <p:txBody>
          <a:bodyPr anchor="ctr">
            <a:normAutofit/>
          </a:bodyPr>
          <a:lstStyle/>
          <a:p>
            <a:r>
              <a:rPr lang="sv-SE" sz="2000" dirty="0"/>
              <a:t>Göteborg </a:t>
            </a:r>
            <a:r>
              <a:rPr lang="sv-SE" sz="2000" dirty="0" err="1"/>
              <a:t>floorball</a:t>
            </a:r>
            <a:r>
              <a:rPr lang="sv-SE" sz="2000" dirty="0"/>
              <a:t> festival 26-28/4 i Lundbystrand</a:t>
            </a:r>
          </a:p>
          <a:p>
            <a:r>
              <a:rPr lang="sv-SE" sz="2000" dirty="0"/>
              <a:t>Viktigt med träning under sommarsäsongen, både att vara med på ordinarie träningar och på hemmaplan</a:t>
            </a:r>
          </a:p>
          <a:p>
            <a:r>
              <a:rPr lang="sv-SE" sz="2000" dirty="0"/>
              <a:t>Motivering till idrottande i framtiden (gymnasiedilemmat)</a:t>
            </a:r>
          </a:p>
          <a:p>
            <a:r>
              <a:rPr lang="sv-SE" sz="2000" dirty="0"/>
              <a:t>Från och med Prag så byter laget namn från F07/08 till DJ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9876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fea2623-af8f-4fb8-b1cf-b63cc8e496aa}" enabled="1" method="Privileged" siteId="{81fa766e-a349-4867-8bf4-ab35e250a08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458</TotalTime>
  <Words>289</Words>
  <Application>Microsoft Macintosh PowerPoint</Application>
  <PresentationFormat>Bredbild</PresentationFormat>
  <Paragraphs>48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Office-tema</vt:lpstr>
      <vt:lpstr>PowerPoint-presentation</vt:lpstr>
      <vt:lpstr>Föräldramöte IBF Älvstranden F07/08 (DJ)</vt:lpstr>
      <vt:lpstr>Spelarmötet</vt:lpstr>
      <vt:lpstr>Prague games 10-13 juli</vt:lpstr>
      <vt:lpstr>Distriktslagsnominering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Hall, Daniel</dc:creator>
  <cp:lastModifiedBy>Hall, Daniel</cp:lastModifiedBy>
  <cp:revision>1</cp:revision>
  <dcterms:created xsi:type="dcterms:W3CDTF">2024-03-27T13:04:22Z</dcterms:created>
  <dcterms:modified xsi:type="dcterms:W3CDTF">2024-03-27T20:42:35Z</dcterms:modified>
</cp:coreProperties>
</file>