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a47302f238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a47302f23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9d06d724d0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9d06d724d0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9d06d724d0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9d06d724d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a40fe71d57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a40fe71d57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a40fe71d57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a40fe71d57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a40fe71d57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a40fe71d57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a40fe71d57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a40fe71d57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a40fe71d57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a40fe71d57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a40fe71d57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a40fe71d57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AIS TEAM 13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7108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Föräldramöte 2020-10-22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CC0000"/>
                </a:solidFill>
              </a:rPr>
              <a:t>Frågor och Svar</a:t>
            </a:r>
            <a:endParaRPr b="1">
              <a:solidFill>
                <a:srgbClr val="CC0000"/>
              </a:solidFill>
            </a:endParaRPr>
          </a:p>
        </p:txBody>
      </p:sp>
      <p:pic>
        <p:nvPicPr>
          <p:cNvPr id="130" name="Google Shape;13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22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Dagordning</a:t>
            </a:r>
            <a:r>
              <a:rPr lang="en-GB"/>
              <a:t>	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017725"/>
            <a:ext cx="8520600" cy="384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00000"/>
                </a:solidFill>
              </a:rPr>
              <a:t>Intro och välkommen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00000"/>
                </a:solidFill>
              </a:rPr>
              <a:t>Träningar och Rutiner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00000"/>
                </a:solidFill>
              </a:rPr>
              <a:t>Truppen och laget.se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00000"/>
                </a:solidFill>
              </a:rPr>
              <a:t>Ekonomi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00000"/>
                </a:solidFill>
              </a:rPr>
              <a:t>Vår tränare och lagledare berättar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600">
                <a:solidFill>
                  <a:schemeClr val="dk1"/>
                </a:solidFill>
              </a:rPr>
              <a:t>Presentation av ORCI (se orci.se) för försäljning av disinfectant för lag / Lag kassan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00000"/>
                </a:solidFill>
              </a:rPr>
              <a:t>Frågor och svar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600">
                <a:solidFill>
                  <a:srgbClr val="000000"/>
                </a:solidFill>
              </a:rPr>
              <a:t> </a:t>
            </a:r>
            <a:endParaRPr sz="1600">
              <a:solidFill>
                <a:srgbClr val="000000"/>
              </a:solidFill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3747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CC0000"/>
                </a:solidFill>
              </a:rPr>
              <a:t>Roller och Ledare</a:t>
            </a:r>
            <a:endParaRPr b="1">
              <a:solidFill>
                <a:srgbClr val="CC0000"/>
              </a:solidFill>
            </a:endParaRPr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3350" y="863538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750">
                <a:solidFill>
                  <a:srgbClr val="000000"/>
                </a:solidFill>
              </a:rPr>
              <a:t>Huvudtränare: </a:t>
            </a:r>
            <a:r>
              <a:rPr b="1" lang="en-GB" sz="1750">
                <a:solidFill>
                  <a:srgbClr val="000000"/>
                </a:solidFill>
              </a:rPr>
              <a:t>Daniel Gillberg</a:t>
            </a:r>
            <a:endParaRPr b="1" sz="175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750">
                <a:solidFill>
                  <a:srgbClr val="000000"/>
                </a:solidFill>
              </a:rPr>
              <a:t>Assisterande tränare: </a:t>
            </a:r>
            <a:r>
              <a:rPr b="1" lang="en-GB" sz="1650">
                <a:solidFill>
                  <a:srgbClr val="000000"/>
                </a:solidFill>
              </a:rPr>
              <a:t>Mattias Strandin, Ida Holm, Rickard Moren, Jonas Rosengren, Dale Botman, Johan Granat, Rickard Isaksson &amp; Marcus Åkerholm</a:t>
            </a:r>
            <a:endParaRPr b="1" sz="165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750">
                <a:solidFill>
                  <a:srgbClr val="000000"/>
                </a:solidFill>
              </a:rPr>
              <a:t>Materialförvaltare: </a:t>
            </a:r>
            <a:r>
              <a:rPr b="1" lang="en-GB" sz="1650">
                <a:solidFill>
                  <a:srgbClr val="000000"/>
                </a:solidFill>
              </a:rPr>
              <a:t>Charlie Sjödin, Nils Breitholt</a:t>
            </a:r>
            <a:endParaRPr b="1" sz="165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750">
                <a:solidFill>
                  <a:srgbClr val="000000"/>
                </a:solidFill>
              </a:rPr>
              <a:t>Ekonomiansvarig: </a:t>
            </a:r>
            <a:r>
              <a:rPr b="1" lang="en-GB" sz="1750">
                <a:solidFill>
                  <a:srgbClr val="000000"/>
                </a:solidFill>
              </a:rPr>
              <a:t>Tim Conze (+IM/laget.se) och Ingela Sundelin</a:t>
            </a:r>
            <a:endParaRPr b="1" sz="175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750">
                <a:solidFill>
                  <a:schemeClr val="dk1"/>
                </a:solidFill>
              </a:rPr>
              <a:t>Team Leader: </a:t>
            </a:r>
            <a:r>
              <a:rPr b="1" lang="en-GB" sz="1750">
                <a:solidFill>
                  <a:schemeClr val="dk1"/>
                </a:solidFill>
              </a:rPr>
              <a:t>Alexander Gelis</a:t>
            </a:r>
            <a:endParaRPr b="1" sz="17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750">
                <a:solidFill>
                  <a:schemeClr val="dk1"/>
                </a:solidFill>
              </a:rPr>
              <a:t>Almtuna </a:t>
            </a:r>
            <a:r>
              <a:rPr lang="en-GB" sz="1600">
                <a:solidFill>
                  <a:schemeClr val="dk1"/>
                </a:solidFill>
              </a:rPr>
              <a:t>Ungdomshockey</a:t>
            </a:r>
            <a:r>
              <a:rPr lang="en-GB" sz="1750">
                <a:solidFill>
                  <a:schemeClr val="dk1"/>
                </a:solidFill>
              </a:rPr>
              <a:t>: </a:t>
            </a:r>
            <a:r>
              <a:rPr b="1" lang="en-GB" sz="1600">
                <a:solidFill>
                  <a:schemeClr val="dk1"/>
                </a:solidFill>
              </a:rPr>
              <a:t>Kristina Eklund</a:t>
            </a:r>
            <a:endParaRPr b="1" sz="175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750">
                <a:solidFill>
                  <a:srgbClr val="000000"/>
                </a:solidFill>
              </a:rPr>
              <a:t>Försäljningsansvarig</a:t>
            </a:r>
            <a:r>
              <a:rPr lang="en-GB" sz="1750">
                <a:solidFill>
                  <a:srgbClr val="000000"/>
                </a:solidFill>
              </a:rPr>
              <a:t>: To be decided</a:t>
            </a:r>
            <a:endParaRPr sz="175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i="1" lang="en-GB" sz="1750">
                <a:solidFill>
                  <a:srgbClr val="000000"/>
                </a:solidFill>
              </a:rPr>
              <a:t>Framtida roller:</a:t>
            </a:r>
            <a:endParaRPr i="1" sz="175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750">
                <a:solidFill>
                  <a:srgbClr val="000000"/>
                </a:solidFill>
              </a:rPr>
              <a:t>Kiosk Fördelning</a:t>
            </a:r>
            <a:r>
              <a:rPr lang="en-GB" sz="1750">
                <a:solidFill>
                  <a:srgbClr val="000000"/>
                </a:solidFill>
              </a:rPr>
              <a:t>: 2021-2022 </a:t>
            </a:r>
            <a:r>
              <a:rPr b="1" lang="en-GB" sz="1750">
                <a:solidFill>
                  <a:schemeClr val="dk1"/>
                </a:solidFill>
              </a:rPr>
              <a:t>Ingela Sundelin</a:t>
            </a:r>
            <a:endParaRPr sz="175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750">
                <a:solidFill>
                  <a:srgbClr val="000000"/>
                </a:solidFill>
              </a:rPr>
              <a:t>Domaransvarig: </a:t>
            </a:r>
            <a:r>
              <a:rPr lang="en-GB" sz="1750">
                <a:solidFill>
                  <a:srgbClr val="000000"/>
                </a:solidFill>
              </a:rPr>
              <a:t>2021-2022</a:t>
            </a:r>
            <a:endParaRPr sz="175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750">
                <a:solidFill>
                  <a:srgbClr val="000000"/>
                </a:solidFill>
              </a:rPr>
              <a:t>Cup ansvarig: </a:t>
            </a:r>
            <a:r>
              <a:rPr lang="en-GB" sz="1750">
                <a:solidFill>
                  <a:srgbClr val="000000"/>
                </a:solidFill>
              </a:rPr>
              <a:t>2021-2022</a:t>
            </a:r>
            <a:endParaRPr sz="175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750">
                <a:solidFill>
                  <a:srgbClr val="000000"/>
                </a:solidFill>
              </a:rPr>
              <a:t>Målvaktstränare: 2021-2022</a:t>
            </a:r>
            <a:endParaRPr sz="1750">
              <a:solidFill>
                <a:srgbClr val="000000"/>
              </a:solidFill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CC0000"/>
                </a:solidFill>
              </a:rPr>
              <a:t>Träningar och rutiner</a:t>
            </a:r>
            <a:endParaRPr b="1">
              <a:solidFill>
                <a:srgbClr val="CC0000"/>
              </a:solidFill>
            </a:endParaRPr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987938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9725" lvl="0" marL="45720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Vilka dagar gäller det? 2 veckors framförhållning?</a:t>
            </a:r>
            <a:endParaRPr sz="1750">
              <a:solidFill>
                <a:srgbClr val="000000"/>
              </a:solidFill>
            </a:endParaRPr>
          </a:p>
          <a:p>
            <a:pPr indent="-33972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Vilka tider gäller? </a:t>
            </a:r>
            <a:endParaRPr sz="1750">
              <a:solidFill>
                <a:srgbClr val="000000"/>
              </a:solidFill>
            </a:endParaRPr>
          </a:p>
          <a:p>
            <a:pPr indent="-33972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Att tänka på (utrustning / </a:t>
            </a:r>
            <a:r>
              <a:rPr lang="en-GB" sz="1750">
                <a:solidFill>
                  <a:srgbClr val="000000"/>
                </a:solidFill>
              </a:rPr>
              <a:t>skridskoslip (10-15 timme per)</a:t>
            </a:r>
            <a:r>
              <a:rPr lang="en-GB" sz="1750">
                <a:solidFill>
                  <a:srgbClr val="000000"/>
                </a:solidFill>
              </a:rPr>
              <a:t> / covid / ombyte / vatten / märkning namn)</a:t>
            </a:r>
            <a:endParaRPr sz="1750">
              <a:solidFill>
                <a:srgbClr val="000000"/>
              </a:solidFill>
            </a:endParaRPr>
          </a:p>
          <a:p>
            <a:pPr indent="-33972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Delad istid</a:t>
            </a:r>
            <a:endParaRPr sz="1750">
              <a:solidFill>
                <a:srgbClr val="000000"/>
              </a:solidFill>
            </a:endParaRPr>
          </a:p>
          <a:p>
            <a:pPr indent="-33972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Blå puck används</a:t>
            </a:r>
            <a:endParaRPr sz="1750">
              <a:solidFill>
                <a:srgbClr val="000000"/>
              </a:solidFill>
            </a:endParaRPr>
          </a:p>
          <a:p>
            <a:pPr indent="-33972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Finns det planerade matcher?</a:t>
            </a:r>
            <a:endParaRPr sz="1750">
              <a:solidFill>
                <a:srgbClr val="000000"/>
              </a:solidFill>
            </a:endParaRPr>
          </a:p>
          <a:p>
            <a:pPr indent="-33972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Träningsmatcher?</a:t>
            </a:r>
            <a:endParaRPr sz="1750">
              <a:solidFill>
                <a:srgbClr val="000000"/>
              </a:solidFill>
            </a:endParaRPr>
          </a:p>
          <a:p>
            <a:pPr indent="-33972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Tips Tricks utrustning (färger inköp etc)</a:t>
            </a:r>
            <a:endParaRPr sz="1750">
              <a:solidFill>
                <a:srgbClr val="000000"/>
              </a:solidFill>
            </a:endParaRPr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6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CC0000"/>
                </a:solidFill>
              </a:rPr>
              <a:t>Truppen</a:t>
            </a:r>
            <a:endParaRPr b="1">
              <a:solidFill>
                <a:srgbClr val="CC0000"/>
              </a:solidFill>
            </a:endParaRPr>
          </a:p>
        </p:txBody>
      </p:sp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311700" y="987938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9725" lvl="0" marL="45720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Preliminärt 23 st i team 13</a:t>
            </a:r>
            <a:endParaRPr sz="1750">
              <a:solidFill>
                <a:srgbClr val="000000"/>
              </a:solidFill>
            </a:endParaRPr>
          </a:p>
          <a:p>
            <a:pPr indent="-33972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Kompis kort (Daniel G delar)</a:t>
            </a:r>
            <a:endParaRPr sz="1750">
              <a:solidFill>
                <a:srgbClr val="000000"/>
              </a:solidFill>
            </a:endParaRPr>
          </a:p>
        </p:txBody>
      </p:sp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7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CC0000"/>
                </a:solidFill>
              </a:rPr>
              <a:t>Ekonomi</a:t>
            </a:r>
            <a:endParaRPr b="1">
              <a:solidFill>
                <a:srgbClr val="CC0000"/>
              </a:solidFill>
            </a:endParaRPr>
          </a:p>
        </p:txBody>
      </p:sp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311700" y="987942"/>
            <a:ext cx="8520600" cy="123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9725" lvl="0" marL="45720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Kassa</a:t>
            </a:r>
            <a:endParaRPr sz="1750">
              <a:solidFill>
                <a:srgbClr val="000000"/>
              </a:solidFill>
            </a:endParaRPr>
          </a:p>
          <a:p>
            <a:pPr indent="-33972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Intäkter</a:t>
            </a:r>
            <a:endParaRPr sz="1750">
              <a:solidFill>
                <a:srgbClr val="000000"/>
              </a:solidFill>
            </a:endParaRPr>
          </a:p>
          <a:p>
            <a:pPr indent="-33972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Aktiviteter</a:t>
            </a:r>
            <a:endParaRPr sz="1750">
              <a:solidFill>
                <a:srgbClr val="000000"/>
              </a:solidFill>
            </a:endParaRPr>
          </a:p>
          <a:p>
            <a:pPr indent="-33972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Glöm inte att betala medlemsavgiften + hockeyskolan</a:t>
            </a:r>
            <a:endParaRPr sz="1750">
              <a:solidFill>
                <a:srgbClr val="000000"/>
              </a:solidFill>
            </a:endParaRPr>
          </a:p>
        </p:txBody>
      </p:sp>
      <p:pic>
        <p:nvPicPr>
          <p:cNvPr id="96" name="Google Shape;9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8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8" name="Google Shape;98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9400" y="2225442"/>
            <a:ext cx="4093535" cy="19617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CC0000"/>
                </a:solidFill>
              </a:rPr>
              <a:t>Vår tränare berättar...</a:t>
            </a:r>
            <a:endParaRPr b="1">
              <a:solidFill>
                <a:srgbClr val="CC0000"/>
              </a:solidFill>
            </a:endParaRPr>
          </a:p>
        </p:txBody>
      </p:sp>
      <p:pic>
        <p:nvPicPr>
          <p:cNvPr id="104" name="Google Shape;10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9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9"/>
          <p:cNvSpPr txBox="1"/>
          <p:nvPr>
            <p:ph idx="1" type="body"/>
          </p:nvPr>
        </p:nvSpPr>
        <p:spPr>
          <a:xfrm>
            <a:off x="311700" y="987938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9725" lvl="0" marL="45720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Träningsupplägg</a:t>
            </a:r>
            <a:endParaRPr sz="1750">
              <a:solidFill>
                <a:srgbClr val="000000"/>
              </a:solidFill>
            </a:endParaRPr>
          </a:p>
          <a:p>
            <a:pPr indent="-33972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Fokus på skridskoåkning</a:t>
            </a:r>
            <a:endParaRPr sz="1750">
              <a:solidFill>
                <a:srgbClr val="000000"/>
              </a:solidFill>
            </a:endParaRPr>
          </a:p>
          <a:p>
            <a:pPr indent="-33972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Utbildning via Svenska Ishockeyförbundet</a:t>
            </a:r>
            <a:endParaRPr sz="1750">
              <a:solidFill>
                <a:srgbClr val="000000"/>
              </a:solidFill>
            </a:endParaRPr>
          </a:p>
          <a:p>
            <a:pPr indent="-33972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Att vara en god lagkamrat</a:t>
            </a:r>
            <a:endParaRPr sz="1750"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175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CC0000"/>
                </a:solidFill>
              </a:rPr>
              <a:t>Övriga</a:t>
            </a:r>
            <a:endParaRPr b="1">
              <a:solidFill>
                <a:srgbClr val="CC0000"/>
              </a:solidFill>
            </a:endParaRPr>
          </a:p>
        </p:txBody>
      </p:sp>
      <p:pic>
        <p:nvPicPr>
          <p:cNvPr id="112" name="Google Shape;11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20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0"/>
          <p:cNvSpPr txBox="1"/>
          <p:nvPr>
            <p:ph idx="1" type="body"/>
          </p:nvPr>
        </p:nvSpPr>
        <p:spPr>
          <a:xfrm>
            <a:off x="311700" y="987938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9725" lvl="0" marL="45720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1750"/>
              <a:buChar char="●"/>
            </a:pPr>
            <a:r>
              <a:rPr lang="en-GB" sz="1750">
                <a:solidFill>
                  <a:srgbClr val="000000"/>
                </a:solidFill>
              </a:rPr>
              <a:t>Bilforum reklam, finns det intresse?</a:t>
            </a:r>
            <a:endParaRPr sz="175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CC0000"/>
                </a:solidFill>
              </a:rPr>
              <a:t>Försäljning</a:t>
            </a:r>
            <a:endParaRPr b="1">
              <a:solidFill>
                <a:srgbClr val="CC0000"/>
              </a:solidFill>
            </a:endParaRPr>
          </a:p>
        </p:txBody>
      </p:sp>
      <p:pic>
        <p:nvPicPr>
          <p:cNvPr id="120" name="Google Shape;12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21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2" name="Google Shape;122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4800" y="1046825"/>
            <a:ext cx="2174574" cy="3169477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21"/>
          <p:cNvSpPr txBox="1"/>
          <p:nvPr/>
        </p:nvSpPr>
        <p:spPr>
          <a:xfrm>
            <a:off x="2994500" y="2374500"/>
            <a:ext cx="4938000" cy="124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980000"/>
                </a:solidFill>
              </a:rPr>
              <a:t>Försäljnings pris 170kr; 100kr går till lagkassan</a:t>
            </a:r>
            <a:endParaRPr sz="1500">
              <a:solidFill>
                <a:srgbClr val="98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98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980000"/>
                </a:solidFill>
              </a:rPr>
              <a:t>2 eller 4 flaskor per barn? (familj)</a:t>
            </a:r>
            <a:endParaRPr sz="1500">
              <a:solidFill>
                <a:srgbClr val="98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98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980000"/>
              </a:solidFill>
            </a:endParaRPr>
          </a:p>
        </p:txBody>
      </p:sp>
      <p:sp>
        <p:nvSpPr>
          <p:cNvPr id="124" name="Google Shape;124;p21"/>
          <p:cNvSpPr txBox="1"/>
          <p:nvPr/>
        </p:nvSpPr>
        <p:spPr>
          <a:xfrm>
            <a:off x="2994500" y="634375"/>
            <a:ext cx="5358300" cy="15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chemeClr val="dk1"/>
                </a:solidFill>
              </a:rPr>
              <a:t>Väteperoxid är en av 3 Rekommenderade produkter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chemeClr val="dk1"/>
                </a:solidFill>
              </a:rPr>
              <a:t>Covid slås ut vid en styrka vid 0,5% väteperoxid.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chemeClr val="dk1"/>
                </a:solidFill>
              </a:rPr>
              <a:t>Vår flaska som är testad från fabrik mot Covid vid 3%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