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37" r:id="rId2"/>
  </p:sldMasterIdLst>
  <p:notesMasterIdLst>
    <p:notesMasterId r:id="rId15"/>
  </p:notesMasterIdLst>
  <p:handoutMasterIdLst>
    <p:handoutMasterId r:id="rId16"/>
  </p:handoutMasterIdLst>
  <p:sldIdLst>
    <p:sldId id="259" r:id="rId3"/>
    <p:sldId id="260" r:id="rId4"/>
    <p:sldId id="317" r:id="rId5"/>
    <p:sldId id="320" r:id="rId6"/>
    <p:sldId id="322" r:id="rId7"/>
    <p:sldId id="312" r:id="rId8"/>
    <p:sldId id="319" r:id="rId9"/>
    <p:sldId id="309" r:id="rId10"/>
    <p:sldId id="308" r:id="rId11"/>
    <p:sldId id="323" r:id="rId12"/>
    <p:sldId id="313" r:id="rId13"/>
    <p:sldId id="307" r:id="rId14"/>
  </p:sldIdLst>
  <p:sldSz cx="9144000" cy="6858000" type="screen4x3"/>
  <p:notesSz cx="6884988" cy="10018713"/>
  <p:custShowLst>
    <p:custShow name="Värdegrund" id="0">
      <p:sldLst>
        <p:sld r:id="rId4"/>
      </p:sldLst>
    </p:custShow>
    <p:custShow name="Mål" id="1">
      <p:sldLst/>
    </p:custShow>
    <p:custShow name="Arbete 1" id="2">
      <p:sldLst/>
    </p:custShow>
    <p:custShow name="Arbete 2" id="3">
      <p:sldLst/>
    </p:custShow>
  </p:custShowLst>
  <p:defaultTextStyle>
    <a:defPPr>
      <a:defRPr lang="en-GB"/>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136">
          <p15:clr>
            <a:srgbClr val="A4A3A4"/>
          </p15:clr>
        </p15:guide>
        <p15:guide id="2" orient="horz" pos="4110">
          <p15:clr>
            <a:srgbClr val="A4A3A4"/>
          </p15:clr>
        </p15:guide>
        <p15:guide id="3" orient="horz" pos="151">
          <p15:clr>
            <a:srgbClr val="A4A3A4"/>
          </p15:clr>
        </p15:guide>
        <p15:guide id="4" orient="horz" pos="2449">
          <p15:clr>
            <a:srgbClr val="A4A3A4"/>
          </p15:clr>
        </p15:guide>
        <p15:guide id="5" orient="horz" pos="3566">
          <p15:clr>
            <a:srgbClr val="A4A3A4"/>
          </p15:clr>
        </p15:guide>
        <p15:guide id="6" orient="horz" pos="2545">
          <p15:clr>
            <a:srgbClr val="A4A3A4"/>
          </p15:clr>
        </p15:guide>
        <p15:guide id="7" orient="horz" pos="3845">
          <p15:clr>
            <a:srgbClr val="A4A3A4"/>
          </p15:clr>
        </p15:guide>
        <p15:guide id="8" pos="4969">
          <p15:clr>
            <a:srgbClr val="A4A3A4"/>
          </p15:clr>
        </p15:guide>
        <p15:guide id="9" pos="1941">
          <p15:clr>
            <a:srgbClr val="A4A3A4"/>
          </p15:clr>
        </p15:guide>
        <p15:guide id="10" pos="3818">
          <p15:clr>
            <a:srgbClr val="A4A3A4"/>
          </p15:clr>
        </p15:guide>
        <p15:guide id="11" pos="3727">
          <p15:clr>
            <a:srgbClr val="A4A3A4"/>
          </p15:clr>
        </p15:guide>
        <p15:guide id="12" pos="2834">
          <p15:clr>
            <a:srgbClr val="A4A3A4"/>
          </p15:clr>
        </p15:guide>
        <p15:guide id="13" pos="2926">
          <p15:clr>
            <a:srgbClr val="A4A3A4"/>
          </p15:clr>
        </p15:guide>
        <p15:guide id="14" pos="248">
          <p15:clr>
            <a:srgbClr val="A4A3A4"/>
          </p15:clr>
        </p15:guide>
        <p15:guide id="15" pos="2034">
          <p15:clr>
            <a:srgbClr val="A4A3A4"/>
          </p15:clr>
        </p15:guide>
      </p15:sldGuideLst>
    </p:ext>
    <p:ext uri="{2D200454-40CA-4A62-9FC3-DE9A4176ACB9}">
      <p15:notesGuideLst xmlns:p15="http://schemas.microsoft.com/office/powerpoint/2012/main">
        <p15:guide id="1" orient="horz" pos="3155">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B7D3"/>
    <a:srgbClr val="8BC5FF"/>
    <a:srgbClr val="99CCFF"/>
    <a:srgbClr val="6A8FBF"/>
    <a:srgbClr val="00A9D4"/>
    <a:srgbClr val="007B78"/>
    <a:srgbClr val="89BA17"/>
    <a:srgbClr val="FA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3636" autoAdjust="0"/>
    <p:restoredTop sz="91047" autoAdjust="0"/>
  </p:normalViewPr>
  <p:slideViewPr>
    <p:cSldViewPr snapToGrid="0" snapToObjects="1">
      <p:cViewPr>
        <p:scale>
          <a:sx n="110" d="100"/>
          <a:sy n="110" d="100"/>
        </p:scale>
        <p:origin x="1266" y="-12"/>
      </p:cViewPr>
      <p:guideLst>
        <p:guide orient="horz" pos="1136"/>
        <p:guide orient="horz" pos="4110"/>
        <p:guide orient="horz" pos="151"/>
        <p:guide orient="horz" pos="2449"/>
        <p:guide orient="horz" pos="3566"/>
        <p:guide orient="horz" pos="2545"/>
        <p:guide orient="horz" pos="3845"/>
        <p:guide pos="4969"/>
        <p:guide pos="1941"/>
        <p:guide pos="3818"/>
        <p:guide pos="3727"/>
        <p:guide pos="2834"/>
        <p:guide pos="2926"/>
        <p:guide pos="248"/>
        <p:guide pos="2034"/>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4" d="100"/>
          <a:sy n="64" d="100"/>
        </p:scale>
        <p:origin x="-3414" y="-126"/>
      </p:cViewPr>
      <p:guideLst>
        <p:guide orient="horz" pos="3155"/>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0353BB-FCB6-4367-9B63-47A6175C858D}" type="doc">
      <dgm:prSet loTypeId="urn:microsoft.com/office/officeart/2005/8/layout/hList2" loCatId="list" qsTypeId="urn:microsoft.com/office/officeart/2005/8/quickstyle/simple1" qsCatId="simple" csTypeId="urn:microsoft.com/office/officeart/2005/8/colors/accent4_2" csCatId="accent4" phldr="1"/>
      <dgm:spPr/>
      <dgm:t>
        <a:bodyPr/>
        <a:lstStyle/>
        <a:p>
          <a:endParaRPr lang="en-US"/>
        </a:p>
      </dgm:t>
    </dgm:pt>
    <dgm:pt modelId="{07B7BB9F-1943-4366-A661-A965163C4D6E}">
      <dgm:prSet phldrT="[Text]" custT="1"/>
      <dgm:spPr>
        <a:solidFill>
          <a:schemeClr val="tx1">
            <a:lumMod val="50000"/>
          </a:schemeClr>
        </a:solidFill>
      </dgm:spPr>
      <dgm:t>
        <a:bodyPr/>
        <a:lstStyle/>
        <a:p>
          <a:r>
            <a:rPr lang="sv-SE" sz="1200" dirty="0" smtClean="0"/>
            <a:t>Utmaningar på individnivå</a:t>
          </a:r>
          <a:endParaRPr lang="en-US" sz="1200" dirty="0"/>
        </a:p>
      </dgm:t>
    </dgm:pt>
    <dgm:pt modelId="{15A50ED9-6B8C-4F0A-B960-9770DB3C453A}" type="parTrans" cxnId="{C06A6DE0-13D7-4872-B950-C69204AC9D55}">
      <dgm:prSet/>
      <dgm:spPr/>
      <dgm:t>
        <a:bodyPr/>
        <a:lstStyle/>
        <a:p>
          <a:endParaRPr lang="en-US" sz="5400"/>
        </a:p>
      </dgm:t>
    </dgm:pt>
    <dgm:pt modelId="{B4855F82-3EBB-46AF-A336-C3EA9DD93586}" type="sibTrans" cxnId="{C06A6DE0-13D7-4872-B950-C69204AC9D55}">
      <dgm:prSet/>
      <dgm:spPr/>
      <dgm:t>
        <a:bodyPr/>
        <a:lstStyle/>
        <a:p>
          <a:endParaRPr lang="en-US" sz="5400"/>
        </a:p>
      </dgm:t>
    </dgm:pt>
    <dgm:pt modelId="{5B73B9B0-52C3-4F93-B5FF-4A05EC738BA1}">
      <dgm:prSet custT="1"/>
      <dgm:spPr/>
      <dgm:t>
        <a:bodyPr/>
        <a:lstStyle/>
        <a:p>
          <a:r>
            <a:rPr lang="en-US" sz="2800" dirty="0" err="1" smtClean="0"/>
            <a:t>Gemenskap</a:t>
          </a:r>
          <a:endParaRPr lang="en-US" sz="2800" dirty="0" smtClean="0"/>
        </a:p>
      </dgm:t>
    </dgm:pt>
    <dgm:pt modelId="{03AED09E-0E8D-435C-B8C6-2671358F914A}" type="parTrans" cxnId="{DD763B3A-0DF7-4E77-BEC0-AC0C8218F7F9}">
      <dgm:prSet/>
      <dgm:spPr/>
      <dgm:t>
        <a:bodyPr/>
        <a:lstStyle/>
        <a:p>
          <a:endParaRPr lang="en-US" sz="5400"/>
        </a:p>
      </dgm:t>
    </dgm:pt>
    <dgm:pt modelId="{E9FF766E-D040-4D7D-A685-4ABF5AB053C5}" type="sibTrans" cxnId="{DD763B3A-0DF7-4E77-BEC0-AC0C8218F7F9}">
      <dgm:prSet/>
      <dgm:spPr/>
      <dgm:t>
        <a:bodyPr/>
        <a:lstStyle/>
        <a:p>
          <a:endParaRPr lang="en-US" sz="5400"/>
        </a:p>
      </dgm:t>
    </dgm:pt>
    <dgm:pt modelId="{D9F52A43-028E-4227-85F6-9F8ABF6867E6}">
      <dgm:prSet phldrT="[Text]" custT="1"/>
      <dgm:spPr/>
      <dgm:t>
        <a:bodyPr/>
        <a:lstStyle/>
        <a:p>
          <a:r>
            <a:rPr lang="en-US" sz="2800" dirty="0" err="1" smtClean="0"/>
            <a:t>Utveckling</a:t>
          </a:r>
          <a:endParaRPr lang="en-US" sz="2800" dirty="0"/>
        </a:p>
      </dgm:t>
    </dgm:pt>
    <dgm:pt modelId="{3E359F09-F232-4892-BFDF-6966DF5B4B28}" type="parTrans" cxnId="{1974B06E-76C9-487A-9BC7-4498547B666A}">
      <dgm:prSet/>
      <dgm:spPr/>
      <dgm:t>
        <a:bodyPr/>
        <a:lstStyle/>
        <a:p>
          <a:endParaRPr lang="en-US" sz="5400"/>
        </a:p>
      </dgm:t>
    </dgm:pt>
    <dgm:pt modelId="{B0F95902-99D6-4132-AF90-23F2CAB0D124}" type="sibTrans" cxnId="{1974B06E-76C9-487A-9BC7-4498547B666A}">
      <dgm:prSet/>
      <dgm:spPr/>
      <dgm:t>
        <a:bodyPr/>
        <a:lstStyle/>
        <a:p>
          <a:endParaRPr lang="en-US" sz="5400"/>
        </a:p>
      </dgm:t>
    </dgm:pt>
    <dgm:pt modelId="{8D857FAE-FD82-4D7A-8C0F-1CBE15CC291A}">
      <dgm:prSet custT="1"/>
      <dgm:spPr/>
      <dgm:t>
        <a:bodyPr/>
        <a:lstStyle/>
        <a:p>
          <a:r>
            <a:rPr lang="en-US" sz="2800" dirty="0" err="1" smtClean="0"/>
            <a:t>Glädje</a:t>
          </a:r>
          <a:endParaRPr lang="en-US" sz="2800" dirty="0"/>
        </a:p>
      </dgm:t>
    </dgm:pt>
    <dgm:pt modelId="{D04B575C-E9DC-43D0-8ED2-6D702FF6C12F}" type="parTrans" cxnId="{E4CF66C8-BFEE-4EA2-B142-A8C10ABFCA3E}">
      <dgm:prSet/>
      <dgm:spPr/>
      <dgm:t>
        <a:bodyPr/>
        <a:lstStyle/>
        <a:p>
          <a:endParaRPr lang="en-US" sz="4800"/>
        </a:p>
      </dgm:t>
    </dgm:pt>
    <dgm:pt modelId="{E7FF67D4-4832-47B6-814F-A2CA52792AD2}" type="sibTrans" cxnId="{E4CF66C8-BFEE-4EA2-B142-A8C10ABFCA3E}">
      <dgm:prSet/>
      <dgm:spPr/>
      <dgm:t>
        <a:bodyPr/>
        <a:lstStyle/>
        <a:p>
          <a:endParaRPr lang="en-US" sz="4800"/>
        </a:p>
      </dgm:t>
    </dgm:pt>
    <dgm:pt modelId="{B211585C-711D-4EDA-A509-C5B5A06DC988}">
      <dgm:prSet custT="1"/>
      <dgm:spPr>
        <a:solidFill>
          <a:schemeClr val="tx1">
            <a:lumMod val="50000"/>
          </a:schemeClr>
        </a:solidFill>
      </dgm:spPr>
      <dgm:t>
        <a:bodyPr/>
        <a:lstStyle/>
        <a:p>
          <a:r>
            <a:rPr lang="sv-SE" sz="1200" dirty="0" smtClean="0"/>
            <a:t>Visa respekt på och utanför planen</a:t>
          </a:r>
          <a:endParaRPr lang="en-US" sz="1200" dirty="0" smtClean="0"/>
        </a:p>
      </dgm:t>
    </dgm:pt>
    <dgm:pt modelId="{B56E67DA-B2B7-4EA4-A5BB-00C72130E305}" type="parTrans" cxnId="{1351B99E-B702-443F-9E19-1CEA8466E5D1}">
      <dgm:prSet/>
      <dgm:spPr/>
      <dgm:t>
        <a:bodyPr/>
        <a:lstStyle/>
        <a:p>
          <a:endParaRPr lang="en-US" sz="4800"/>
        </a:p>
      </dgm:t>
    </dgm:pt>
    <dgm:pt modelId="{15906206-62B7-44B8-BB33-887234E56C13}" type="sibTrans" cxnId="{1351B99E-B702-443F-9E19-1CEA8466E5D1}">
      <dgm:prSet/>
      <dgm:spPr/>
      <dgm:t>
        <a:bodyPr/>
        <a:lstStyle/>
        <a:p>
          <a:endParaRPr lang="en-US" sz="4800"/>
        </a:p>
      </dgm:t>
    </dgm:pt>
    <dgm:pt modelId="{54D7A656-2E2F-45F4-892F-A67BFD2273FA}">
      <dgm:prSet custT="1"/>
      <dgm:spPr>
        <a:solidFill>
          <a:schemeClr val="tx1">
            <a:lumMod val="50000"/>
          </a:schemeClr>
        </a:solidFill>
      </dgm:spPr>
      <dgm:t>
        <a:bodyPr/>
        <a:lstStyle/>
        <a:p>
          <a:r>
            <a:rPr lang="en-US" sz="1200" dirty="0" err="1" smtClean="0"/>
            <a:t>Inbjuda</a:t>
          </a:r>
          <a:r>
            <a:rPr lang="en-US" sz="1200" dirty="0" smtClean="0"/>
            <a:t> till </a:t>
          </a:r>
          <a:r>
            <a:rPr lang="en-US" sz="1200" dirty="0" err="1" smtClean="0"/>
            <a:t>delaktighet</a:t>
          </a:r>
          <a:endParaRPr lang="en-US" sz="1200" dirty="0" smtClean="0"/>
        </a:p>
      </dgm:t>
    </dgm:pt>
    <dgm:pt modelId="{BB082700-FC94-47E6-97A0-0DA6F4059B21}" type="parTrans" cxnId="{4522FE82-AFAF-4B3E-9F62-C6E353DE2CFF}">
      <dgm:prSet/>
      <dgm:spPr/>
      <dgm:t>
        <a:bodyPr/>
        <a:lstStyle/>
        <a:p>
          <a:endParaRPr lang="en-US" sz="4800"/>
        </a:p>
      </dgm:t>
    </dgm:pt>
    <dgm:pt modelId="{999B435B-EC69-4001-B7A8-08685E828EB1}" type="sibTrans" cxnId="{4522FE82-AFAF-4B3E-9F62-C6E353DE2CFF}">
      <dgm:prSet/>
      <dgm:spPr/>
      <dgm:t>
        <a:bodyPr/>
        <a:lstStyle/>
        <a:p>
          <a:endParaRPr lang="en-US" sz="4800"/>
        </a:p>
      </dgm:t>
    </dgm:pt>
    <dgm:pt modelId="{093DEB27-2ACD-41D0-B0A1-C8584CE92B54}">
      <dgm:prSet custT="1"/>
      <dgm:spPr>
        <a:solidFill>
          <a:schemeClr val="tx1">
            <a:lumMod val="50000"/>
          </a:schemeClr>
        </a:solidFill>
      </dgm:spPr>
      <dgm:t>
        <a:bodyPr/>
        <a:lstStyle/>
        <a:p>
          <a:r>
            <a:rPr lang="en-US" sz="1200" dirty="0" err="1" smtClean="0"/>
            <a:t>Aktiviteter</a:t>
          </a:r>
          <a:r>
            <a:rPr lang="en-US" sz="1200" dirty="0" smtClean="0"/>
            <a:t> </a:t>
          </a:r>
          <a:r>
            <a:rPr lang="en-US" sz="1200" dirty="0" err="1" smtClean="0"/>
            <a:t>utanför</a:t>
          </a:r>
          <a:r>
            <a:rPr lang="en-US" sz="1200" dirty="0" smtClean="0"/>
            <a:t> </a:t>
          </a:r>
          <a:r>
            <a:rPr lang="en-US" sz="1200" dirty="0" err="1" smtClean="0"/>
            <a:t>handbollsplanen</a:t>
          </a:r>
          <a:r>
            <a:rPr lang="en-US" sz="1200" dirty="0" smtClean="0"/>
            <a:t> </a:t>
          </a:r>
        </a:p>
      </dgm:t>
    </dgm:pt>
    <dgm:pt modelId="{64A4FA7A-7DAB-43C1-9469-521359D3C5F7}" type="parTrans" cxnId="{C595291C-4F18-4AA8-993B-576814F8BFEA}">
      <dgm:prSet/>
      <dgm:spPr/>
      <dgm:t>
        <a:bodyPr/>
        <a:lstStyle/>
        <a:p>
          <a:endParaRPr lang="en-US" sz="4800"/>
        </a:p>
      </dgm:t>
    </dgm:pt>
    <dgm:pt modelId="{B4DCAF36-BB99-4554-A659-128789348BE3}" type="sibTrans" cxnId="{C595291C-4F18-4AA8-993B-576814F8BFEA}">
      <dgm:prSet/>
      <dgm:spPr/>
      <dgm:t>
        <a:bodyPr/>
        <a:lstStyle/>
        <a:p>
          <a:endParaRPr lang="en-US" sz="4800"/>
        </a:p>
      </dgm:t>
    </dgm:pt>
    <dgm:pt modelId="{305B5C2A-6FAE-402C-A0BC-63F65BD6F967}">
      <dgm:prSet phldrT="[Text]" custT="1"/>
      <dgm:spPr>
        <a:solidFill>
          <a:schemeClr val="tx1">
            <a:lumMod val="50000"/>
          </a:schemeClr>
        </a:solidFill>
      </dgm:spPr>
      <dgm:t>
        <a:bodyPr/>
        <a:lstStyle/>
        <a:p>
          <a:r>
            <a:rPr lang="sv-SE" sz="1200" dirty="0" smtClean="0"/>
            <a:t>Anpassad utbildning; ledare, tränare, spelare, föräldrar</a:t>
          </a:r>
          <a:endParaRPr lang="en-US" sz="1200" dirty="0"/>
        </a:p>
      </dgm:t>
    </dgm:pt>
    <dgm:pt modelId="{4B65F3B8-49C5-454A-B43E-7EDEB476023B}" type="parTrans" cxnId="{57B6B455-CD04-4F29-A367-BED7D0DECE67}">
      <dgm:prSet/>
      <dgm:spPr/>
      <dgm:t>
        <a:bodyPr/>
        <a:lstStyle/>
        <a:p>
          <a:endParaRPr lang="en-US" sz="4800"/>
        </a:p>
      </dgm:t>
    </dgm:pt>
    <dgm:pt modelId="{6DE02711-4C1F-4414-AFC9-43E777C205AD}" type="sibTrans" cxnId="{57B6B455-CD04-4F29-A367-BED7D0DECE67}">
      <dgm:prSet/>
      <dgm:spPr/>
      <dgm:t>
        <a:bodyPr/>
        <a:lstStyle/>
        <a:p>
          <a:endParaRPr lang="en-US" sz="4800"/>
        </a:p>
      </dgm:t>
    </dgm:pt>
    <dgm:pt modelId="{A9544802-B249-4460-BD85-458F49309510}">
      <dgm:prSet phldrT="[Text]" custT="1"/>
      <dgm:spPr>
        <a:solidFill>
          <a:schemeClr val="tx1">
            <a:lumMod val="50000"/>
          </a:schemeClr>
        </a:solidFill>
      </dgm:spPr>
      <dgm:t>
        <a:bodyPr/>
        <a:lstStyle/>
        <a:p>
          <a:r>
            <a:rPr lang="sv-SE" sz="1200" dirty="0" smtClean="0"/>
            <a:t>Kreativitet i alla avseenden; träning, utbildningar, rekryteringar</a:t>
          </a:r>
          <a:endParaRPr lang="en-US" sz="1200" dirty="0"/>
        </a:p>
      </dgm:t>
    </dgm:pt>
    <dgm:pt modelId="{DDBF9334-F5DD-4DC4-952A-CF9DE6842396}" type="parTrans" cxnId="{7086D7B1-F026-47C6-9780-29B92D7F577B}">
      <dgm:prSet/>
      <dgm:spPr/>
      <dgm:t>
        <a:bodyPr/>
        <a:lstStyle/>
        <a:p>
          <a:endParaRPr lang="en-US" sz="4800"/>
        </a:p>
      </dgm:t>
    </dgm:pt>
    <dgm:pt modelId="{832050E4-A361-4CFC-9FA1-09252A43957A}" type="sibTrans" cxnId="{7086D7B1-F026-47C6-9780-29B92D7F577B}">
      <dgm:prSet/>
      <dgm:spPr/>
      <dgm:t>
        <a:bodyPr/>
        <a:lstStyle/>
        <a:p>
          <a:endParaRPr lang="en-US" sz="4800"/>
        </a:p>
      </dgm:t>
    </dgm:pt>
    <dgm:pt modelId="{3851F8C9-7153-427D-8774-AA82AFFD0CA5}">
      <dgm:prSet phldrT="[Text]" custT="1"/>
      <dgm:spPr>
        <a:solidFill>
          <a:schemeClr val="tx1">
            <a:lumMod val="50000"/>
          </a:schemeClr>
        </a:solidFill>
      </dgm:spPr>
      <dgm:t>
        <a:bodyPr/>
        <a:lstStyle/>
        <a:p>
          <a:r>
            <a:rPr lang="sv-SE" sz="1200" dirty="0" smtClean="0"/>
            <a:t>Besöka och få besök av andra lag</a:t>
          </a:r>
          <a:endParaRPr lang="en-US" sz="1200" dirty="0"/>
        </a:p>
      </dgm:t>
    </dgm:pt>
    <dgm:pt modelId="{540BFA41-CE57-4FFA-B280-9E65B610A3BB}" type="parTrans" cxnId="{08EAC98D-84C1-42F8-B680-53D93F2D50B8}">
      <dgm:prSet/>
      <dgm:spPr/>
      <dgm:t>
        <a:bodyPr/>
        <a:lstStyle/>
        <a:p>
          <a:endParaRPr lang="en-US" sz="4800"/>
        </a:p>
      </dgm:t>
    </dgm:pt>
    <dgm:pt modelId="{FE1F1A1C-FA0D-44AC-BD16-72FCD7CBA865}" type="sibTrans" cxnId="{08EAC98D-84C1-42F8-B680-53D93F2D50B8}">
      <dgm:prSet/>
      <dgm:spPr/>
      <dgm:t>
        <a:bodyPr/>
        <a:lstStyle/>
        <a:p>
          <a:endParaRPr lang="en-US" sz="4800"/>
        </a:p>
      </dgm:t>
    </dgm:pt>
    <dgm:pt modelId="{EF421F89-1A7D-4CDC-8074-3D3765A21F17}">
      <dgm:prSet phldrT="[Text]" custT="1"/>
      <dgm:spPr>
        <a:solidFill>
          <a:schemeClr val="tx1">
            <a:lumMod val="50000"/>
          </a:schemeClr>
        </a:solidFill>
      </dgm:spPr>
      <dgm:t>
        <a:bodyPr/>
        <a:lstStyle/>
        <a:p>
          <a:r>
            <a:rPr lang="sv-SE" sz="1200" dirty="0" smtClean="0"/>
            <a:t>Erbjuda mentorer till ledare och spelare</a:t>
          </a:r>
          <a:endParaRPr lang="en-US" sz="1200" dirty="0"/>
        </a:p>
      </dgm:t>
    </dgm:pt>
    <dgm:pt modelId="{E01544E0-5108-44B4-B524-A52597C015C4}" type="parTrans" cxnId="{DE8EE5CD-3983-4D3B-B194-713B8AE501EB}">
      <dgm:prSet/>
      <dgm:spPr/>
      <dgm:t>
        <a:bodyPr/>
        <a:lstStyle/>
        <a:p>
          <a:endParaRPr lang="en-US" sz="4800"/>
        </a:p>
      </dgm:t>
    </dgm:pt>
    <dgm:pt modelId="{8664AC1B-8BB4-461C-82C5-FA2CE5841188}" type="sibTrans" cxnId="{DE8EE5CD-3983-4D3B-B194-713B8AE501EB}">
      <dgm:prSet/>
      <dgm:spPr/>
      <dgm:t>
        <a:bodyPr/>
        <a:lstStyle/>
        <a:p>
          <a:endParaRPr lang="en-US" sz="4800"/>
        </a:p>
      </dgm:t>
    </dgm:pt>
    <dgm:pt modelId="{531C5AF4-0E24-4973-9E7A-4A3EA9BED07C}">
      <dgm:prSet phldrT="[Text]" custT="1"/>
      <dgm:spPr>
        <a:solidFill>
          <a:schemeClr val="tx1">
            <a:lumMod val="50000"/>
          </a:schemeClr>
        </a:solidFill>
      </dgm:spPr>
      <dgm:t>
        <a:bodyPr/>
        <a:lstStyle/>
        <a:p>
          <a:r>
            <a:rPr lang="en-US" sz="1200" dirty="0" err="1" smtClean="0"/>
            <a:t>Erbjuda</a:t>
          </a:r>
          <a:r>
            <a:rPr lang="en-US" sz="1200" dirty="0" smtClean="0"/>
            <a:t> </a:t>
          </a:r>
          <a:r>
            <a:rPr lang="en-US" sz="1200" dirty="0" err="1" smtClean="0"/>
            <a:t>livslång</a:t>
          </a:r>
          <a:r>
            <a:rPr lang="en-US" sz="1200" dirty="0" smtClean="0"/>
            <a:t> </a:t>
          </a:r>
          <a:r>
            <a:rPr lang="en-US" sz="1200" dirty="0" err="1" smtClean="0"/>
            <a:t>idrott</a:t>
          </a:r>
          <a:endParaRPr lang="en-US" sz="1200" dirty="0"/>
        </a:p>
      </dgm:t>
    </dgm:pt>
    <dgm:pt modelId="{B10B1926-911D-49D1-8342-8F9CA29AEB70}" type="parTrans" cxnId="{A6BDB232-55C9-427E-B7B5-4DDB18B41336}">
      <dgm:prSet/>
      <dgm:spPr/>
      <dgm:t>
        <a:bodyPr/>
        <a:lstStyle/>
        <a:p>
          <a:endParaRPr lang="en-US" sz="4800"/>
        </a:p>
      </dgm:t>
    </dgm:pt>
    <dgm:pt modelId="{2EF1E015-F9DF-4F9F-8554-907F2CA2F3BE}" type="sibTrans" cxnId="{A6BDB232-55C9-427E-B7B5-4DDB18B41336}">
      <dgm:prSet/>
      <dgm:spPr/>
      <dgm:t>
        <a:bodyPr/>
        <a:lstStyle/>
        <a:p>
          <a:endParaRPr lang="en-US" sz="4800"/>
        </a:p>
      </dgm:t>
    </dgm:pt>
    <dgm:pt modelId="{A275D8FF-5263-464B-AC70-EBFD706A70AE}">
      <dgm:prSet phldrT="[Text]" custT="1"/>
      <dgm:spPr>
        <a:solidFill>
          <a:schemeClr val="tx1">
            <a:lumMod val="50000"/>
          </a:schemeClr>
        </a:solidFill>
      </dgm:spPr>
      <dgm:t>
        <a:bodyPr/>
        <a:lstStyle/>
        <a:p>
          <a:r>
            <a:rPr lang="en-US" sz="1200" dirty="0" smtClean="0"/>
            <a:t>------------------------------------</a:t>
          </a:r>
        </a:p>
      </dgm:t>
    </dgm:pt>
    <dgm:pt modelId="{69F644DA-8D07-435D-BC9E-965A7121D370}" type="parTrans" cxnId="{3D4C254A-1C49-4BB5-9346-90CDFB921BC9}">
      <dgm:prSet/>
      <dgm:spPr/>
      <dgm:t>
        <a:bodyPr/>
        <a:lstStyle/>
        <a:p>
          <a:endParaRPr lang="en-US"/>
        </a:p>
      </dgm:t>
    </dgm:pt>
    <dgm:pt modelId="{253AB409-62F0-4265-9932-AC456C0F30E2}" type="sibTrans" cxnId="{3D4C254A-1C49-4BB5-9346-90CDFB921BC9}">
      <dgm:prSet/>
      <dgm:spPr/>
      <dgm:t>
        <a:bodyPr/>
        <a:lstStyle/>
        <a:p>
          <a:endParaRPr lang="en-US"/>
        </a:p>
      </dgm:t>
    </dgm:pt>
    <dgm:pt modelId="{74BE63FA-7D8A-4C4B-9DE1-FA0A384C443F}">
      <dgm:prSet phldrT="[Text]" custT="1"/>
      <dgm:spPr>
        <a:solidFill>
          <a:schemeClr val="tx1">
            <a:lumMod val="50000"/>
          </a:schemeClr>
        </a:solidFill>
      </dgm:spPr>
      <dgm:t>
        <a:bodyPr/>
        <a:lstStyle/>
        <a:p>
          <a:r>
            <a:rPr lang="en-US" sz="1200" dirty="0" err="1" smtClean="0"/>
            <a:t>Allas</a:t>
          </a:r>
          <a:r>
            <a:rPr lang="en-US" sz="1200" dirty="0" smtClean="0"/>
            <a:t> plats - </a:t>
          </a:r>
          <a:r>
            <a:rPr lang="en-US" sz="1200" dirty="0" err="1" smtClean="0"/>
            <a:t>välkomnande</a:t>
          </a:r>
          <a:endParaRPr lang="en-US" sz="1200" dirty="0" smtClean="0"/>
        </a:p>
      </dgm:t>
    </dgm:pt>
    <dgm:pt modelId="{BECEB0A4-F5EB-4AC1-9F5A-3CEECB2FA97D}" type="parTrans" cxnId="{228566CD-C2FA-4083-B998-8931054CAC5F}">
      <dgm:prSet/>
      <dgm:spPr/>
      <dgm:t>
        <a:bodyPr/>
        <a:lstStyle/>
        <a:p>
          <a:endParaRPr lang="en-US"/>
        </a:p>
      </dgm:t>
    </dgm:pt>
    <dgm:pt modelId="{A3B3418B-E0A5-44E1-9BF4-71A9E102AC1D}" type="sibTrans" cxnId="{228566CD-C2FA-4083-B998-8931054CAC5F}">
      <dgm:prSet/>
      <dgm:spPr/>
      <dgm:t>
        <a:bodyPr/>
        <a:lstStyle/>
        <a:p>
          <a:endParaRPr lang="en-US"/>
        </a:p>
      </dgm:t>
    </dgm:pt>
    <dgm:pt modelId="{931F68A3-98F0-4AB3-81DA-59D493044784}">
      <dgm:prSet phldrT="[Text]" custT="1"/>
      <dgm:spPr>
        <a:solidFill>
          <a:schemeClr val="tx1">
            <a:lumMod val="50000"/>
          </a:schemeClr>
        </a:solidFill>
      </dgm:spPr>
      <dgm:t>
        <a:bodyPr/>
        <a:lstStyle/>
        <a:p>
          <a:r>
            <a:rPr lang="en-US" sz="1200" dirty="0" err="1" smtClean="0"/>
            <a:t>Trygghet</a:t>
          </a:r>
          <a:endParaRPr lang="en-US" sz="1200" dirty="0" smtClean="0"/>
        </a:p>
      </dgm:t>
    </dgm:pt>
    <dgm:pt modelId="{3FB3448F-2B5F-4A39-B392-5DD1FFAD12EA}" type="parTrans" cxnId="{93A0F211-E7EC-4626-A369-EA681F7B5BBA}">
      <dgm:prSet/>
      <dgm:spPr/>
      <dgm:t>
        <a:bodyPr/>
        <a:lstStyle/>
        <a:p>
          <a:endParaRPr lang="en-US"/>
        </a:p>
      </dgm:t>
    </dgm:pt>
    <dgm:pt modelId="{616E381E-5036-4D50-B2B9-EC3120F234FA}" type="sibTrans" cxnId="{93A0F211-E7EC-4626-A369-EA681F7B5BBA}">
      <dgm:prSet/>
      <dgm:spPr/>
      <dgm:t>
        <a:bodyPr/>
        <a:lstStyle/>
        <a:p>
          <a:endParaRPr lang="en-US"/>
        </a:p>
      </dgm:t>
    </dgm:pt>
    <dgm:pt modelId="{EDEA1ECB-5F8E-4E0F-AD7C-FDB6D3718A10}">
      <dgm:prSet custT="1"/>
      <dgm:spPr>
        <a:solidFill>
          <a:schemeClr val="tx1">
            <a:lumMod val="50000"/>
          </a:schemeClr>
        </a:solidFill>
      </dgm:spPr>
      <dgm:t>
        <a:bodyPr/>
        <a:lstStyle/>
        <a:p>
          <a:r>
            <a:rPr lang="en-US" sz="1200" dirty="0" err="1" smtClean="0"/>
            <a:t>Lustfylld</a:t>
          </a:r>
          <a:r>
            <a:rPr lang="en-US" sz="1200" dirty="0" smtClean="0"/>
            <a:t> </a:t>
          </a:r>
          <a:r>
            <a:rPr lang="en-US" sz="1200" dirty="0" err="1" smtClean="0"/>
            <a:t>verksamhet</a:t>
          </a:r>
          <a:endParaRPr lang="en-US" sz="1600" dirty="0"/>
        </a:p>
      </dgm:t>
    </dgm:pt>
    <dgm:pt modelId="{70698E43-834F-4834-BFC1-4AC4EF4C2C27}" type="parTrans" cxnId="{799D5592-2029-449C-895A-519154F11843}">
      <dgm:prSet/>
      <dgm:spPr/>
      <dgm:t>
        <a:bodyPr/>
        <a:lstStyle/>
        <a:p>
          <a:endParaRPr lang="en-US"/>
        </a:p>
      </dgm:t>
    </dgm:pt>
    <dgm:pt modelId="{FB71CFA1-ACDA-45E0-874E-7349A5BA400E}" type="sibTrans" cxnId="{799D5592-2029-449C-895A-519154F11843}">
      <dgm:prSet/>
      <dgm:spPr/>
      <dgm:t>
        <a:bodyPr/>
        <a:lstStyle/>
        <a:p>
          <a:endParaRPr lang="en-US"/>
        </a:p>
      </dgm:t>
    </dgm:pt>
    <dgm:pt modelId="{2645EBE2-4A8B-4BDD-A1F5-49E147BD1D5E}">
      <dgm:prSet custT="1"/>
      <dgm:spPr>
        <a:solidFill>
          <a:schemeClr val="tx1">
            <a:lumMod val="50000"/>
          </a:schemeClr>
        </a:solidFill>
      </dgm:spPr>
      <dgm:t>
        <a:bodyPr/>
        <a:lstStyle/>
        <a:p>
          <a:r>
            <a:rPr lang="en-US" sz="1200" dirty="0" smtClean="0"/>
            <a:t>------------------------------------</a:t>
          </a:r>
          <a:endParaRPr lang="en-US" sz="1600" dirty="0"/>
        </a:p>
      </dgm:t>
    </dgm:pt>
    <dgm:pt modelId="{A5DA5BA3-E58A-4B4F-A37A-281A29A9AFA6}" type="parTrans" cxnId="{E7A040F7-0703-4D99-A5A5-A0C774211469}">
      <dgm:prSet/>
      <dgm:spPr/>
      <dgm:t>
        <a:bodyPr/>
        <a:lstStyle/>
        <a:p>
          <a:endParaRPr lang="en-US"/>
        </a:p>
      </dgm:t>
    </dgm:pt>
    <dgm:pt modelId="{7CC66008-9298-4C39-B9EC-0D1F2EE1C7C3}" type="sibTrans" cxnId="{E7A040F7-0703-4D99-A5A5-A0C774211469}">
      <dgm:prSet/>
      <dgm:spPr/>
      <dgm:t>
        <a:bodyPr/>
        <a:lstStyle/>
        <a:p>
          <a:endParaRPr lang="en-US"/>
        </a:p>
      </dgm:t>
    </dgm:pt>
    <dgm:pt modelId="{2F287E23-A035-4499-9A85-23FBF0584C89}">
      <dgm:prSet custT="1"/>
      <dgm:spPr>
        <a:solidFill>
          <a:schemeClr val="tx1">
            <a:lumMod val="50000"/>
          </a:schemeClr>
        </a:solidFill>
      </dgm:spPr>
      <dgm:t>
        <a:bodyPr/>
        <a:lstStyle/>
        <a:p>
          <a:r>
            <a:rPr lang="en-US" sz="1200" dirty="0" err="1" smtClean="0"/>
            <a:t>Engagemang</a:t>
          </a:r>
          <a:endParaRPr lang="en-US" sz="1600" dirty="0"/>
        </a:p>
      </dgm:t>
    </dgm:pt>
    <dgm:pt modelId="{AC630E03-121F-4C8F-ABAD-4040EE1E43CE}" type="parTrans" cxnId="{5176DDB5-79A6-4782-9CAC-0F882D73BD6B}">
      <dgm:prSet/>
      <dgm:spPr/>
      <dgm:t>
        <a:bodyPr/>
        <a:lstStyle/>
        <a:p>
          <a:endParaRPr lang="en-US"/>
        </a:p>
      </dgm:t>
    </dgm:pt>
    <dgm:pt modelId="{92DB0401-467F-471E-B07C-ED855A3206F4}" type="sibTrans" cxnId="{5176DDB5-79A6-4782-9CAC-0F882D73BD6B}">
      <dgm:prSet/>
      <dgm:spPr/>
      <dgm:t>
        <a:bodyPr/>
        <a:lstStyle/>
        <a:p>
          <a:endParaRPr lang="en-US"/>
        </a:p>
      </dgm:t>
    </dgm:pt>
    <dgm:pt modelId="{F7B47AD6-B0F5-49E8-B691-4F24B70208A1}">
      <dgm:prSet phldrT="[Text]" custT="1"/>
      <dgm:spPr>
        <a:solidFill>
          <a:schemeClr val="tx1">
            <a:lumMod val="50000"/>
          </a:schemeClr>
        </a:solidFill>
      </dgm:spPr>
      <dgm:t>
        <a:bodyPr/>
        <a:lstStyle/>
        <a:p>
          <a:r>
            <a:rPr lang="en-US" sz="1200" dirty="0" err="1" smtClean="0"/>
            <a:t>Samarbete</a:t>
          </a:r>
          <a:endParaRPr lang="en-US" sz="1200" dirty="0" smtClean="0"/>
        </a:p>
      </dgm:t>
    </dgm:pt>
    <dgm:pt modelId="{7BA55A9A-083E-4AD1-9C1A-6EF2D68201C4}" type="parTrans" cxnId="{977B43E1-C770-487B-B1E0-CF06C3D207FD}">
      <dgm:prSet/>
      <dgm:spPr/>
      <dgm:t>
        <a:bodyPr/>
        <a:lstStyle/>
        <a:p>
          <a:endParaRPr lang="en-US"/>
        </a:p>
      </dgm:t>
    </dgm:pt>
    <dgm:pt modelId="{ED8F69C2-FF03-47AB-AF75-33844E1CE2A8}" type="sibTrans" cxnId="{977B43E1-C770-487B-B1E0-CF06C3D207FD}">
      <dgm:prSet/>
      <dgm:spPr/>
      <dgm:t>
        <a:bodyPr/>
        <a:lstStyle/>
        <a:p>
          <a:endParaRPr lang="en-US"/>
        </a:p>
      </dgm:t>
    </dgm:pt>
    <dgm:pt modelId="{D014CB48-CC71-4CB8-B783-DA1B410E2916}">
      <dgm:prSet custT="1"/>
      <dgm:spPr>
        <a:solidFill>
          <a:schemeClr val="tx1">
            <a:lumMod val="50000"/>
          </a:schemeClr>
        </a:solidFill>
      </dgm:spPr>
      <dgm:t>
        <a:bodyPr/>
        <a:lstStyle/>
        <a:p>
          <a:r>
            <a:rPr lang="en-US" sz="1200" dirty="0" smtClean="0"/>
            <a:t>Passion</a:t>
          </a:r>
          <a:endParaRPr lang="en-US" sz="1600" dirty="0"/>
        </a:p>
      </dgm:t>
    </dgm:pt>
    <dgm:pt modelId="{CCD56C8E-C353-458F-9158-C75C5F21E8CC}" type="parTrans" cxnId="{7F1865E1-F520-4824-B42B-2B48A0F385DD}">
      <dgm:prSet/>
      <dgm:spPr/>
      <dgm:t>
        <a:bodyPr/>
        <a:lstStyle/>
        <a:p>
          <a:endParaRPr lang="en-US"/>
        </a:p>
      </dgm:t>
    </dgm:pt>
    <dgm:pt modelId="{19BB1158-281F-4216-BE91-4F7772CEA6B2}" type="sibTrans" cxnId="{7F1865E1-F520-4824-B42B-2B48A0F385DD}">
      <dgm:prSet/>
      <dgm:spPr/>
      <dgm:t>
        <a:bodyPr/>
        <a:lstStyle/>
        <a:p>
          <a:endParaRPr lang="en-US"/>
        </a:p>
      </dgm:t>
    </dgm:pt>
    <dgm:pt modelId="{82F5F6B5-2322-4626-A0C8-0757A294ED42}">
      <dgm:prSet phldrT="[Text]" custT="1"/>
      <dgm:spPr>
        <a:solidFill>
          <a:schemeClr val="tx1">
            <a:lumMod val="50000"/>
          </a:schemeClr>
        </a:solidFill>
      </dgm:spPr>
      <dgm:t>
        <a:bodyPr/>
        <a:lstStyle/>
        <a:p>
          <a:r>
            <a:rPr lang="sv-SE" sz="1200" dirty="0" smtClean="0"/>
            <a:t>Respekt</a:t>
          </a:r>
          <a:endParaRPr lang="en-US" sz="1200" dirty="0"/>
        </a:p>
      </dgm:t>
    </dgm:pt>
    <dgm:pt modelId="{6461D7A6-7EF7-4515-A815-24CC885172D8}" type="parTrans" cxnId="{B7E97A16-DCFD-4F4D-BCD2-96A3475C6CBD}">
      <dgm:prSet/>
      <dgm:spPr/>
      <dgm:t>
        <a:bodyPr/>
        <a:lstStyle/>
        <a:p>
          <a:endParaRPr lang="en-US"/>
        </a:p>
      </dgm:t>
    </dgm:pt>
    <dgm:pt modelId="{B1F0D3E1-143C-4690-B6D2-EBAC9958C1FA}" type="sibTrans" cxnId="{B7E97A16-DCFD-4F4D-BCD2-96A3475C6CBD}">
      <dgm:prSet/>
      <dgm:spPr/>
      <dgm:t>
        <a:bodyPr/>
        <a:lstStyle/>
        <a:p>
          <a:endParaRPr lang="en-US"/>
        </a:p>
      </dgm:t>
    </dgm:pt>
    <dgm:pt modelId="{12A97319-982A-476D-AE43-F312AF309DDA}">
      <dgm:prSet custT="1"/>
      <dgm:spPr>
        <a:solidFill>
          <a:schemeClr val="tx1">
            <a:lumMod val="50000"/>
          </a:schemeClr>
        </a:solidFill>
      </dgm:spPr>
      <dgm:t>
        <a:bodyPr/>
        <a:lstStyle/>
        <a:p>
          <a:endParaRPr lang="en-US" sz="1200" dirty="0" smtClean="0"/>
        </a:p>
      </dgm:t>
    </dgm:pt>
    <dgm:pt modelId="{F0BA5AAA-64E6-46DB-9853-8E517C48BC49}" type="parTrans" cxnId="{E83FE6A6-02AD-474F-9170-C5694E635CDC}">
      <dgm:prSet/>
      <dgm:spPr/>
      <dgm:t>
        <a:bodyPr/>
        <a:lstStyle/>
        <a:p>
          <a:endParaRPr lang="en-US"/>
        </a:p>
      </dgm:t>
    </dgm:pt>
    <dgm:pt modelId="{BE335DB3-9922-45E9-8907-19B12F2A3611}" type="sibTrans" cxnId="{E83FE6A6-02AD-474F-9170-C5694E635CDC}">
      <dgm:prSet/>
      <dgm:spPr/>
      <dgm:t>
        <a:bodyPr/>
        <a:lstStyle/>
        <a:p>
          <a:endParaRPr lang="en-US"/>
        </a:p>
      </dgm:t>
    </dgm:pt>
    <dgm:pt modelId="{84A6A065-7DB8-4EAF-8CD9-3AEC5271F594}">
      <dgm:prSet custT="1"/>
      <dgm:spPr>
        <a:solidFill>
          <a:schemeClr val="tx1">
            <a:lumMod val="50000"/>
          </a:schemeClr>
        </a:solidFill>
      </dgm:spPr>
      <dgm:t>
        <a:bodyPr/>
        <a:lstStyle/>
        <a:p>
          <a:r>
            <a:rPr lang="sv-SE" sz="1200" dirty="0" smtClean="0"/>
            <a:t>Visa känslor med ett ansvar</a:t>
          </a:r>
          <a:endParaRPr lang="en-US" sz="1200" dirty="0" smtClean="0"/>
        </a:p>
      </dgm:t>
    </dgm:pt>
    <dgm:pt modelId="{8FB48A05-477C-40F0-BAF4-BBA1DD068D56}" type="parTrans" cxnId="{751F19D1-89F9-41BB-958A-FF6E38F3707C}">
      <dgm:prSet/>
      <dgm:spPr/>
      <dgm:t>
        <a:bodyPr/>
        <a:lstStyle/>
        <a:p>
          <a:endParaRPr lang="en-US"/>
        </a:p>
      </dgm:t>
    </dgm:pt>
    <dgm:pt modelId="{49E4B97C-44E6-4D74-9127-29E6C68EBA77}" type="sibTrans" cxnId="{751F19D1-89F9-41BB-958A-FF6E38F3707C}">
      <dgm:prSet/>
      <dgm:spPr/>
      <dgm:t>
        <a:bodyPr/>
        <a:lstStyle/>
        <a:p>
          <a:endParaRPr lang="en-US"/>
        </a:p>
      </dgm:t>
    </dgm:pt>
    <dgm:pt modelId="{9A300C7C-C9DB-433C-B87D-7265E84C7BBA}">
      <dgm:prSet custT="1"/>
      <dgm:spPr>
        <a:solidFill>
          <a:schemeClr val="tx1">
            <a:lumMod val="50000"/>
          </a:schemeClr>
        </a:solidFill>
      </dgm:spPr>
      <dgm:t>
        <a:bodyPr/>
        <a:lstStyle/>
        <a:p>
          <a:endParaRPr lang="en-US" sz="1200" dirty="0" smtClean="0"/>
        </a:p>
      </dgm:t>
    </dgm:pt>
    <dgm:pt modelId="{EE629AB9-AA38-48CC-BA7D-1A52ADB3F906}" type="parTrans" cxnId="{BECC3A4F-8F04-4D83-B00C-F6F7240D20FC}">
      <dgm:prSet/>
      <dgm:spPr/>
      <dgm:t>
        <a:bodyPr/>
        <a:lstStyle/>
        <a:p>
          <a:endParaRPr lang="en-US"/>
        </a:p>
      </dgm:t>
    </dgm:pt>
    <dgm:pt modelId="{0DC4CBFE-AC7A-4D76-B094-B356F0B141BB}" type="sibTrans" cxnId="{BECC3A4F-8F04-4D83-B00C-F6F7240D20FC}">
      <dgm:prSet/>
      <dgm:spPr/>
      <dgm:t>
        <a:bodyPr/>
        <a:lstStyle/>
        <a:p>
          <a:endParaRPr lang="en-US"/>
        </a:p>
      </dgm:t>
    </dgm:pt>
    <dgm:pt modelId="{29306A28-FAD4-45D2-9344-9E3D346A2BD4}">
      <dgm:prSet custT="1"/>
      <dgm:spPr/>
      <dgm:t>
        <a:bodyPr/>
        <a:lstStyle/>
        <a:p>
          <a:r>
            <a:rPr lang="en-US" sz="1200" dirty="0" smtClean="0"/>
            <a:t>Hälsa på varandra</a:t>
          </a:r>
        </a:p>
      </dgm:t>
    </dgm:pt>
    <dgm:pt modelId="{D4006655-9C8F-4B4A-9D4A-5CBF687BBA61}" type="parTrans" cxnId="{804F2982-842D-4FA5-A0EE-686F97B44B1A}">
      <dgm:prSet/>
      <dgm:spPr/>
      <dgm:t>
        <a:bodyPr/>
        <a:lstStyle/>
        <a:p>
          <a:endParaRPr lang="en-US"/>
        </a:p>
      </dgm:t>
    </dgm:pt>
    <dgm:pt modelId="{DDE06303-F2FC-4409-9DD0-3CCCCDAF2886}" type="sibTrans" cxnId="{804F2982-842D-4FA5-A0EE-686F97B44B1A}">
      <dgm:prSet/>
      <dgm:spPr/>
      <dgm:t>
        <a:bodyPr/>
        <a:lstStyle/>
        <a:p>
          <a:endParaRPr lang="en-US"/>
        </a:p>
      </dgm:t>
    </dgm:pt>
    <dgm:pt modelId="{9E52A8F3-6564-4E20-AA61-4E3C9E036A90}">
      <dgm:prSet custT="1"/>
      <dgm:spPr/>
      <dgm:t>
        <a:bodyPr/>
        <a:lstStyle/>
        <a:p>
          <a:r>
            <a:rPr lang="sv-SE" sz="1200" dirty="0" smtClean="0"/>
            <a:t>Prata med inte om varandra</a:t>
          </a:r>
          <a:endParaRPr lang="en-US" sz="1200" dirty="0" smtClean="0"/>
        </a:p>
      </dgm:t>
    </dgm:pt>
    <dgm:pt modelId="{6E23E6B5-9986-42B5-8D0E-E5AFBA1DF381}" type="parTrans" cxnId="{72A2A9C8-5EB4-4FA6-B9CF-1D7B0AD81EFA}">
      <dgm:prSet/>
      <dgm:spPr/>
      <dgm:t>
        <a:bodyPr/>
        <a:lstStyle/>
        <a:p>
          <a:endParaRPr lang="en-US"/>
        </a:p>
      </dgm:t>
    </dgm:pt>
    <dgm:pt modelId="{99D1D5C0-8135-42FD-9B3F-0A19D0C142E6}" type="sibTrans" cxnId="{72A2A9C8-5EB4-4FA6-B9CF-1D7B0AD81EFA}">
      <dgm:prSet/>
      <dgm:spPr/>
      <dgm:t>
        <a:bodyPr/>
        <a:lstStyle/>
        <a:p>
          <a:endParaRPr lang="en-US"/>
        </a:p>
      </dgm:t>
    </dgm:pt>
    <dgm:pt modelId="{D6E308B9-5707-4933-859E-9D82E234F197}">
      <dgm:prSet custT="1"/>
      <dgm:spPr>
        <a:solidFill>
          <a:schemeClr val="tx1">
            <a:lumMod val="50000"/>
          </a:schemeClr>
        </a:solidFill>
      </dgm:spPr>
      <dgm:t>
        <a:bodyPr/>
        <a:lstStyle/>
        <a:p>
          <a:r>
            <a:rPr lang="sv-SE" sz="1200" dirty="0" smtClean="0"/>
            <a:t>Visa uppskattning och ge bekräftelse</a:t>
          </a:r>
          <a:endParaRPr lang="en-US" sz="1200" dirty="0" smtClean="0"/>
        </a:p>
      </dgm:t>
    </dgm:pt>
    <dgm:pt modelId="{4E03299B-6F85-4BDC-9140-8D0A0FB4FAB5}" type="parTrans" cxnId="{600DB7B5-9130-4034-B81C-6FD4CEA16FC1}">
      <dgm:prSet/>
      <dgm:spPr/>
      <dgm:t>
        <a:bodyPr/>
        <a:lstStyle/>
        <a:p>
          <a:endParaRPr lang="en-US"/>
        </a:p>
      </dgm:t>
    </dgm:pt>
    <dgm:pt modelId="{91146E5C-B57A-4F77-87EA-B81ED921317E}" type="sibTrans" cxnId="{600DB7B5-9130-4034-B81C-6FD4CEA16FC1}">
      <dgm:prSet/>
      <dgm:spPr/>
      <dgm:t>
        <a:bodyPr/>
        <a:lstStyle/>
        <a:p>
          <a:endParaRPr lang="en-US"/>
        </a:p>
      </dgm:t>
    </dgm:pt>
    <dgm:pt modelId="{686421E0-D7A1-49E9-8F17-26AE4A5F0345}">
      <dgm:prSet custT="1"/>
      <dgm:spPr>
        <a:solidFill>
          <a:schemeClr val="tx1">
            <a:lumMod val="50000"/>
          </a:schemeClr>
        </a:solidFill>
      </dgm:spPr>
      <dgm:t>
        <a:bodyPr/>
        <a:lstStyle/>
        <a:p>
          <a:r>
            <a:rPr lang="sv-SE" sz="1200" dirty="0" smtClean="0"/>
            <a:t>Samarbete med alla i föreningen handbollsskola till senior </a:t>
          </a:r>
          <a:endParaRPr lang="en-US" sz="1200" dirty="0" smtClean="0"/>
        </a:p>
      </dgm:t>
    </dgm:pt>
    <dgm:pt modelId="{8ADCCD3D-8052-4589-AEBD-1599F4827158}" type="parTrans" cxnId="{34E9AEBB-46C8-40C7-8CF7-96F859E2681F}">
      <dgm:prSet/>
      <dgm:spPr/>
      <dgm:t>
        <a:bodyPr/>
        <a:lstStyle/>
        <a:p>
          <a:endParaRPr lang="en-US"/>
        </a:p>
      </dgm:t>
    </dgm:pt>
    <dgm:pt modelId="{0CF2A6E0-1D9F-4847-B40F-879B8AF961DA}" type="sibTrans" cxnId="{34E9AEBB-46C8-40C7-8CF7-96F859E2681F}">
      <dgm:prSet/>
      <dgm:spPr/>
      <dgm:t>
        <a:bodyPr/>
        <a:lstStyle/>
        <a:p>
          <a:endParaRPr lang="en-US"/>
        </a:p>
      </dgm:t>
    </dgm:pt>
    <dgm:pt modelId="{90A35BBA-6910-47A0-94E1-D6BDB9B57B48}">
      <dgm:prSet custT="1"/>
      <dgm:spPr/>
      <dgm:t>
        <a:bodyPr/>
        <a:lstStyle/>
        <a:p>
          <a:endParaRPr lang="en-US" sz="1200" dirty="0" smtClean="0"/>
        </a:p>
      </dgm:t>
    </dgm:pt>
    <dgm:pt modelId="{4D914AF3-1037-41C9-A959-2AFB322A2B5C}" type="parTrans" cxnId="{4AACF827-DE49-4ECE-91F8-3641DC239CB2}">
      <dgm:prSet/>
      <dgm:spPr/>
      <dgm:t>
        <a:bodyPr/>
        <a:lstStyle/>
        <a:p>
          <a:endParaRPr lang="en-US"/>
        </a:p>
      </dgm:t>
    </dgm:pt>
    <dgm:pt modelId="{B3D0F864-E59F-43A2-A863-0A4E072992BA}" type="sibTrans" cxnId="{4AACF827-DE49-4ECE-91F8-3641DC239CB2}">
      <dgm:prSet/>
      <dgm:spPr/>
      <dgm:t>
        <a:bodyPr/>
        <a:lstStyle/>
        <a:p>
          <a:endParaRPr lang="en-US"/>
        </a:p>
      </dgm:t>
    </dgm:pt>
    <dgm:pt modelId="{05B1EACA-3EF3-43B0-85BF-E41E126123CD}">
      <dgm:prSet custT="1"/>
      <dgm:spPr/>
      <dgm:t>
        <a:bodyPr/>
        <a:lstStyle/>
        <a:p>
          <a:r>
            <a:rPr lang="sv-SE" sz="1200" dirty="0" smtClean="0"/>
            <a:t>Individens plats, rätt och ansvar</a:t>
          </a:r>
          <a:endParaRPr lang="en-US" sz="1200" dirty="0" smtClean="0"/>
        </a:p>
      </dgm:t>
    </dgm:pt>
    <dgm:pt modelId="{27CA59CF-D332-40C7-B773-11FF736510C4}" type="parTrans" cxnId="{B3EFAD2F-F1CE-4C5B-AA51-B6F844072DF7}">
      <dgm:prSet/>
      <dgm:spPr/>
      <dgm:t>
        <a:bodyPr/>
        <a:lstStyle/>
        <a:p>
          <a:endParaRPr lang="en-US"/>
        </a:p>
      </dgm:t>
    </dgm:pt>
    <dgm:pt modelId="{1FFBA003-A8C1-4481-8CEF-135C77225E54}" type="sibTrans" cxnId="{B3EFAD2F-F1CE-4C5B-AA51-B6F844072DF7}">
      <dgm:prSet/>
      <dgm:spPr/>
      <dgm:t>
        <a:bodyPr/>
        <a:lstStyle/>
        <a:p>
          <a:endParaRPr lang="en-US"/>
        </a:p>
      </dgm:t>
    </dgm:pt>
    <dgm:pt modelId="{46D8B738-76DF-48A3-B8C7-8CADE8287210}">
      <dgm:prSet phldrT="[Text]" custT="1"/>
      <dgm:spPr>
        <a:solidFill>
          <a:schemeClr val="tx1">
            <a:lumMod val="50000"/>
          </a:schemeClr>
        </a:solidFill>
      </dgm:spPr>
      <dgm:t>
        <a:bodyPr/>
        <a:lstStyle/>
        <a:p>
          <a:r>
            <a:rPr lang="en-US" sz="1200" dirty="0" smtClean="0"/>
            <a:t>Motivation</a:t>
          </a:r>
          <a:endParaRPr lang="en-US" sz="1200" dirty="0"/>
        </a:p>
      </dgm:t>
    </dgm:pt>
    <dgm:pt modelId="{39FEC7FE-56EA-44B4-8E1E-A8AB4AC8DD7B}" type="parTrans" cxnId="{09BEAABF-64C6-4107-910F-F56D537A8F34}">
      <dgm:prSet/>
      <dgm:spPr/>
      <dgm:t>
        <a:bodyPr/>
        <a:lstStyle/>
        <a:p>
          <a:endParaRPr lang="en-US"/>
        </a:p>
      </dgm:t>
    </dgm:pt>
    <dgm:pt modelId="{8C03E6BB-471F-4590-B89D-E1AAD326E413}" type="sibTrans" cxnId="{09BEAABF-64C6-4107-910F-F56D537A8F34}">
      <dgm:prSet/>
      <dgm:spPr/>
      <dgm:t>
        <a:bodyPr/>
        <a:lstStyle/>
        <a:p>
          <a:endParaRPr lang="en-US"/>
        </a:p>
      </dgm:t>
    </dgm:pt>
    <dgm:pt modelId="{939DF628-DA9B-48A8-8EDE-DBFC64021EC8}">
      <dgm:prSet custT="1"/>
      <dgm:spPr/>
      <dgm:t>
        <a:bodyPr/>
        <a:lstStyle/>
        <a:p>
          <a:r>
            <a:rPr lang="en-US" sz="1200" dirty="0" smtClean="0"/>
            <a:t>-----------------------------------</a:t>
          </a:r>
          <a:br>
            <a:rPr lang="en-US" sz="1200" dirty="0" smtClean="0"/>
          </a:br>
          <a:endParaRPr lang="en-US" sz="1200" dirty="0"/>
        </a:p>
      </dgm:t>
    </dgm:pt>
    <dgm:pt modelId="{E38DBBA3-6B0E-4819-831E-ED9B01C9F8F7}" type="parTrans" cxnId="{9EA41859-CFC7-4FAE-A7A3-46A92FF7C66F}">
      <dgm:prSet/>
      <dgm:spPr/>
      <dgm:t>
        <a:bodyPr/>
        <a:lstStyle/>
        <a:p>
          <a:endParaRPr lang="en-US"/>
        </a:p>
      </dgm:t>
    </dgm:pt>
    <dgm:pt modelId="{39CDFCCA-648E-40A4-AFDC-D537A3B40E6A}" type="sibTrans" cxnId="{9EA41859-CFC7-4FAE-A7A3-46A92FF7C66F}">
      <dgm:prSet/>
      <dgm:spPr/>
      <dgm:t>
        <a:bodyPr/>
        <a:lstStyle/>
        <a:p>
          <a:endParaRPr lang="en-US"/>
        </a:p>
      </dgm:t>
    </dgm:pt>
    <dgm:pt modelId="{83CE0B0E-5017-4F15-8D5F-A79D574E5E87}">
      <dgm:prSet custT="1"/>
      <dgm:spPr/>
      <dgm:t>
        <a:bodyPr/>
        <a:lstStyle/>
        <a:p>
          <a:r>
            <a:rPr lang="sv-SE" sz="1200" dirty="0" smtClean="0"/>
            <a:t>Kvalitet i vardagen</a:t>
          </a:r>
          <a:endParaRPr lang="en-US" sz="1200" dirty="0"/>
        </a:p>
      </dgm:t>
    </dgm:pt>
    <dgm:pt modelId="{AF07D140-F02D-486B-B667-D2EDACF52C88}" type="parTrans" cxnId="{3C4870DE-6DD4-48E4-80EF-9CF04EB86E8D}">
      <dgm:prSet/>
      <dgm:spPr/>
      <dgm:t>
        <a:bodyPr/>
        <a:lstStyle/>
        <a:p>
          <a:endParaRPr lang="en-US"/>
        </a:p>
      </dgm:t>
    </dgm:pt>
    <dgm:pt modelId="{1A2B6AF8-E95B-4C31-BE49-B3CCE2AA385D}" type="sibTrans" cxnId="{3C4870DE-6DD4-48E4-80EF-9CF04EB86E8D}">
      <dgm:prSet/>
      <dgm:spPr/>
      <dgm:t>
        <a:bodyPr/>
        <a:lstStyle/>
        <a:p>
          <a:endParaRPr lang="en-US"/>
        </a:p>
      </dgm:t>
    </dgm:pt>
    <dgm:pt modelId="{807D2F54-16D7-4124-B200-FFCD29F07B36}">
      <dgm:prSet custT="1"/>
      <dgm:spPr/>
      <dgm:t>
        <a:bodyPr/>
        <a:lstStyle/>
        <a:p>
          <a:r>
            <a:rPr lang="sv-SE" sz="1200" dirty="0" smtClean="0"/>
            <a:t>Tydlighet kring mål, ansvar och förväntningar</a:t>
          </a:r>
          <a:endParaRPr lang="en-US" sz="1200" dirty="0"/>
        </a:p>
      </dgm:t>
    </dgm:pt>
    <dgm:pt modelId="{6D80E3BF-CE74-449C-B433-BCA1D2524DB2}" type="parTrans" cxnId="{460B82A0-B6F9-44F6-BD54-7305C0B2AD75}">
      <dgm:prSet/>
      <dgm:spPr/>
      <dgm:t>
        <a:bodyPr/>
        <a:lstStyle/>
        <a:p>
          <a:endParaRPr lang="en-US"/>
        </a:p>
      </dgm:t>
    </dgm:pt>
    <dgm:pt modelId="{3342E8CA-EA8E-4761-BE6D-CD1A78058B63}" type="sibTrans" cxnId="{460B82A0-B6F9-44F6-BD54-7305C0B2AD75}">
      <dgm:prSet/>
      <dgm:spPr/>
      <dgm:t>
        <a:bodyPr/>
        <a:lstStyle/>
        <a:p>
          <a:endParaRPr lang="en-US"/>
        </a:p>
      </dgm:t>
    </dgm:pt>
    <dgm:pt modelId="{EA7EF6F4-655B-49C5-B0D2-4D412D4C1B1B}">
      <dgm:prSet custT="1"/>
      <dgm:spPr>
        <a:solidFill>
          <a:schemeClr val="tx1">
            <a:lumMod val="50000"/>
          </a:schemeClr>
        </a:solidFill>
      </dgm:spPr>
      <dgm:t>
        <a:bodyPr/>
        <a:lstStyle/>
        <a:p>
          <a:r>
            <a:rPr lang="sv-SE" sz="1200" dirty="0" smtClean="0"/>
            <a:t>Besöka och få besök av andra lag inom AIK</a:t>
          </a:r>
          <a:endParaRPr lang="en-US" sz="1200" dirty="0" smtClean="0"/>
        </a:p>
      </dgm:t>
    </dgm:pt>
    <dgm:pt modelId="{E2CA58D0-1055-46B1-8AFA-67FF857CC6EB}" type="parTrans" cxnId="{7F7A033C-5802-4D0A-A224-38070835DB47}">
      <dgm:prSet/>
      <dgm:spPr/>
      <dgm:t>
        <a:bodyPr/>
        <a:lstStyle/>
        <a:p>
          <a:endParaRPr lang="en-US"/>
        </a:p>
      </dgm:t>
    </dgm:pt>
    <dgm:pt modelId="{50D8F0FB-FE92-441A-A7A2-B4E417E63C2C}" type="sibTrans" cxnId="{7F7A033C-5802-4D0A-A224-38070835DB47}">
      <dgm:prSet/>
      <dgm:spPr/>
      <dgm:t>
        <a:bodyPr/>
        <a:lstStyle/>
        <a:p>
          <a:endParaRPr lang="en-US"/>
        </a:p>
      </dgm:t>
    </dgm:pt>
    <dgm:pt modelId="{7F20554F-C901-4C29-9151-1FAA0C41ADAC}">
      <dgm:prSet phldrT="[Text]" custT="1"/>
      <dgm:spPr>
        <a:solidFill>
          <a:schemeClr val="tx1">
            <a:lumMod val="50000"/>
          </a:schemeClr>
        </a:solidFill>
      </dgm:spPr>
      <dgm:t>
        <a:bodyPr/>
        <a:lstStyle/>
        <a:p>
          <a:r>
            <a:rPr lang="en-US" sz="1200" dirty="0" err="1" smtClean="0"/>
            <a:t>Utveckling</a:t>
          </a:r>
          <a:r>
            <a:rPr lang="en-US" sz="1200" dirty="0" smtClean="0"/>
            <a:t> </a:t>
          </a:r>
          <a:r>
            <a:rPr lang="en-US" sz="1200" dirty="0" err="1" smtClean="0"/>
            <a:t>både</a:t>
          </a:r>
          <a:r>
            <a:rPr lang="en-US" sz="1200" dirty="0" smtClean="0"/>
            <a:t> </a:t>
          </a:r>
          <a:r>
            <a:rPr lang="en-US" sz="1200" dirty="0" err="1" smtClean="0"/>
            <a:t>idrottsligt</a:t>
          </a:r>
          <a:r>
            <a:rPr lang="en-US" sz="1200" dirty="0" smtClean="0"/>
            <a:t> </a:t>
          </a:r>
          <a:r>
            <a:rPr lang="en-US" sz="1200" dirty="0" err="1" smtClean="0"/>
            <a:t>och</a:t>
          </a:r>
          <a:r>
            <a:rPr lang="en-US" sz="1200" dirty="0" smtClean="0"/>
            <a:t> </a:t>
          </a:r>
          <a:r>
            <a:rPr lang="en-US" sz="1200" dirty="0" err="1" smtClean="0"/>
            <a:t>personligt</a:t>
          </a:r>
          <a:endParaRPr lang="en-US" sz="1200" dirty="0" smtClean="0"/>
        </a:p>
        <a:p>
          <a:endParaRPr lang="en-US" sz="1200" dirty="0"/>
        </a:p>
      </dgm:t>
    </dgm:pt>
    <dgm:pt modelId="{891B2036-CC25-4823-8EB3-D2EC4E5C3F3A}" type="parTrans" cxnId="{C6B2DD80-2335-4A30-BB98-2C073BA14051}">
      <dgm:prSet/>
      <dgm:spPr/>
      <dgm:t>
        <a:bodyPr/>
        <a:lstStyle/>
        <a:p>
          <a:endParaRPr lang="en-US"/>
        </a:p>
      </dgm:t>
    </dgm:pt>
    <dgm:pt modelId="{1B5DDA70-B1BB-4196-8264-A777C512D963}" type="sibTrans" cxnId="{C6B2DD80-2335-4A30-BB98-2C073BA14051}">
      <dgm:prSet/>
      <dgm:spPr/>
      <dgm:t>
        <a:bodyPr/>
        <a:lstStyle/>
        <a:p>
          <a:endParaRPr lang="en-US"/>
        </a:p>
      </dgm:t>
    </dgm:pt>
    <dgm:pt modelId="{216C94E4-54D5-4616-96AC-BE79B308AC61}" type="pres">
      <dgm:prSet presAssocID="{DD0353BB-FCB6-4367-9B63-47A6175C858D}" presName="linearFlow" presStyleCnt="0">
        <dgm:presLayoutVars>
          <dgm:dir/>
          <dgm:animLvl val="lvl"/>
          <dgm:resizeHandles/>
        </dgm:presLayoutVars>
      </dgm:prSet>
      <dgm:spPr/>
      <dgm:t>
        <a:bodyPr/>
        <a:lstStyle/>
        <a:p>
          <a:endParaRPr lang="en-US"/>
        </a:p>
      </dgm:t>
    </dgm:pt>
    <dgm:pt modelId="{D917846C-CFEE-4F34-828D-40AFB0A15AF0}" type="pres">
      <dgm:prSet presAssocID="{8D857FAE-FD82-4D7A-8C0F-1CBE15CC291A}" presName="compositeNode" presStyleCnt="0">
        <dgm:presLayoutVars>
          <dgm:bulletEnabled val="1"/>
        </dgm:presLayoutVars>
      </dgm:prSet>
      <dgm:spPr/>
    </dgm:pt>
    <dgm:pt modelId="{345CE8EB-6167-4A57-854F-0BF4860A67EA}" type="pres">
      <dgm:prSet presAssocID="{8D857FAE-FD82-4D7A-8C0F-1CBE15CC291A}" presName="image" presStyleLbl="fgImgPlace1" presStyleIdx="0" presStyleCnt="3"/>
      <dgm:spPr>
        <a:blipFill rotWithShape="1">
          <a:blip xmlns:r="http://schemas.openxmlformats.org/officeDocument/2006/relationships" r:embed="rId1"/>
          <a:stretch>
            <a:fillRect/>
          </a:stretch>
        </a:blipFill>
      </dgm:spPr>
    </dgm:pt>
    <dgm:pt modelId="{AB7DDD29-6B55-4424-A574-CA7AC6C3FEF5}" type="pres">
      <dgm:prSet presAssocID="{8D857FAE-FD82-4D7A-8C0F-1CBE15CC291A}" presName="childNode" presStyleLbl="node1" presStyleIdx="0" presStyleCnt="3" custScaleX="109134">
        <dgm:presLayoutVars>
          <dgm:bulletEnabled val="1"/>
        </dgm:presLayoutVars>
      </dgm:prSet>
      <dgm:spPr/>
      <dgm:t>
        <a:bodyPr/>
        <a:lstStyle/>
        <a:p>
          <a:endParaRPr lang="en-US"/>
        </a:p>
      </dgm:t>
    </dgm:pt>
    <dgm:pt modelId="{389BA97B-4634-402B-982A-E5FBC5BA9CD0}" type="pres">
      <dgm:prSet presAssocID="{8D857FAE-FD82-4D7A-8C0F-1CBE15CC291A}" presName="parentNode" presStyleLbl="revTx" presStyleIdx="0" presStyleCnt="3">
        <dgm:presLayoutVars>
          <dgm:chMax val="0"/>
          <dgm:bulletEnabled val="1"/>
        </dgm:presLayoutVars>
      </dgm:prSet>
      <dgm:spPr/>
      <dgm:t>
        <a:bodyPr/>
        <a:lstStyle/>
        <a:p>
          <a:endParaRPr lang="en-US"/>
        </a:p>
      </dgm:t>
    </dgm:pt>
    <dgm:pt modelId="{0A2C51F0-8ED0-4C64-BB8D-2F26BF9994C3}" type="pres">
      <dgm:prSet presAssocID="{E7FF67D4-4832-47B6-814F-A2CA52792AD2}" presName="sibTrans" presStyleCnt="0"/>
      <dgm:spPr/>
    </dgm:pt>
    <dgm:pt modelId="{56C820F6-E7A5-4417-A4F9-B395E3A9636B}" type="pres">
      <dgm:prSet presAssocID="{5B73B9B0-52C3-4F93-B5FF-4A05EC738BA1}" presName="compositeNode" presStyleCnt="0">
        <dgm:presLayoutVars>
          <dgm:bulletEnabled val="1"/>
        </dgm:presLayoutVars>
      </dgm:prSet>
      <dgm:spPr/>
    </dgm:pt>
    <dgm:pt modelId="{96087C4F-43BE-4FC9-AF09-8ED1C0B64742}" type="pres">
      <dgm:prSet presAssocID="{5B73B9B0-52C3-4F93-B5FF-4A05EC738BA1}" presName="image" presStyleLbl="fgImgPlace1" presStyleIdx="1" presStyleCnt="3"/>
      <dgm:spPr>
        <a:blipFill rotWithShape="1">
          <a:blip xmlns:r="http://schemas.openxmlformats.org/officeDocument/2006/relationships" r:embed="rId2"/>
          <a:stretch>
            <a:fillRect/>
          </a:stretch>
        </a:blipFill>
      </dgm:spPr>
    </dgm:pt>
    <dgm:pt modelId="{33AE2C48-3AA8-48F4-B962-965DE2939579}" type="pres">
      <dgm:prSet presAssocID="{5B73B9B0-52C3-4F93-B5FF-4A05EC738BA1}" presName="childNode" presStyleLbl="node1" presStyleIdx="1" presStyleCnt="3" custScaleX="109134">
        <dgm:presLayoutVars>
          <dgm:bulletEnabled val="1"/>
        </dgm:presLayoutVars>
      </dgm:prSet>
      <dgm:spPr/>
      <dgm:t>
        <a:bodyPr/>
        <a:lstStyle/>
        <a:p>
          <a:endParaRPr lang="en-US"/>
        </a:p>
      </dgm:t>
    </dgm:pt>
    <dgm:pt modelId="{58F81766-8754-47BA-A817-291FB6ADD4BD}" type="pres">
      <dgm:prSet presAssocID="{5B73B9B0-52C3-4F93-B5FF-4A05EC738BA1}" presName="parentNode" presStyleLbl="revTx" presStyleIdx="1" presStyleCnt="3">
        <dgm:presLayoutVars>
          <dgm:chMax val="0"/>
          <dgm:bulletEnabled val="1"/>
        </dgm:presLayoutVars>
      </dgm:prSet>
      <dgm:spPr/>
      <dgm:t>
        <a:bodyPr/>
        <a:lstStyle/>
        <a:p>
          <a:endParaRPr lang="en-US"/>
        </a:p>
      </dgm:t>
    </dgm:pt>
    <dgm:pt modelId="{BB4D41FC-D0CA-4DF6-BD17-9D183C9B21A0}" type="pres">
      <dgm:prSet presAssocID="{E9FF766E-D040-4D7D-A685-4ABF5AB053C5}" presName="sibTrans" presStyleCnt="0"/>
      <dgm:spPr/>
    </dgm:pt>
    <dgm:pt modelId="{BAFAD489-A3A7-40F6-97CB-689437840A2B}" type="pres">
      <dgm:prSet presAssocID="{D9F52A43-028E-4227-85F6-9F8ABF6867E6}" presName="compositeNode" presStyleCnt="0">
        <dgm:presLayoutVars>
          <dgm:bulletEnabled val="1"/>
        </dgm:presLayoutVars>
      </dgm:prSet>
      <dgm:spPr/>
    </dgm:pt>
    <dgm:pt modelId="{AAD6A47B-E90F-4DB1-9BEA-A4A39E5A286B}" type="pres">
      <dgm:prSet presAssocID="{D9F52A43-028E-4227-85F6-9F8ABF6867E6}" presName="image" presStyleLbl="fgImgPlace1" presStyleIdx="2" presStyleCnt="3"/>
      <dgm:spPr>
        <a:blipFill rotWithShape="1">
          <a:blip xmlns:r="http://schemas.openxmlformats.org/officeDocument/2006/relationships" r:embed="rId3"/>
          <a:stretch>
            <a:fillRect/>
          </a:stretch>
        </a:blipFill>
      </dgm:spPr>
    </dgm:pt>
    <dgm:pt modelId="{BB2D100C-A97C-47E4-89D7-5229226F9D6F}" type="pres">
      <dgm:prSet presAssocID="{D9F52A43-028E-4227-85F6-9F8ABF6867E6}" presName="childNode" presStyleLbl="node1" presStyleIdx="2" presStyleCnt="3" custScaleX="109134">
        <dgm:presLayoutVars>
          <dgm:bulletEnabled val="1"/>
        </dgm:presLayoutVars>
      </dgm:prSet>
      <dgm:spPr/>
      <dgm:t>
        <a:bodyPr/>
        <a:lstStyle/>
        <a:p>
          <a:endParaRPr lang="en-US"/>
        </a:p>
      </dgm:t>
    </dgm:pt>
    <dgm:pt modelId="{6677B8E9-E8CC-4F83-A8D7-9B07BC7080F8}" type="pres">
      <dgm:prSet presAssocID="{D9F52A43-028E-4227-85F6-9F8ABF6867E6}" presName="parentNode" presStyleLbl="revTx" presStyleIdx="2" presStyleCnt="3">
        <dgm:presLayoutVars>
          <dgm:chMax val="0"/>
          <dgm:bulletEnabled val="1"/>
        </dgm:presLayoutVars>
      </dgm:prSet>
      <dgm:spPr/>
      <dgm:t>
        <a:bodyPr/>
        <a:lstStyle/>
        <a:p>
          <a:endParaRPr lang="en-US"/>
        </a:p>
      </dgm:t>
    </dgm:pt>
  </dgm:ptLst>
  <dgm:cxnLst>
    <dgm:cxn modelId="{B7E97A16-DCFD-4F4D-BCD2-96A3475C6CBD}" srcId="{D9F52A43-028E-4227-85F6-9F8ABF6867E6}" destId="{82F5F6B5-2322-4626-A0C8-0757A294ED42}" srcOrd="1" destOrd="0" parTransId="{6461D7A6-7EF7-4515-A815-24CC885172D8}" sibTransId="{B1F0D3E1-143C-4690-B6D2-EBAC9958C1FA}"/>
    <dgm:cxn modelId="{3D4C254A-1C49-4BB5-9346-90CDFB921BC9}" srcId="{5B73B9B0-52C3-4F93-B5FF-4A05EC738BA1}" destId="{A275D8FF-5263-464B-AC70-EBFD706A70AE}" srcOrd="3" destOrd="0" parTransId="{69F644DA-8D07-435D-BC9E-965A7121D370}" sibTransId="{253AB409-62F0-4265-9932-AC456C0F30E2}"/>
    <dgm:cxn modelId="{EBD9A8BD-22D2-433D-9CE8-6D68C0DCFF33}" type="presOf" srcId="{82F5F6B5-2322-4626-A0C8-0757A294ED42}" destId="{BB2D100C-A97C-47E4-89D7-5229226F9D6F}" srcOrd="0" destOrd="1" presId="urn:microsoft.com/office/officeart/2005/8/layout/hList2"/>
    <dgm:cxn modelId="{1974B06E-76C9-487A-9BC7-4498547B666A}" srcId="{DD0353BB-FCB6-4367-9B63-47A6175C858D}" destId="{D9F52A43-028E-4227-85F6-9F8ABF6867E6}" srcOrd="2" destOrd="0" parTransId="{3E359F09-F232-4892-BFDF-6966DF5B4B28}" sibTransId="{B0F95902-99D6-4132-AF90-23F2CAB0D124}"/>
    <dgm:cxn modelId="{FFC0C4B7-5F4B-427E-B668-FBD91CF3D8B1}" type="presOf" srcId="{2645EBE2-4A8B-4BDD-A1F5-49E147BD1D5E}" destId="{AB7DDD29-6B55-4424-A574-CA7AC6C3FEF5}" srcOrd="0" destOrd="3" presId="urn:microsoft.com/office/officeart/2005/8/layout/hList2"/>
    <dgm:cxn modelId="{977B43E1-C770-487B-B1E0-CF06C3D207FD}" srcId="{5B73B9B0-52C3-4F93-B5FF-4A05EC738BA1}" destId="{F7B47AD6-B0F5-49E8-B691-4F24B70208A1}" srcOrd="2" destOrd="0" parTransId="{7BA55A9A-083E-4AD1-9C1A-6EF2D68201C4}" sibTransId="{ED8F69C2-FF03-47AB-AF75-33844E1CE2A8}"/>
    <dgm:cxn modelId="{5176DDB5-79A6-4782-9CAC-0F882D73BD6B}" srcId="{8D857FAE-FD82-4D7A-8C0F-1CBE15CC291A}" destId="{2F287E23-A035-4499-9A85-23FBF0584C89}" srcOrd="1" destOrd="0" parTransId="{AC630E03-121F-4C8F-ABAD-4040EE1E43CE}" sibTransId="{92DB0401-467F-471E-B07C-ED855A3206F4}"/>
    <dgm:cxn modelId="{228566CD-C2FA-4083-B998-8931054CAC5F}" srcId="{5B73B9B0-52C3-4F93-B5FF-4A05EC738BA1}" destId="{74BE63FA-7D8A-4C4B-9DE1-FA0A384C443F}" srcOrd="0" destOrd="0" parTransId="{BECEB0A4-F5EB-4AC1-9F5A-3CEECB2FA97D}" sibTransId="{A3B3418B-E0A5-44E1-9BF4-71A9E102AC1D}"/>
    <dgm:cxn modelId="{7F1865E1-F520-4824-B42B-2B48A0F385DD}" srcId="{8D857FAE-FD82-4D7A-8C0F-1CBE15CC291A}" destId="{D014CB48-CC71-4CB8-B783-DA1B410E2916}" srcOrd="2" destOrd="0" parTransId="{CCD56C8E-C353-458F-9158-C75C5F21E8CC}" sibTransId="{19BB1158-281F-4216-BE91-4F7772CEA6B2}"/>
    <dgm:cxn modelId="{7AA0A4C9-C15D-456C-ACFF-ECB77AED2680}" type="presOf" srcId="{74BE63FA-7D8A-4C4B-9DE1-FA0A384C443F}" destId="{33AE2C48-3AA8-48F4-B962-965DE2939579}" srcOrd="0" destOrd="0" presId="urn:microsoft.com/office/officeart/2005/8/layout/hList2"/>
    <dgm:cxn modelId="{BECC3A4F-8F04-4D83-B00C-F6F7240D20FC}" srcId="{5B73B9B0-52C3-4F93-B5FF-4A05EC738BA1}" destId="{9A300C7C-C9DB-433C-B87D-7265E84C7BBA}" srcOrd="4" destOrd="0" parTransId="{EE629AB9-AA38-48CC-BA7D-1A52ADB3F906}" sibTransId="{0DC4CBFE-AC7A-4D76-B094-B356F0B141BB}"/>
    <dgm:cxn modelId="{4522FE82-AFAF-4B3E-9F62-C6E353DE2CFF}" srcId="{5B73B9B0-52C3-4F93-B5FF-4A05EC738BA1}" destId="{54D7A656-2E2F-45F4-892F-A67BFD2273FA}" srcOrd="8" destOrd="0" parTransId="{BB082700-FC94-47E6-97A0-0DA6F4059B21}" sibTransId="{999B435B-EC69-4001-B7A8-08685E828EB1}"/>
    <dgm:cxn modelId="{7F7A033C-5802-4D0A-A224-38070835DB47}" srcId="{5B73B9B0-52C3-4F93-B5FF-4A05EC738BA1}" destId="{EA7EF6F4-655B-49C5-B0D2-4D412D4C1B1B}" srcOrd="11" destOrd="0" parTransId="{E2CA58D0-1055-46B1-8AFA-67FF857CC6EB}" sibTransId="{50D8F0FB-FE92-441A-A7A2-B4E417E63C2C}"/>
    <dgm:cxn modelId="{751F19D1-89F9-41BB-958A-FF6E38F3707C}" srcId="{8D857FAE-FD82-4D7A-8C0F-1CBE15CC291A}" destId="{84A6A065-7DB8-4EAF-8CD9-3AEC5271F594}" srcOrd="5" destOrd="0" parTransId="{8FB48A05-477C-40F0-BAF4-BBA1DD068D56}" sibTransId="{49E4B97C-44E6-4D74-9127-29E6C68EBA77}"/>
    <dgm:cxn modelId="{E017E7AB-5C9B-4808-AACA-A527839C5110}" type="presOf" srcId="{B211585C-711D-4EDA-A509-C5B5A06DC988}" destId="{AB7DDD29-6B55-4424-A574-CA7AC6C3FEF5}" srcOrd="0" destOrd="6" presId="urn:microsoft.com/office/officeart/2005/8/layout/hList2"/>
    <dgm:cxn modelId="{E0AC2ED8-B508-4FB6-A4F0-34CC241F6F4A}" type="presOf" srcId="{A275D8FF-5263-464B-AC70-EBFD706A70AE}" destId="{33AE2C48-3AA8-48F4-B962-965DE2939579}" srcOrd="0" destOrd="3" presId="urn:microsoft.com/office/officeart/2005/8/layout/hList2"/>
    <dgm:cxn modelId="{460B82A0-B6F9-44F6-BD54-7305C0B2AD75}" srcId="{D9F52A43-028E-4227-85F6-9F8ABF6867E6}" destId="{807D2F54-16D7-4124-B200-FFCD29F07B36}" srcOrd="5" destOrd="0" parTransId="{6D80E3BF-CE74-449C-B433-BCA1D2524DB2}" sibTransId="{3342E8CA-EA8E-4761-BE6D-CD1A78058B63}"/>
    <dgm:cxn modelId="{5CBCF05F-39CB-4DEE-9DC0-CEFD711C3C2C}" type="presOf" srcId="{84A6A065-7DB8-4EAF-8CD9-3AEC5271F594}" destId="{AB7DDD29-6B55-4424-A574-CA7AC6C3FEF5}" srcOrd="0" destOrd="5" presId="urn:microsoft.com/office/officeart/2005/8/layout/hList2"/>
    <dgm:cxn modelId="{E7A040F7-0703-4D99-A5A5-A0C774211469}" srcId="{8D857FAE-FD82-4D7A-8C0F-1CBE15CC291A}" destId="{2645EBE2-4A8B-4BDD-A1F5-49E147BD1D5E}" srcOrd="3" destOrd="0" parTransId="{A5DA5BA3-E58A-4B4F-A37A-281A29A9AFA6}" sibTransId="{7CC66008-9298-4C39-B9EC-0D1F2EE1C7C3}"/>
    <dgm:cxn modelId="{C6B2DD80-2335-4A30-BB98-2C073BA14051}" srcId="{D9F52A43-028E-4227-85F6-9F8ABF6867E6}" destId="{7F20554F-C901-4C29-9151-1FAA0C41ADAC}" srcOrd="11" destOrd="0" parTransId="{891B2036-CC25-4823-8EB3-D2EC4E5C3F3A}" sibTransId="{1B5DDA70-B1BB-4196-8264-A777C512D963}"/>
    <dgm:cxn modelId="{7C89F9BF-A372-467D-80D8-D22D27F19012}" type="presOf" srcId="{7F20554F-C901-4C29-9151-1FAA0C41ADAC}" destId="{BB2D100C-A97C-47E4-89D7-5229226F9D6F}" srcOrd="0" destOrd="11" presId="urn:microsoft.com/office/officeart/2005/8/layout/hList2"/>
    <dgm:cxn modelId="{C06A6DE0-13D7-4872-B950-C69204AC9D55}" srcId="{D9F52A43-028E-4227-85F6-9F8ABF6867E6}" destId="{07B7BB9F-1943-4366-A661-A965163C4D6E}" srcOrd="0" destOrd="0" parTransId="{15A50ED9-6B8C-4F0A-B960-9770DB3C453A}" sibTransId="{B4855F82-3EBB-46AF-A336-C3EA9DD93586}"/>
    <dgm:cxn modelId="{70A38E20-E224-466B-9308-910785FA1C37}" type="presOf" srcId="{54D7A656-2E2F-45F4-892F-A67BFD2273FA}" destId="{33AE2C48-3AA8-48F4-B962-965DE2939579}" srcOrd="0" destOrd="8" presId="urn:microsoft.com/office/officeart/2005/8/layout/hList2"/>
    <dgm:cxn modelId="{7D9F4992-ED28-48BD-8EBB-BAFECDA86BFE}" type="presOf" srcId="{12A97319-982A-476D-AE43-F312AF309DDA}" destId="{AB7DDD29-6B55-4424-A574-CA7AC6C3FEF5}" srcOrd="0" destOrd="4" presId="urn:microsoft.com/office/officeart/2005/8/layout/hList2"/>
    <dgm:cxn modelId="{3685BAE0-7C94-46FE-A545-F1F34269812A}" type="presOf" srcId="{D014CB48-CC71-4CB8-B783-DA1B410E2916}" destId="{AB7DDD29-6B55-4424-A574-CA7AC6C3FEF5}" srcOrd="0" destOrd="2" presId="urn:microsoft.com/office/officeart/2005/8/layout/hList2"/>
    <dgm:cxn modelId="{DD763B3A-0DF7-4E77-BEC0-AC0C8218F7F9}" srcId="{DD0353BB-FCB6-4367-9B63-47A6175C858D}" destId="{5B73B9B0-52C3-4F93-B5FF-4A05EC738BA1}" srcOrd="1" destOrd="0" parTransId="{03AED09E-0E8D-435C-B8C6-2671358F914A}" sibTransId="{E9FF766E-D040-4D7D-A685-4ABF5AB053C5}"/>
    <dgm:cxn modelId="{804F2982-842D-4FA5-A0EE-686F97B44B1A}" srcId="{5B73B9B0-52C3-4F93-B5FF-4A05EC738BA1}" destId="{29306A28-FAD4-45D2-9344-9E3D346A2BD4}" srcOrd="5" destOrd="0" parTransId="{D4006655-9C8F-4B4A-9D4A-5CBF687BBA61}" sibTransId="{DDE06303-F2FC-4409-9DD0-3CCCCDAF2886}"/>
    <dgm:cxn modelId="{245B4371-9B9D-40E9-B390-CE7C4340228F}" type="presOf" srcId="{531C5AF4-0E24-4973-9E7A-4A3EA9BED07C}" destId="{BB2D100C-A97C-47E4-89D7-5229226F9D6F}" srcOrd="0" destOrd="10" presId="urn:microsoft.com/office/officeart/2005/8/layout/hList2"/>
    <dgm:cxn modelId="{34E9AEBB-46C8-40C7-8CF7-96F859E2681F}" srcId="{5B73B9B0-52C3-4F93-B5FF-4A05EC738BA1}" destId="{686421E0-D7A1-49E9-8F17-26AE4A5F0345}" srcOrd="10" destOrd="0" parTransId="{8ADCCD3D-8052-4589-AEBD-1599F4827158}" sibTransId="{0CF2A6E0-1D9F-4847-B40F-879B8AF961DA}"/>
    <dgm:cxn modelId="{E4CF66C8-BFEE-4EA2-B142-A8C10ABFCA3E}" srcId="{DD0353BB-FCB6-4367-9B63-47A6175C858D}" destId="{8D857FAE-FD82-4D7A-8C0F-1CBE15CC291A}" srcOrd="0" destOrd="0" parTransId="{D04B575C-E9DC-43D0-8ED2-6D702FF6C12F}" sibTransId="{E7FF67D4-4832-47B6-814F-A2CA52792AD2}"/>
    <dgm:cxn modelId="{4C85BFEF-08C4-421B-A108-451C699C9559}" type="presOf" srcId="{9A300C7C-C9DB-433C-B87D-7265E84C7BBA}" destId="{33AE2C48-3AA8-48F4-B962-965DE2939579}" srcOrd="0" destOrd="4" presId="urn:microsoft.com/office/officeart/2005/8/layout/hList2"/>
    <dgm:cxn modelId="{73FA9793-EAC8-45DF-B612-3A29B87E69B8}" type="presOf" srcId="{931F68A3-98F0-4AB3-81DA-59D493044784}" destId="{33AE2C48-3AA8-48F4-B962-965DE2939579}" srcOrd="0" destOrd="1" presId="urn:microsoft.com/office/officeart/2005/8/layout/hList2"/>
    <dgm:cxn modelId="{103223D5-E237-4E71-A8CD-808F12DE89CD}" type="presOf" srcId="{3851F8C9-7153-427D-8774-AA82AFFD0CA5}" destId="{BB2D100C-A97C-47E4-89D7-5229226F9D6F}" srcOrd="0" destOrd="8" presId="urn:microsoft.com/office/officeart/2005/8/layout/hList2"/>
    <dgm:cxn modelId="{61E26546-8DD8-48DA-87EA-7EC5B34B8037}" type="presOf" srcId="{DD0353BB-FCB6-4367-9B63-47A6175C858D}" destId="{216C94E4-54D5-4616-96AC-BE79B308AC61}" srcOrd="0" destOrd="0" presId="urn:microsoft.com/office/officeart/2005/8/layout/hList2"/>
    <dgm:cxn modelId="{3C4870DE-6DD4-48E4-80EF-9CF04EB86E8D}" srcId="{D9F52A43-028E-4227-85F6-9F8ABF6867E6}" destId="{83CE0B0E-5017-4F15-8D5F-A79D574E5E87}" srcOrd="4" destOrd="0" parTransId="{AF07D140-F02D-486B-B667-D2EDACF52C88}" sibTransId="{1A2B6AF8-E95B-4C31-BE49-B3CCE2AA385D}"/>
    <dgm:cxn modelId="{47020CC2-0AB4-45A6-BC68-9E2A98EF72C3}" type="presOf" srcId="{5B73B9B0-52C3-4F93-B5FF-4A05EC738BA1}" destId="{58F81766-8754-47BA-A817-291FB6ADD4BD}" srcOrd="0" destOrd="0" presId="urn:microsoft.com/office/officeart/2005/8/layout/hList2"/>
    <dgm:cxn modelId="{AF0480A5-3B5D-4584-AEFD-8C4B34DA656F}" type="presOf" srcId="{2F287E23-A035-4499-9A85-23FBF0584C89}" destId="{AB7DDD29-6B55-4424-A574-CA7AC6C3FEF5}" srcOrd="0" destOrd="1" presId="urn:microsoft.com/office/officeart/2005/8/layout/hList2"/>
    <dgm:cxn modelId="{72A9E8D9-E834-4575-9385-EB15594D1043}" type="presOf" srcId="{305B5C2A-6FAE-402C-A0BC-63F65BD6F967}" destId="{BB2D100C-A97C-47E4-89D7-5229226F9D6F}" srcOrd="0" destOrd="6" presId="urn:microsoft.com/office/officeart/2005/8/layout/hList2"/>
    <dgm:cxn modelId="{1351B99E-B702-443F-9E19-1CEA8466E5D1}" srcId="{8D857FAE-FD82-4D7A-8C0F-1CBE15CC291A}" destId="{B211585C-711D-4EDA-A509-C5B5A06DC988}" srcOrd="6" destOrd="0" parTransId="{B56E67DA-B2B7-4EA4-A5BB-00C72130E305}" sibTransId="{15906206-62B7-44B8-BB33-887234E56C13}"/>
    <dgm:cxn modelId="{34E708C8-E1C8-4C4A-9CB9-74C5AC7A224C}" type="presOf" srcId="{05B1EACA-3EF3-43B0-85BF-E41E126123CD}" destId="{33AE2C48-3AA8-48F4-B962-965DE2939579}" srcOrd="0" destOrd="7" presId="urn:microsoft.com/office/officeart/2005/8/layout/hList2"/>
    <dgm:cxn modelId="{4AACF827-DE49-4ECE-91F8-3641DC239CB2}" srcId="{5B73B9B0-52C3-4F93-B5FF-4A05EC738BA1}" destId="{90A35BBA-6910-47A0-94E1-D6BDB9B57B48}" srcOrd="12" destOrd="0" parTransId="{4D914AF3-1037-41C9-A959-2AFB322A2B5C}" sibTransId="{B3D0F864-E59F-43A2-A863-0A4E072992BA}"/>
    <dgm:cxn modelId="{78D0AEF1-06A0-42F8-9B4F-AB8A19661647}" type="presOf" srcId="{07B7BB9F-1943-4366-A661-A965163C4D6E}" destId="{BB2D100C-A97C-47E4-89D7-5229226F9D6F}" srcOrd="0" destOrd="0" presId="urn:microsoft.com/office/officeart/2005/8/layout/hList2"/>
    <dgm:cxn modelId="{4E866BC1-9D41-4DED-A2DF-B5EF63EB3CF7}" type="presOf" srcId="{807D2F54-16D7-4124-B200-FFCD29F07B36}" destId="{BB2D100C-A97C-47E4-89D7-5229226F9D6F}" srcOrd="0" destOrd="5" presId="urn:microsoft.com/office/officeart/2005/8/layout/hList2"/>
    <dgm:cxn modelId="{09BEAABF-64C6-4107-910F-F56D537A8F34}" srcId="{D9F52A43-028E-4227-85F6-9F8ABF6867E6}" destId="{46D8B738-76DF-48A3-B8C7-8CADE8287210}" srcOrd="2" destOrd="0" parTransId="{39FEC7FE-56EA-44B4-8E1E-A8AB4AC8DD7B}" sibTransId="{8C03E6BB-471F-4590-B89D-E1AAD326E413}"/>
    <dgm:cxn modelId="{9EA41859-CFC7-4FAE-A7A3-46A92FF7C66F}" srcId="{D9F52A43-028E-4227-85F6-9F8ABF6867E6}" destId="{939DF628-DA9B-48A8-8EDE-DBFC64021EC8}" srcOrd="3" destOrd="0" parTransId="{E38DBBA3-6B0E-4819-831E-ED9B01C9F8F7}" sibTransId="{39CDFCCA-648E-40A4-AFDC-D537A3B40E6A}"/>
    <dgm:cxn modelId="{1B5F3854-4202-4BD4-9D6C-DB6370E682E9}" type="presOf" srcId="{90A35BBA-6910-47A0-94E1-D6BDB9B57B48}" destId="{33AE2C48-3AA8-48F4-B962-965DE2939579}" srcOrd="0" destOrd="12" presId="urn:microsoft.com/office/officeart/2005/8/layout/hList2"/>
    <dgm:cxn modelId="{4CFF3915-1A98-4FF2-BFAB-9162FF0DC99D}" type="presOf" srcId="{8D857FAE-FD82-4D7A-8C0F-1CBE15CC291A}" destId="{389BA97B-4634-402B-982A-E5FBC5BA9CD0}" srcOrd="0" destOrd="0" presId="urn:microsoft.com/office/officeart/2005/8/layout/hList2"/>
    <dgm:cxn modelId="{93A0F211-E7EC-4626-A369-EA681F7B5BBA}" srcId="{5B73B9B0-52C3-4F93-B5FF-4A05EC738BA1}" destId="{931F68A3-98F0-4AB3-81DA-59D493044784}" srcOrd="1" destOrd="0" parTransId="{3FB3448F-2B5F-4A39-B392-5DD1FFAD12EA}" sibTransId="{616E381E-5036-4D50-B2B9-EC3120F234FA}"/>
    <dgm:cxn modelId="{C595291C-4F18-4AA8-993B-576814F8BFEA}" srcId="{5B73B9B0-52C3-4F93-B5FF-4A05EC738BA1}" destId="{093DEB27-2ACD-41D0-B0A1-C8584CE92B54}" srcOrd="9" destOrd="0" parTransId="{64A4FA7A-7DAB-43C1-9469-521359D3C5F7}" sibTransId="{B4DCAF36-BB99-4554-A659-128789348BE3}"/>
    <dgm:cxn modelId="{BCEAECDC-15CE-4961-9768-6F1B925E967D}" type="presOf" srcId="{D6E308B9-5707-4933-859E-9D82E234F197}" destId="{AB7DDD29-6B55-4424-A574-CA7AC6C3FEF5}" srcOrd="0" destOrd="7" presId="urn:microsoft.com/office/officeart/2005/8/layout/hList2"/>
    <dgm:cxn modelId="{FC25CBC1-E779-4F75-98CE-2A7EC57D39AC}" type="presOf" srcId="{46D8B738-76DF-48A3-B8C7-8CADE8287210}" destId="{BB2D100C-A97C-47E4-89D7-5229226F9D6F}" srcOrd="0" destOrd="2" presId="urn:microsoft.com/office/officeart/2005/8/layout/hList2"/>
    <dgm:cxn modelId="{C13F7BFB-99BA-4444-8AA3-923DF54F4D7C}" type="presOf" srcId="{939DF628-DA9B-48A8-8EDE-DBFC64021EC8}" destId="{BB2D100C-A97C-47E4-89D7-5229226F9D6F}" srcOrd="0" destOrd="3" presId="urn:microsoft.com/office/officeart/2005/8/layout/hList2"/>
    <dgm:cxn modelId="{57B6B455-CD04-4F29-A367-BED7D0DECE67}" srcId="{D9F52A43-028E-4227-85F6-9F8ABF6867E6}" destId="{305B5C2A-6FAE-402C-A0BC-63F65BD6F967}" srcOrd="6" destOrd="0" parTransId="{4B65F3B8-49C5-454A-B43E-7EDEB476023B}" sibTransId="{6DE02711-4C1F-4414-AFC9-43E777C205AD}"/>
    <dgm:cxn modelId="{A6BDB232-55C9-427E-B7B5-4DDB18B41336}" srcId="{D9F52A43-028E-4227-85F6-9F8ABF6867E6}" destId="{531C5AF4-0E24-4973-9E7A-4A3EA9BED07C}" srcOrd="10" destOrd="0" parTransId="{B10B1926-911D-49D1-8342-8F9CA29AEB70}" sibTransId="{2EF1E015-F9DF-4F9F-8554-907F2CA2F3BE}"/>
    <dgm:cxn modelId="{6E35C6D4-0A9D-4CAD-BB3E-3B1EBB20CF73}" type="presOf" srcId="{D9F52A43-028E-4227-85F6-9F8ABF6867E6}" destId="{6677B8E9-E8CC-4F83-A8D7-9B07BC7080F8}" srcOrd="0" destOrd="0" presId="urn:microsoft.com/office/officeart/2005/8/layout/hList2"/>
    <dgm:cxn modelId="{07D42480-1E8A-4E5E-9A95-315FC4AE1E32}" type="presOf" srcId="{EA7EF6F4-655B-49C5-B0D2-4D412D4C1B1B}" destId="{33AE2C48-3AA8-48F4-B962-965DE2939579}" srcOrd="0" destOrd="11" presId="urn:microsoft.com/office/officeart/2005/8/layout/hList2"/>
    <dgm:cxn modelId="{924C75A4-AE37-443E-9F37-660181B5FE44}" type="presOf" srcId="{EDEA1ECB-5F8E-4E0F-AD7C-FDB6D3718A10}" destId="{AB7DDD29-6B55-4424-A574-CA7AC6C3FEF5}" srcOrd="0" destOrd="0" presId="urn:microsoft.com/office/officeart/2005/8/layout/hList2"/>
    <dgm:cxn modelId="{600DB7B5-9130-4034-B81C-6FD4CEA16FC1}" srcId="{8D857FAE-FD82-4D7A-8C0F-1CBE15CC291A}" destId="{D6E308B9-5707-4933-859E-9D82E234F197}" srcOrd="7" destOrd="0" parTransId="{4E03299B-6F85-4BDC-9140-8D0A0FB4FAB5}" sibTransId="{91146E5C-B57A-4F77-87EA-B81ED921317E}"/>
    <dgm:cxn modelId="{3C46B80F-6D34-4A2A-A4A1-C5C4DFCA7A4F}" type="presOf" srcId="{29306A28-FAD4-45D2-9344-9E3D346A2BD4}" destId="{33AE2C48-3AA8-48F4-B962-965DE2939579}" srcOrd="0" destOrd="5" presId="urn:microsoft.com/office/officeart/2005/8/layout/hList2"/>
    <dgm:cxn modelId="{B3EFAD2F-F1CE-4C5B-AA51-B6F844072DF7}" srcId="{5B73B9B0-52C3-4F93-B5FF-4A05EC738BA1}" destId="{05B1EACA-3EF3-43B0-85BF-E41E126123CD}" srcOrd="7" destOrd="0" parTransId="{27CA59CF-D332-40C7-B773-11FF736510C4}" sibTransId="{1FFBA003-A8C1-4481-8CEF-135C77225E54}"/>
    <dgm:cxn modelId="{799D5592-2029-449C-895A-519154F11843}" srcId="{8D857FAE-FD82-4D7A-8C0F-1CBE15CC291A}" destId="{EDEA1ECB-5F8E-4E0F-AD7C-FDB6D3718A10}" srcOrd="0" destOrd="0" parTransId="{70698E43-834F-4834-BFC1-4AC4EF4C2C27}" sibTransId="{FB71CFA1-ACDA-45E0-874E-7349A5BA400E}"/>
    <dgm:cxn modelId="{C32235E5-1246-48BC-9C3A-6FD82E72C19E}" type="presOf" srcId="{F7B47AD6-B0F5-49E8-B691-4F24B70208A1}" destId="{33AE2C48-3AA8-48F4-B962-965DE2939579}" srcOrd="0" destOrd="2" presId="urn:microsoft.com/office/officeart/2005/8/layout/hList2"/>
    <dgm:cxn modelId="{814B3844-38C1-41E6-AE61-1BC2464701AF}" type="presOf" srcId="{EF421F89-1A7D-4CDC-8074-3D3765A21F17}" destId="{BB2D100C-A97C-47E4-89D7-5229226F9D6F}" srcOrd="0" destOrd="9" presId="urn:microsoft.com/office/officeart/2005/8/layout/hList2"/>
    <dgm:cxn modelId="{08EAC98D-84C1-42F8-B680-53D93F2D50B8}" srcId="{D9F52A43-028E-4227-85F6-9F8ABF6867E6}" destId="{3851F8C9-7153-427D-8774-AA82AFFD0CA5}" srcOrd="8" destOrd="0" parTransId="{540BFA41-CE57-4FFA-B280-9E65B610A3BB}" sibTransId="{FE1F1A1C-FA0D-44AC-BD16-72FCD7CBA865}"/>
    <dgm:cxn modelId="{DE8EE5CD-3983-4D3B-B194-713B8AE501EB}" srcId="{D9F52A43-028E-4227-85F6-9F8ABF6867E6}" destId="{EF421F89-1A7D-4CDC-8074-3D3765A21F17}" srcOrd="9" destOrd="0" parTransId="{E01544E0-5108-44B4-B524-A52597C015C4}" sibTransId="{8664AC1B-8BB4-461C-82C5-FA2CE5841188}"/>
    <dgm:cxn modelId="{72A2A9C8-5EB4-4FA6-B9CF-1D7B0AD81EFA}" srcId="{5B73B9B0-52C3-4F93-B5FF-4A05EC738BA1}" destId="{9E52A8F3-6564-4E20-AA61-4E3C9E036A90}" srcOrd="6" destOrd="0" parTransId="{6E23E6B5-9986-42B5-8D0E-E5AFBA1DF381}" sibTransId="{99D1D5C0-8135-42FD-9B3F-0A19D0C142E6}"/>
    <dgm:cxn modelId="{EF9093C2-51A3-4B6F-A464-D1E6E7EA635F}" type="presOf" srcId="{9E52A8F3-6564-4E20-AA61-4E3C9E036A90}" destId="{33AE2C48-3AA8-48F4-B962-965DE2939579}" srcOrd="0" destOrd="6" presId="urn:microsoft.com/office/officeart/2005/8/layout/hList2"/>
    <dgm:cxn modelId="{794B4CCE-AE91-44E6-9E18-A5AE12E0E2CA}" type="presOf" srcId="{A9544802-B249-4460-BD85-458F49309510}" destId="{BB2D100C-A97C-47E4-89D7-5229226F9D6F}" srcOrd="0" destOrd="7" presId="urn:microsoft.com/office/officeart/2005/8/layout/hList2"/>
    <dgm:cxn modelId="{2AF118B9-D5FD-43C8-8B4F-BB398122A8D3}" type="presOf" srcId="{83CE0B0E-5017-4F15-8D5F-A79D574E5E87}" destId="{BB2D100C-A97C-47E4-89D7-5229226F9D6F}" srcOrd="0" destOrd="4" presId="urn:microsoft.com/office/officeart/2005/8/layout/hList2"/>
    <dgm:cxn modelId="{E83FE6A6-02AD-474F-9170-C5694E635CDC}" srcId="{8D857FAE-FD82-4D7A-8C0F-1CBE15CC291A}" destId="{12A97319-982A-476D-AE43-F312AF309DDA}" srcOrd="4" destOrd="0" parTransId="{F0BA5AAA-64E6-46DB-9853-8E517C48BC49}" sibTransId="{BE335DB3-9922-45E9-8907-19B12F2A3611}"/>
    <dgm:cxn modelId="{51377EA5-786C-445E-B4C5-70B5555C73DF}" type="presOf" srcId="{686421E0-D7A1-49E9-8F17-26AE4A5F0345}" destId="{33AE2C48-3AA8-48F4-B962-965DE2939579}" srcOrd="0" destOrd="10" presId="urn:microsoft.com/office/officeart/2005/8/layout/hList2"/>
    <dgm:cxn modelId="{FD757948-67C1-4C86-B8BE-5B522812FDE4}" type="presOf" srcId="{093DEB27-2ACD-41D0-B0A1-C8584CE92B54}" destId="{33AE2C48-3AA8-48F4-B962-965DE2939579}" srcOrd="0" destOrd="9" presId="urn:microsoft.com/office/officeart/2005/8/layout/hList2"/>
    <dgm:cxn modelId="{7086D7B1-F026-47C6-9780-29B92D7F577B}" srcId="{D9F52A43-028E-4227-85F6-9F8ABF6867E6}" destId="{A9544802-B249-4460-BD85-458F49309510}" srcOrd="7" destOrd="0" parTransId="{DDBF9334-F5DD-4DC4-952A-CF9DE6842396}" sibTransId="{832050E4-A361-4CFC-9FA1-09252A43957A}"/>
    <dgm:cxn modelId="{E5971A0B-7774-4468-896C-18F10190D4B3}" type="presParOf" srcId="{216C94E4-54D5-4616-96AC-BE79B308AC61}" destId="{D917846C-CFEE-4F34-828D-40AFB0A15AF0}" srcOrd="0" destOrd="0" presId="urn:microsoft.com/office/officeart/2005/8/layout/hList2"/>
    <dgm:cxn modelId="{003AC6A3-088C-45EA-9613-5BBDFC3AC269}" type="presParOf" srcId="{D917846C-CFEE-4F34-828D-40AFB0A15AF0}" destId="{345CE8EB-6167-4A57-854F-0BF4860A67EA}" srcOrd="0" destOrd="0" presId="urn:microsoft.com/office/officeart/2005/8/layout/hList2"/>
    <dgm:cxn modelId="{7C52ECBB-E1C6-486D-A7E1-813A1B1CEE5A}" type="presParOf" srcId="{D917846C-CFEE-4F34-828D-40AFB0A15AF0}" destId="{AB7DDD29-6B55-4424-A574-CA7AC6C3FEF5}" srcOrd="1" destOrd="0" presId="urn:microsoft.com/office/officeart/2005/8/layout/hList2"/>
    <dgm:cxn modelId="{C65050E6-2EF4-48BF-A21D-8FE5B11F40C9}" type="presParOf" srcId="{D917846C-CFEE-4F34-828D-40AFB0A15AF0}" destId="{389BA97B-4634-402B-982A-E5FBC5BA9CD0}" srcOrd="2" destOrd="0" presId="urn:microsoft.com/office/officeart/2005/8/layout/hList2"/>
    <dgm:cxn modelId="{B72E415A-114B-4BD2-9D98-50B5ED4661EC}" type="presParOf" srcId="{216C94E4-54D5-4616-96AC-BE79B308AC61}" destId="{0A2C51F0-8ED0-4C64-BB8D-2F26BF9994C3}" srcOrd="1" destOrd="0" presId="urn:microsoft.com/office/officeart/2005/8/layout/hList2"/>
    <dgm:cxn modelId="{B41E7C52-5C68-4D45-8BF1-D9D35BF84D30}" type="presParOf" srcId="{216C94E4-54D5-4616-96AC-BE79B308AC61}" destId="{56C820F6-E7A5-4417-A4F9-B395E3A9636B}" srcOrd="2" destOrd="0" presId="urn:microsoft.com/office/officeart/2005/8/layout/hList2"/>
    <dgm:cxn modelId="{770BF7DA-EDE8-46B3-91CE-5CB403969FAB}" type="presParOf" srcId="{56C820F6-E7A5-4417-A4F9-B395E3A9636B}" destId="{96087C4F-43BE-4FC9-AF09-8ED1C0B64742}" srcOrd="0" destOrd="0" presId="urn:microsoft.com/office/officeart/2005/8/layout/hList2"/>
    <dgm:cxn modelId="{9AB8E633-E3E5-450B-AE2D-E2D03E3D8608}" type="presParOf" srcId="{56C820F6-E7A5-4417-A4F9-B395E3A9636B}" destId="{33AE2C48-3AA8-48F4-B962-965DE2939579}" srcOrd="1" destOrd="0" presId="urn:microsoft.com/office/officeart/2005/8/layout/hList2"/>
    <dgm:cxn modelId="{95DB81FF-15A5-4EC1-BE16-DB34EB5D0C42}" type="presParOf" srcId="{56C820F6-E7A5-4417-A4F9-B395E3A9636B}" destId="{58F81766-8754-47BA-A817-291FB6ADD4BD}" srcOrd="2" destOrd="0" presId="urn:microsoft.com/office/officeart/2005/8/layout/hList2"/>
    <dgm:cxn modelId="{63AB90ED-0CFD-46CC-9530-53B146CD179D}" type="presParOf" srcId="{216C94E4-54D5-4616-96AC-BE79B308AC61}" destId="{BB4D41FC-D0CA-4DF6-BD17-9D183C9B21A0}" srcOrd="3" destOrd="0" presId="urn:microsoft.com/office/officeart/2005/8/layout/hList2"/>
    <dgm:cxn modelId="{74F2D8A2-FD35-4DA1-A65B-F57E21309D3F}" type="presParOf" srcId="{216C94E4-54D5-4616-96AC-BE79B308AC61}" destId="{BAFAD489-A3A7-40F6-97CB-689437840A2B}" srcOrd="4" destOrd="0" presId="urn:microsoft.com/office/officeart/2005/8/layout/hList2"/>
    <dgm:cxn modelId="{4E31C1A0-2C91-48BD-A4E1-057E23FB20A3}" type="presParOf" srcId="{BAFAD489-A3A7-40F6-97CB-689437840A2B}" destId="{AAD6A47B-E90F-4DB1-9BEA-A4A39E5A286B}" srcOrd="0" destOrd="0" presId="urn:microsoft.com/office/officeart/2005/8/layout/hList2"/>
    <dgm:cxn modelId="{E5F1F8D9-28F9-478A-9741-4BD0BB44F647}" type="presParOf" srcId="{BAFAD489-A3A7-40F6-97CB-689437840A2B}" destId="{BB2D100C-A97C-47E4-89D7-5229226F9D6F}" srcOrd="1" destOrd="0" presId="urn:microsoft.com/office/officeart/2005/8/layout/hList2"/>
    <dgm:cxn modelId="{E4F8807C-FC72-427C-B555-040A55B58163}" type="presParOf" srcId="{BAFAD489-A3A7-40F6-97CB-689437840A2B}" destId="{6677B8E9-E8CC-4F83-A8D7-9B07BC7080F8}"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D6396F-CE14-478F-B687-6B707E989725}" type="doc">
      <dgm:prSet loTypeId="urn:microsoft.com/office/officeart/2008/layout/SquareAccentList" loCatId="list" qsTypeId="urn:microsoft.com/office/officeart/2005/8/quickstyle/simple1" qsCatId="simple" csTypeId="urn:microsoft.com/office/officeart/2005/8/colors/accent4_4" csCatId="accent4" phldr="1"/>
      <dgm:spPr/>
      <dgm:t>
        <a:bodyPr/>
        <a:lstStyle/>
        <a:p>
          <a:endParaRPr lang="en-US"/>
        </a:p>
      </dgm:t>
    </dgm:pt>
    <dgm:pt modelId="{B44FB35D-2672-45E9-A06E-C91C0568EB46}">
      <dgm:prSet phldrT="[Text]"/>
      <dgm:spPr/>
      <dgm:t>
        <a:bodyPr/>
        <a:lstStyle/>
        <a:p>
          <a:r>
            <a:rPr lang="en-US" dirty="0" err="1" smtClean="0"/>
            <a:t>Glädje</a:t>
          </a:r>
          <a:endParaRPr lang="en-US" dirty="0"/>
        </a:p>
      </dgm:t>
    </dgm:pt>
    <dgm:pt modelId="{6B37565C-BBE5-4B60-86B8-52D02BE7D4BA}" type="parTrans" cxnId="{AD01B649-5142-48B2-8E9A-6AA28103DE26}">
      <dgm:prSet/>
      <dgm:spPr/>
      <dgm:t>
        <a:bodyPr/>
        <a:lstStyle/>
        <a:p>
          <a:endParaRPr lang="en-US"/>
        </a:p>
      </dgm:t>
    </dgm:pt>
    <dgm:pt modelId="{DA7E9B86-E225-49D7-A4FB-07AB49B921F8}" type="sibTrans" cxnId="{AD01B649-5142-48B2-8E9A-6AA28103DE26}">
      <dgm:prSet/>
      <dgm:spPr/>
      <dgm:t>
        <a:bodyPr/>
        <a:lstStyle/>
        <a:p>
          <a:endParaRPr lang="en-US"/>
        </a:p>
      </dgm:t>
    </dgm:pt>
    <dgm:pt modelId="{0FD08D73-02CD-42D1-A2B5-BD9DCE539C3A}">
      <dgm:prSet phldrT="[Text]"/>
      <dgm:spPr/>
      <dgm:t>
        <a:bodyPr/>
        <a:lstStyle/>
        <a:p>
          <a:pPr algn="l"/>
          <a:r>
            <a:rPr lang="sv-SE" dirty="0" smtClean="0"/>
            <a:t>.</a:t>
          </a:r>
          <a:endParaRPr lang="en-US" dirty="0"/>
        </a:p>
      </dgm:t>
    </dgm:pt>
    <dgm:pt modelId="{8CB0FC71-0741-4E9A-8B75-298ABB513EBF}" type="parTrans" cxnId="{2307EB0D-2E4C-4FB2-B0FC-F2D1C3D47242}">
      <dgm:prSet/>
      <dgm:spPr/>
      <dgm:t>
        <a:bodyPr/>
        <a:lstStyle/>
        <a:p>
          <a:endParaRPr lang="en-US"/>
        </a:p>
      </dgm:t>
    </dgm:pt>
    <dgm:pt modelId="{4DC18179-2BCB-4B91-96EE-86B667EEFE6B}" type="sibTrans" cxnId="{2307EB0D-2E4C-4FB2-B0FC-F2D1C3D47242}">
      <dgm:prSet/>
      <dgm:spPr/>
      <dgm:t>
        <a:bodyPr/>
        <a:lstStyle/>
        <a:p>
          <a:endParaRPr lang="en-US"/>
        </a:p>
      </dgm:t>
    </dgm:pt>
    <dgm:pt modelId="{37817E4B-D0C9-4DDB-A373-3FD5B723FE36}">
      <dgm:prSet phldrT="[Text]"/>
      <dgm:spPr/>
      <dgm:t>
        <a:bodyPr/>
        <a:lstStyle/>
        <a:p>
          <a:r>
            <a:rPr lang="en-US" dirty="0" err="1" smtClean="0"/>
            <a:t>Gemenskap</a:t>
          </a:r>
          <a:endParaRPr lang="en-US" dirty="0"/>
        </a:p>
      </dgm:t>
    </dgm:pt>
    <dgm:pt modelId="{43A26961-E25D-4A50-AD69-916598BE33E9}" type="parTrans" cxnId="{E76CE907-51E5-46FC-AC3B-A8E37CB3FFB7}">
      <dgm:prSet/>
      <dgm:spPr/>
      <dgm:t>
        <a:bodyPr/>
        <a:lstStyle/>
        <a:p>
          <a:endParaRPr lang="en-US"/>
        </a:p>
      </dgm:t>
    </dgm:pt>
    <dgm:pt modelId="{DFB70527-FAAC-4E17-B29A-1CE8F0BB8BFD}" type="sibTrans" cxnId="{E76CE907-51E5-46FC-AC3B-A8E37CB3FFB7}">
      <dgm:prSet/>
      <dgm:spPr/>
      <dgm:t>
        <a:bodyPr/>
        <a:lstStyle/>
        <a:p>
          <a:endParaRPr lang="en-US"/>
        </a:p>
      </dgm:t>
    </dgm:pt>
    <dgm:pt modelId="{615626F6-EB15-4088-8A18-87AD55599674}">
      <dgm:prSet phldrT="[Text]"/>
      <dgm:spPr/>
      <dgm:t>
        <a:bodyPr/>
        <a:lstStyle/>
        <a:p>
          <a:pPr algn="l"/>
          <a:r>
            <a:rPr lang="en-US" dirty="0" smtClean="0"/>
            <a:t>.</a:t>
          </a:r>
          <a:endParaRPr lang="en-US" dirty="0"/>
        </a:p>
      </dgm:t>
    </dgm:pt>
    <dgm:pt modelId="{E5936243-0E17-44B2-9454-E4E4786FCBCD}" type="parTrans" cxnId="{3B3FAC4E-66B6-403B-AD88-E43C6DC44801}">
      <dgm:prSet/>
      <dgm:spPr/>
      <dgm:t>
        <a:bodyPr/>
        <a:lstStyle/>
        <a:p>
          <a:endParaRPr lang="en-US"/>
        </a:p>
      </dgm:t>
    </dgm:pt>
    <dgm:pt modelId="{7B911EDF-D9C5-428C-8D9D-3834E12F6F38}" type="sibTrans" cxnId="{3B3FAC4E-66B6-403B-AD88-E43C6DC44801}">
      <dgm:prSet/>
      <dgm:spPr/>
      <dgm:t>
        <a:bodyPr/>
        <a:lstStyle/>
        <a:p>
          <a:endParaRPr lang="en-US"/>
        </a:p>
      </dgm:t>
    </dgm:pt>
    <dgm:pt modelId="{4FB2323F-CF73-4198-B74B-C58EE37E8123}">
      <dgm:prSet phldrT="[Text]"/>
      <dgm:spPr/>
      <dgm:t>
        <a:bodyPr/>
        <a:lstStyle/>
        <a:p>
          <a:r>
            <a:rPr lang="en-US" dirty="0" err="1" smtClean="0"/>
            <a:t>Utveckling</a:t>
          </a:r>
          <a:endParaRPr lang="en-US" dirty="0"/>
        </a:p>
      </dgm:t>
    </dgm:pt>
    <dgm:pt modelId="{3380ADB6-D9BD-4156-BDA6-B07155A51BF7}" type="parTrans" cxnId="{909E1AEF-013C-4716-A2C4-26EEE5B6A4C3}">
      <dgm:prSet/>
      <dgm:spPr/>
      <dgm:t>
        <a:bodyPr/>
        <a:lstStyle/>
        <a:p>
          <a:endParaRPr lang="en-US"/>
        </a:p>
      </dgm:t>
    </dgm:pt>
    <dgm:pt modelId="{784CD49B-623B-4C2F-A0EC-2BCEDE3F6C34}" type="sibTrans" cxnId="{909E1AEF-013C-4716-A2C4-26EEE5B6A4C3}">
      <dgm:prSet/>
      <dgm:spPr/>
      <dgm:t>
        <a:bodyPr/>
        <a:lstStyle/>
        <a:p>
          <a:endParaRPr lang="en-US"/>
        </a:p>
      </dgm:t>
    </dgm:pt>
    <dgm:pt modelId="{7F5F75BE-76A8-4FA5-9B75-D09FA48BE5CF}">
      <dgm:prSet phldrT="[Text]"/>
      <dgm:spPr/>
      <dgm:t>
        <a:bodyPr/>
        <a:lstStyle/>
        <a:p>
          <a:pPr algn="l"/>
          <a:r>
            <a:rPr lang="en-US" dirty="0" smtClean="0"/>
            <a:t>.</a:t>
          </a:r>
          <a:endParaRPr lang="en-US" dirty="0"/>
        </a:p>
      </dgm:t>
    </dgm:pt>
    <dgm:pt modelId="{EB8772EB-0016-4458-BA3F-6E73CB34DB50}" type="parTrans" cxnId="{2938C0E5-0892-44AD-90B4-B29ECBE0B6E7}">
      <dgm:prSet/>
      <dgm:spPr/>
      <dgm:t>
        <a:bodyPr/>
        <a:lstStyle/>
        <a:p>
          <a:endParaRPr lang="en-US"/>
        </a:p>
      </dgm:t>
    </dgm:pt>
    <dgm:pt modelId="{67A2BDDC-B1D7-4B1F-BD2F-6B1AE7B2F43D}" type="sibTrans" cxnId="{2938C0E5-0892-44AD-90B4-B29ECBE0B6E7}">
      <dgm:prSet/>
      <dgm:spPr/>
      <dgm:t>
        <a:bodyPr/>
        <a:lstStyle/>
        <a:p>
          <a:endParaRPr lang="en-US"/>
        </a:p>
      </dgm:t>
    </dgm:pt>
    <dgm:pt modelId="{41BFB95F-0ED2-40F0-A6BF-D5A183612AD3}">
      <dgm:prSet phldrT="[Text]"/>
      <dgm:spPr/>
      <dgm:t>
        <a:bodyPr/>
        <a:lstStyle/>
        <a:p>
          <a:pPr algn="l"/>
          <a:r>
            <a:rPr lang="en-US" dirty="0" smtClean="0"/>
            <a:t>.</a:t>
          </a:r>
          <a:endParaRPr lang="en-US" dirty="0"/>
        </a:p>
      </dgm:t>
    </dgm:pt>
    <dgm:pt modelId="{4EACD404-1338-4C7E-9C53-5AC7B000FF1A}" type="parTrans" cxnId="{F99C4F46-B559-41B4-A382-BB1DD0CAE424}">
      <dgm:prSet/>
      <dgm:spPr/>
      <dgm:t>
        <a:bodyPr/>
        <a:lstStyle/>
        <a:p>
          <a:endParaRPr lang="en-US"/>
        </a:p>
      </dgm:t>
    </dgm:pt>
    <dgm:pt modelId="{1F6D3737-B334-45D8-A744-7E5648FB7B36}" type="sibTrans" cxnId="{F99C4F46-B559-41B4-A382-BB1DD0CAE424}">
      <dgm:prSet/>
      <dgm:spPr/>
      <dgm:t>
        <a:bodyPr/>
        <a:lstStyle/>
        <a:p>
          <a:endParaRPr lang="en-US"/>
        </a:p>
      </dgm:t>
    </dgm:pt>
    <dgm:pt modelId="{582464DF-E210-46AD-B2FC-5CFADB33D990}">
      <dgm:prSet phldrT="[Text]"/>
      <dgm:spPr/>
      <dgm:t>
        <a:bodyPr/>
        <a:lstStyle/>
        <a:p>
          <a:pPr algn="l"/>
          <a:r>
            <a:rPr lang="en-US" dirty="0" smtClean="0"/>
            <a:t>.</a:t>
          </a:r>
          <a:endParaRPr lang="en-US" dirty="0"/>
        </a:p>
      </dgm:t>
    </dgm:pt>
    <dgm:pt modelId="{A737BF18-604D-43BF-92FA-DF80D7BA95EF}" type="parTrans" cxnId="{EAA97B93-3EF4-4F29-8F7B-C74DC1B4344F}">
      <dgm:prSet/>
      <dgm:spPr/>
      <dgm:t>
        <a:bodyPr/>
        <a:lstStyle/>
        <a:p>
          <a:endParaRPr lang="en-US"/>
        </a:p>
      </dgm:t>
    </dgm:pt>
    <dgm:pt modelId="{DE968BCD-4086-4C4D-9B0D-D6C193C00876}" type="sibTrans" cxnId="{EAA97B93-3EF4-4F29-8F7B-C74DC1B4344F}">
      <dgm:prSet/>
      <dgm:spPr/>
      <dgm:t>
        <a:bodyPr/>
        <a:lstStyle/>
        <a:p>
          <a:endParaRPr lang="en-US"/>
        </a:p>
      </dgm:t>
    </dgm:pt>
    <dgm:pt modelId="{9CE4DB84-6605-4313-AC1C-5326128FBE4F}">
      <dgm:prSet phldrT="[Text]"/>
      <dgm:spPr/>
      <dgm:t>
        <a:bodyPr/>
        <a:lstStyle/>
        <a:p>
          <a:pPr algn="l"/>
          <a:r>
            <a:rPr lang="en-US" dirty="0" smtClean="0"/>
            <a:t>.</a:t>
          </a:r>
          <a:endParaRPr lang="en-US" dirty="0"/>
        </a:p>
      </dgm:t>
    </dgm:pt>
    <dgm:pt modelId="{44B7F3EA-A0A5-4600-A06E-45B3CE8F5F46}" type="parTrans" cxnId="{DF01AB28-00A9-40CD-AC10-27C6815E8877}">
      <dgm:prSet/>
      <dgm:spPr/>
      <dgm:t>
        <a:bodyPr/>
        <a:lstStyle/>
        <a:p>
          <a:endParaRPr lang="en-US"/>
        </a:p>
      </dgm:t>
    </dgm:pt>
    <dgm:pt modelId="{2B7BD746-43F7-46DF-9DFD-A50808C242C9}" type="sibTrans" cxnId="{DF01AB28-00A9-40CD-AC10-27C6815E8877}">
      <dgm:prSet/>
      <dgm:spPr/>
      <dgm:t>
        <a:bodyPr/>
        <a:lstStyle/>
        <a:p>
          <a:endParaRPr lang="en-US"/>
        </a:p>
      </dgm:t>
    </dgm:pt>
    <dgm:pt modelId="{4A1AD0EE-A2BB-4CE3-BA4E-4719073F084E}">
      <dgm:prSet phldrT="[Text]"/>
      <dgm:spPr/>
      <dgm:t>
        <a:bodyPr/>
        <a:lstStyle/>
        <a:p>
          <a:pPr algn="l"/>
          <a:r>
            <a:rPr lang="en-US" dirty="0" smtClean="0"/>
            <a:t>.</a:t>
          </a:r>
          <a:endParaRPr lang="en-US" dirty="0"/>
        </a:p>
      </dgm:t>
    </dgm:pt>
    <dgm:pt modelId="{7A6F40F2-BE09-4461-90AA-799A534DBCF3}" type="parTrans" cxnId="{7034249E-FC09-4769-8689-6E6191E92AD0}">
      <dgm:prSet/>
      <dgm:spPr/>
      <dgm:t>
        <a:bodyPr/>
        <a:lstStyle/>
        <a:p>
          <a:endParaRPr lang="en-US"/>
        </a:p>
      </dgm:t>
    </dgm:pt>
    <dgm:pt modelId="{1CB2EA96-9892-4880-9A83-AC7323AB48FB}" type="sibTrans" cxnId="{7034249E-FC09-4769-8689-6E6191E92AD0}">
      <dgm:prSet/>
      <dgm:spPr/>
      <dgm:t>
        <a:bodyPr/>
        <a:lstStyle/>
        <a:p>
          <a:endParaRPr lang="en-US"/>
        </a:p>
      </dgm:t>
    </dgm:pt>
    <dgm:pt modelId="{6A2BB848-86DD-4245-9969-4DF9B4FFBC39}">
      <dgm:prSet phldrT="[Text]"/>
      <dgm:spPr/>
      <dgm:t>
        <a:bodyPr/>
        <a:lstStyle/>
        <a:p>
          <a:pPr algn="l"/>
          <a:r>
            <a:rPr lang="en-US" dirty="0" smtClean="0"/>
            <a:t>.</a:t>
          </a:r>
          <a:endParaRPr lang="en-US" dirty="0"/>
        </a:p>
      </dgm:t>
    </dgm:pt>
    <dgm:pt modelId="{D2AC2F44-C393-4F3F-A1AB-4CAFE0BDF2EE}" type="parTrans" cxnId="{D78B31B4-413B-432B-94F6-592140D506A5}">
      <dgm:prSet/>
      <dgm:spPr/>
      <dgm:t>
        <a:bodyPr/>
        <a:lstStyle/>
        <a:p>
          <a:endParaRPr lang="en-US"/>
        </a:p>
      </dgm:t>
    </dgm:pt>
    <dgm:pt modelId="{45B9014E-51BA-4A03-87DC-5BD452D6CE5E}" type="sibTrans" cxnId="{D78B31B4-413B-432B-94F6-592140D506A5}">
      <dgm:prSet/>
      <dgm:spPr/>
      <dgm:t>
        <a:bodyPr/>
        <a:lstStyle/>
        <a:p>
          <a:endParaRPr lang="en-US"/>
        </a:p>
      </dgm:t>
    </dgm:pt>
    <dgm:pt modelId="{C9BACE82-86DE-461E-865F-F0376B799B2E}">
      <dgm:prSet phldrT="[Text]"/>
      <dgm:spPr/>
      <dgm:t>
        <a:bodyPr/>
        <a:lstStyle/>
        <a:p>
          <a:pPr algn="l"/>
          <a:r>
            <a:rPr lang="en-US" dirty="0" smtClean="0"/>
            <a:t>.</a:t>
          </a:r>
          <a:endParaRPr lang="en-US" dirty="0"/>
        </a:p>
      </dgm:t>
    </dgm:pt>
    <dgm:pt modelId="{D4B07366-0C40-421F-9D21-F671B182F1D3}" type="parTrans" cxnId="{A545890D-B608-4FA2-89D9-3A8D91BA76EF}">
      <dgm:prSet/>
      <dgm:spPr/>
      <dgm:t>
        <a:bodyPr/>
        <a:lstStyle/>
        <a:p>
          <a:endParaRPr lang="en-US"/>
        </a:p>
      </dgm:t>
    </dgm:pt>
    <dgm:pt modelId="{66976D65-E9EB-4AED-BB03-66D04AD3F3E9}" type="sibTrans" cxnId="{A545890D-B608-4FA2-89D9-3A8D91BA76EF}">
      <dgm:prSet/>
      <dgm:spPr/>
      <dgm:t>
        <a:bodyPr/>
        <a:lstStyle/>
        <a:p>
          <a:endParaRPr lang="en-US"/>
        </a:p>
      </dgm:t>
    </dgm:pt>
    <dgm:pt modelId="{54ED98F8-2F09-4D06-9DF2-9158F44E0772}" type="pres">
      <dgm:prSet presAssocID="{03D6396F-CE14-478F-B687-6B707E989725}" presName="layout" presStyleCnt="0">
        <dgm:presLayoutVars>
          <dgm:chMax/>
          <dgm:chPref/>
          <dgm:dir/>
          <dgm:resizeHandles/>
        </dgm:presLayoutVars>
      </dgm:prSet>
      <dgm:spPr/>
      <dgm:t>
        <a:bodyPr/>
        <a:lstStyle/>
        <a:p>
          <a:endParaRPr lang="en-US"/>
        </a:p>
      </dgm:t>
    </dgm:pt>
    <dgm:pt modelId="{4293A57A-52C2-4878-9F1C-79107EDCD0D8}" type="pres">
      <dgm:prSet presAssocID="{B44FB35D-2672-45E9-A06E-C91C0568EB46}" presName="root" presStyleCnt="0">
        <dgm:presLayoutVars>
          <dgm:chMax/>
          <dgm:chPref/>
        </dgm:presLayoutVars>
      </dgm:prSet>
      <dgm:spPr/>
    </dgm:pt>
    <dgm:pt modelId="{A32452F7-78BF-4579-B990-8B4086E86CB4}" type="pres">
      <dgm:prSet presAssocID="{B44FB35D-2672-45E9-A06E-C91C0568EB46}" presName="rootComposite" presStyleCnt="0">
        <dgm:presLayoutVars/>
      </dgm:prSet>
      <dgm:spPr/>
    </dgm:pt>
    <dgm:pt modelId="{1A3F3A5E-497D-4751-9955-5EDC2155DB29}" type="pres">
      <dgm:prSet presAssocID="{B44FB35D-2672-45E9-A06E-C91C0568EB46}" presName="ParentAccent" presStyleLbl="alignNode1" presStyleIdx="0" presStyleCnt="3"/>
      <dgm:spPr/>
    </dgm:pt>
    <dgm:pt modelId="{2DF8A3E8-842E-4C63-99C9-8DFC09E0D938}" type="pres">
      <dgm:prSet presAssocID="{B44FB35D-2672-45E9-A06E-C91C0568EB46}" presName="ParentSmallAccent" presStyleLbl="fgAcc1" presStyleIdx="0" presStyleCnt="3"/>
      <dgm:spPr/>
    </dgm:pt>
    <dgm:pt modelId="{C0A5C629-8021-4843-980A-0D11D7C2A5EE}" type="pres">
      <dgm:prSet presAssocID="{B44FB35D-2672-45E9-A06E-C91C0568EB46}" presName="Parent" presStyleLbl="revTx" presStyleIdx="0" presStyleCnt="12">
        <dgm:presLayoutVars>
          <dgm:chMax/>
          <dgm:chPref val="4"/>
          <dgm:bulletEnabled val="1"/>
        </dgm:presLayoutVars>
      </dgm:prSet>
      <dgm:spPr/>
      <dgm:t>
        <a:bodyPr/>
        <a:lstStyle/>
        <a:p>
          <a:endParaRPr lang="en-US"/>
        </a:p>
      </dgm:t>
    </dgm:pt>
    <dgm:pt modelId="{87E682AD-8F02-4D7C-9667-B32E794A1687}" type="pres">
      <dgm:prSet presAssocID="{B44FB35D-2672-45E9-A06E-C91C0568EB46}" presName="childShape" presStyleCnt="0">
        <dgm:presLayoutVars>
          <dgm:chMax val="0"/>
          <dgm:chPref val="0"/>
        </dgm:presLayoutVars>
      </dgm:prSet>
      <dgm:spPr/>
    </dgm:pt>
    <dgm:pt modelId="{F2FE90D5-8715-4D96-BA9C-038D3A6D3C83}" type="pres">
      <dgm:prSet presAssocID="{0FD08D73-02CD-42D1-A2B5-BD9DCE539C3A}" presName="childComposite" presStyleCnt="0">
        <dgm:presLayoutVars>
          <dgm:chMax val="0"/>
          <dgm:chPref val="0"/>
        </dgm:presLayoutVars>
      </dgm:prSet>
      <dgm:spPr/>
    </dgm:pt>
    <dgm:pt modelId="{55A53516-7735-4042-8876-C487DAE5A2CF}" type="pres">
      <dgm:prSet presAssocID="{0FD08D73-02CD-42D1-A2B5-BD9DCE539C3A}" presName="ChildAccent" presStyleLbl="solidFgAcc1" presStyleIdx="0" presStyleCnt="9"/>
      <dgm:spPr/>
    </dgm:pt>
    <dgm:pt modelId="{47B94AD2-1D94-49ED-93E0-FF4507E390C9}" type="pres">
      <dgm:prSet presAssocID="{0FD08D73-02CD-42D1-A2B5-BD9DCE539C3A}" presName="Child" presStyleLbl="revTx" presStyleIdx="1" presStyleCnt="12">
        <dgm:presLayoutVars>
          <dgm:chMax val="0"/>
          <dgm:chPref val="0"/>
          <dgm:bulletEnabled val="1"/>
        </dgm:presLayoutVars>
      </dgm:prSet>
      <dgm:spPr/>
      <dgm:t>
        <a:bodyPr/>
        <a:lstStyle/>
        <a:p>
          <a:endParaRPr lang="en-US"/>
        </a:p>
      </dgm:t>
    </dgm:pt>
    <dgm:pt modelId="{0E92DF11-60A3-4447-AB55-0E13D109D300}" type="pres">
      <dgm:prSet presAssocID="{41BFB95F-0ED2-40F0-A6BF-D5A183612AD3}" presName="childComposite" presStyleCnt="0">
        <dgm:presLayoutVars>
          <dgm:chMax val="0"/>
          <dgm:chPref val="0"/>
        </dgm:presLayoutVars>
      </dgm:prSet>
      <dgm:spPr/>
    </dgm:pt>
    <dgm:pt modelId="{1E7B8ED5-2B98-46FA-8777-77D230B29DB1}" type="pres">
      <dgm:prSet presAssocID="{41BFB95F-0ED2-40F0-A6BF-D5A183612AD3}" presName="ChildAccent" presStyleLbl="solidFgAcc1" presStyleIdx="1" presStyleCnt="9"/>
      <dgm:spPr/>
    </dgm:pt>
    <dgm:pt modelId="{04CF5024-822D-4245-8699-265BD6228FD8}" type="pres">
      <dgm:prSet presAssocID="{41BFB95F-0ED2-40F0-A6BF-D5A183612AD3}" presName="Child" presStyleLbl="revTx" presStyleIdx="2" presStyleCnt="12">
        <dgm:presLayoutVars>
          <dgm:chMax val="0"/>
          <dgm:chPref val="0"/>
          <dgm:bulletEnabled val="1"/>
        </dgm:presLayoutVars>
      </dgm:prSet>
      <dgm:spPr/>
      <dgm:t>
        <a:bodyPr/>
        <a:lstStyle/>
        <a:p>
          <a:endParaRPr lang="en-US"/>
        </a:p>
      </dgm:t>
    </dgm:pt>
    <dgm:pt modelId="{BBB3ADE2-5A9A-456A-9305-9C48537BEAEC}" type="pres">
      <dgm:prSet presAssocID="{582464DF-E210-46AD-B2FC-5CFADB33D990}" presName="childComposite" presStyleCnt="0">
        <dgm:presLayoutVars>
          <dgm:chMax val="0"/>
          <dgm:chPref val="0"/>
        </dgm:presLayoutVars>
      </dgm:prSet>
      <dgm:spPr/>
    </dgm:pt>
    <dgm:pt modelId="{00CB5F4C-E584-4965-BA0E-F14770A9CF2F}" type="pres">
      <dgm:prSet presAssocID="{582464DF-E210-46AD-B2FC-5CFADB33D990}" presName="ChildAccent" presStyleLbl="solidFgAcc1" presStyleIdx="2" presStyleCnt="9"/>
      <dgm:spPr/>
    </dgm:pt>
    <dgm:pt modelId="{65F8F183-9D0F-4D0F-989E-4CE8BA5D03CA}" type="pres">
      <dgm:prSet presAssocID="{582464DF-E210-46AD-B2FC-5CFADB33D990}" presName="Child" presStyleLbl="revTx" presStyleIdx="3" presStyleCnt="12">
        <dgm:presLayoutVars>
          <dgm:chMax val="0"/>
          <dgm:chPref val="0"/>
          <dgm:bulletEnabled val="1"/>
        </dgm:presLayoutVars>
      </dgm:prSet>
      <dgm:spPr/>
      <dgm:t>
        <a:bodyPr/>
        <a:lstStyle/>
        <a:p>
          <a:endParaRPr lang="en-US"/>
        </a:p>
      </dgm:t>
    </dgm:pt>
    <dgm:pt modelId="{730CAC66-E96B-4A26-8AE6-0DE1398F4B6F}" type="pres">
      <dgm:prSet presAssocID="{37817E4B-D0C9-4DDB-A373-3FD5B723FE36}" presName="root" presStyleCnt="0">
        <dgm:presLayoutVars>
          <dgm:chMax/>
          <dgm:chPref/>
        </dgm:presLayoutVars>
      </dgm:prSet>
      <dgm:spPr/>
    </dgm:pt>
    <dgm:pt modelId="{0A141D08-F885-4960-82FA-07839484DF6E}" type="pres">
      <dgm:prSet presAssocID="{37817E4B-D0C9-4DDB-A373-3FD5B723FE36}" presName="rootComposite" presStyleCnt="0">
        <dgm:presLayoutVars/>
      </dgm:prSet>
      <dgm:spPr/>
    </dgm:pt>
    <dgm:pt modelId="{918CB384-878B-4277-A915-530881C91D6D}" type="pres">
      <dgm:prSet presAssocID="{37817E4B-D0C9-4DDB-A373-3FD5B723FE36}" presName="ParentAccent" presStyleLbl="alignNode1" presStyleIdx="1" presStyleCnt="3"/>
      <dgm:spPr/>
    </dgm:pt>
    <dgm:pt modelId="{BF26CB58-CE49-4692-83B1-CC2B3700236C}" type="pres">
      <dgm:prSet presAssocID="{37817E4B-D0C9-4DDB-A373-3FD5B723FE36}" presName="ParentSmallAccent" presStyleLbl="fgAcc1" presStyleIdx="1" presStyleCnt="3"/>
      <dgm:spPr/>
    </dgm:pt>
    <dgm:pt modelId="{E397CEFE-FCF4-4074-8630-EBDFB7F6364D}" type="pres">
      <dgm:prSet presAssocID="{37817E4B-D0C9-4DDB-A373-3FD5B723FE36}" presName="Parent" presStyleLbl="revTx" presStyleIdx="4" presStyleCnt="12">
        <dgm:presLayoutVars>
          <dgm:chMax/>
          <dgm:chPref val="4"/>
          <dgm:bulletEnabled val="1"/>
        </dgm:presLayoutVars>
      </dgm:prSet>
      <dgm:spPr/>
      <dgm:t>
        <a:bodyPr/>
        <a:lstStyle/>
        <a:p>
          <a:endParaRPr lang="en-US"/>
        </a:p>
      </dgm:t>
    </dgm:pt>
    <dgm:pt modelId="{C322C59B-9352-4086-9556-DA06D60610FA}" type="pres">
      <dgm:prSet presAssocID="{37817E4B-D0C9-4DDB-A373-3FD5B723FE36}" presName="childShape" presStyleCnt="0">
        <dgm:presLayoutVars>
          <dgm:chMax val="0"/>
          <dgm:chPref val="0"/>
        </dgm:presLayoutVars>
      </dgm:prSet>
      <dgm:spPr/>
    </dgm:pt>
    <dgm:pt modelId="{1B8A14A0-878A-4619-82EC-9F879F65D410}" type="pres">
      <dgm:prSet presAssocID="{615626F6-EB15-4088-8A18-87AD55599674}" presName="childComposite" presStyleCnt="0">
        <dgm:presLayoutVars>
          <dgm:chMax val="0"/>
          <dgm:chPref val="0"/>
        </dgm:presLayoutVars>
      </dgm:prSet>
      <dgm:spPr/>
    </dgm:pt>
    <dgm:pt modelId="{55CA1E32-4F22-4531-B6F5-C82652995CA5}" type="pres">
      <dgm:prSet presAssocID="{615626F6-EB15-4088-8A18-87AD55599674}" presName="ChildAccent" presStyleLbl="solidFgAcc1" presStyleIdx="3" presStyleCnt="9"/>
      <dgm:spPr/>
    </dgm:pt>
    <dgm:pt modelId="{9ACDA6A2-4B05-4BD1-90F9-A5DEEB28AB20}" type="pres">
      <dgm:prSet presAssocID="{615626F6-EB15-4088-8A18-87AD55599674}" presName="Child" presStyleLbl="revTx" presStyleIdx="5" presStyleCnt="12">
        <dgm:presLayoutVars>
          <dgm:chMax val="0"/>
          <dgm:chPref val="0"/>
          <dgm:bulletEnabled val="1"/>
        </dgm:presLayoutVars>
      </dgm:prSet>
      <dgm:spPr/>
      <dgm:t>
        <a:bodyPr/>
        <a:lstStyle/>
        <a:p>
          <a:endParaRPr lang="en-US"/>
        </a:p>
      </dgm:t>
    </dgm:pt>
    <dgm:pt modelId="{7AA47A68-762A-4943-8154-52EA245A25B3}" type="pres">
      <dgm:prSet presAssocID="{9CE4DB84-6605-4313-AC1C-5326128FBE4F}" presName="childComposite" presStyleCnt="0">
        <dgm:presLayoutVars>
          <dgm:chMax val="0"/>
          <dgm:chPref val="0"/>
        </dgm:presLayoutVars>
      </dgm:prSet>
      <dgm:spPr/>
    </dgm:pt>
    <dgm:pt modelId="{5539E4A3-C1B5-4DCF-ACA7-F3DEA15AFE30}" type="pres">
      <dgm:prSet presAssocID="{9CE4DB84-6605-4313-AC1C-5326128FBE4F}" presName="ChildAccent" presStyleLbl="solidFgAcc1" presStyleIdx="4" presStyleCnt="9"/>
      <dgm:spPr/>
    </dgm:pt>
    <dgm:pt modelId="{F042FEDC-FCF3-4296-A37D-110CB0250BBF}" type="pres">
      <dgm:prSet presAssocID="{9CE4DB84-6605-4313-AC1C-5326128FBE4F}" presName="Child" presStyleLbl="revTx" presStyleIdx="6" presStyleCnt="12">
        <dgm:presLayoutVars>
          <dgm:chMax val="0"/>
          <dgm:chPref val="0"/>
          <dgm:bulletEnabled val="1"/>
        </dgm:presLayoutVars>
      </dgm:prSet>
      <dgm:spPr/>
      <dgm:t>
        <a:bodyPr/>
        <a:lstStyle/>
        <a:p>
          <a:endParaRPr lang="en-US"/>
        </a:p>
      </dgm:t>
    </dgm:pt>
    <dgm:pt modelId="{FF218464-97D0-43F9-BBA0-9FC8F05A3664}" type="pres">
      <dgm:prSet presAssocID="{4A1AD0EE-A2BB-4CE3-BA4E-4719073F084E}" presName="childComposite" presStyleCnt="0">
        <dgm:presLayoutVars>
          <dgm:chMax val="0"/>
          <dgm:chPref val="0"/>
        </dgm:presLayoutVars>
      </dgm:prSet>
      <dgm:spPr/>
    </dgm:pt>
    <dgm:pt modelId="{4B489298-3D26-44DE-B5B4-926CBB475BE1}" type="pres">
      <dgm:prSet presAssocID="{4A1AD0EE-A2BB-4CE3-BA4E-4719073F084E}" presName="ChildAccent" presStyleLbl="solidFgAcc1" presStyleIdx="5" presStyleCnt="9"/>
      <dgm:spPr/>
    </dgm:pt>
    <dgm:pt modelId="{06737291-2894-47A1-A9D7-C7594B1573FA}" type="pres">
      <dgm:prSet presAssocID="{4A1AD0EE-A2BB-4CE3-BA4E-4719073F084E}" presName="Child" presStyleLbl="revTx" presStyleIdx="7" presStyleCnt="12">
        <dgm:presLayoutVars>
          <dgm:chMax val="0"/>
          <dgm:chPref val="0"/>
          <dgm:bulletEnabled val="1"/>
        </dgm:presLayoutVars>
      </dgm:prSet>
      <dgm:spPr/>
      <dgm:t>
        <a:bodyPr/>
        <a:lstStyle/>
        <a:p>
          <a:endParaRPr lang="en-US"/>
        </a:p>
      </dgm:t>
    </dgm:pt>
    <dgm:pt modelId="{EC291780-382C-4557-8E5F-68222FDAEE50}" type="pres">
      <dgm:prSet presAssocID="{4FB2323F-CF73-4198-B74B-C58EE37E8123}" presName="root" presStyleCnt="0">
        <dgm:presLayoutVars>
          <dgm:chMax/>
          <dgm:chPref/>
        </dgm:presLayoutVars>
      </dgm:prSet>
      <dgm:spPr/>
    </dgm:pt>
    <dgm:pt modelId="{0A04735B-7C64-4EAD-A26A-0D09F06B5AB7}" type="pres">
      <dgm:prSet presAssocID="{4FB2323F-CF73-4198-B74B-C58EE37E8123}" presName="rootComposite" presStyleCnt="0">
        <dgm:presLayoutVars/>
      </dgm:prSet>
      <dgm:spPr/>
    </dgm:pt>
    <dgm:pt modelId="{7DCD03FF-3052-4525-8D8E-7362F450C3D7}" type="pres">
      <dgm:prSet presAssocID="{4FB2323F-CF73-4198-B74B-C58EE37E8123}" presName="ParentAccent" presStyleLbl="alignNode1" presStyleIdx="2" presStyleCnt="3"/>
      <dgm:spPr/>
    </dgm:pt>
    <dgm:pt modelId="{DC5DBF4C-D0C4-4307-AD20-9B92DF89C6A3}" type="pres">
      <dgm:prSet presAssocID="{4FB2323F-CF73-4198-B74B-C58EE37E8123}" presName="ParentSmallAccent" presStyleLbl="fgAcc1" presStyleIdx="2" presStyleCnt="3"/>
      <dgm:spPr/>
    </dgm:pt>
    <dgm:pt modelId="{EF0CD0C7-3F73-485B-ADB5-5091202A2EB0}" type="pres">
      <dgm:prSet presAssocID="{4FB2323F-CF73-4198-B74B-C58EE37E8123}" presName="Parent" presStyleLbl="revTx" presStyleIdx="8" presStyleCnt="12">
        <dgm:presLayoutVars>
          <dgm:chMax/>
          <dgm:chPref val="4"/>
          <dgm:bulletEnabled val="1"/>
        </dgm:presLayoutVars>
      </dgm:prSet>
      <dgm:spPr/>
      <dgm:t>
        <a:bodyPr/>
        <a:lstStyle/>
        <a:p>
          <a:endParaRPr lang="en-US"/>
        </a:p>
      </dgm:t>
    </dgm:pt>
    <dgm:pt modelId="{4FD1DC93-930E-4354-829E-ACAB98910561}" type="pres">
      <dgm:prSet presAssocID="{4FB2323F-CF73-4198-B74B-C58EE37E8123}" presName="childShape" presStyleCnt="0">
        <dgm:presLayoutVars>
          <dgm:chMax val="0"/>
          <dgm:chPref val="0"/>
        </dgm:presLayoutVars>
      </dgm:prSet>
      <dgm:spPr/>
    </dgm:pt>
    <dgm:pt modelId="{5D354C19-DBE2-45F7-A3AE-B24AF2C20C10}" type="pres">
      <dgm:prSet presAssocID="{7F5F75BE-76A8-4FA5-9B75-D09FA48BE5CF}" presName="childComposite" presStyleCnt="0">
        <dgm:presLayoutVars>
          <dgm:chMax val="0"/>
          <dgm:chPref val="0"/>
        </dgm:presLayoutVars>
      </dgm:prSet>
      <dgm:spPr/>
    </dgm:pt>
    <dgm:pt modelId="{5614FC83-2322-4F3C-B722-79E4B9ED05C9}" type="pres">
      <dgm:prSet presAssocID="{7F5F75BE-76A8-4FA5-9B75-D09FA48BE5CF}" presName="ChildAccent" presStyleLbl="solidFgAcc1" presStyleIdx="6" presStyleCnt="9"/>
      <dgm:spPr/>
    </dgm:pt>
    <dgm:pt modelId="{5F8CE9DF-ECFE-413D-BDCD-01D0CF022EC9}" type="pres">
      <dgm:prSet presAssocID="{7F5F75BE-76A8-4FA5-9B75-D09FA48BE5CF}" presName="Child" presStyleLbl="revTx" presStyleIdx="9" presStyleCnt="12">
        <dgm:presLayoutVars>
          <dgm:chMax val="0"/>
          <dgm:chPref val="0"/>
          <dgm:bulletEnabled val="1"/>
        </dgm:presLayoutVars>
      </dgm:prSet>
      <dgm:spPr/>
      <dgm:t>
        <a:bodyPr/>
        <a:lstStyle/>
        <a:p>
          <a:endParaRPr lang="en-US"/>
        </a:p>
      </dgm:t>
    </dgm:pt>
    <dgm:pt modelId="{38E02CD8-6C27-4BCD-A516-4A52B48B1BBC}" type="pres">
      <dgm:prSet presAssocID="{6A2BB848-86DD-4245-9969-4DF9B4FFBC39}" presName="childComposite" presStyleCnt="0">
        <dgm:presLayoutVars>
          <dgm:chMax val="0"/>
          <dgm:chPref val="0"/>
        </dgm:presLayoutVars>
      </dgm:prSet>
      <dgm:spPr/>
    </dgm:pt>
    <dgm:pt modelId="{AB478C39-CF99-4D8D-92B8-E4C1FB9027B7}" type="pres">
      <dgm:prSet presAssocID="{6A2BB848-86DD-4245-9969-4DF9B4FFBC39}" presName="ChildAccent" presStyleLbl="solidFgAcc1" presStyleIdx="7" presStyleCnt="9"/>
      <dgm:spPr/>
    </dgm:pt>
    <dgm:pt modelId="{5C0B334A-6E31-4399-802D-052FCAA01816}" type="pres">
      <dgm:prSet presAssocID="{6A2BB848-86DD-4245-9969-4DF9B4FFBC39}" presName="Child" presStyleLbl="revTx" presStyleIdx="10" presStyleCnt="12">
        <dgm:presLayoutVars>
          <dgm:chMax val="0"/>
          <dgm:chPref val="0"/>
          <dgm:bulletEnabled val="1"/>
        </dgm:presLayoutVars>
      </dgm:prSet>
      <dgm:spPr/>
      <dgm:t>
        <a:bodyPr/>
        <a:lstStyle/>
        <a:p>
          <a:endParaRPr lang="en-US"/>
        </a:p>
      </dgm:t>
    </dgm:pt>
    <dgm:pt modelId="{5A506F64-37F7-4819-AC43-7D2AAFD6BF00}" type="pres">
      <dgm:prSet presAssocID="{C9BACE82-86DE-461E-865F-F0376B799B2E}" presName="childComposite" presStyleCnt="0">
        <dgm:presLayoutVars>
          <dgm:chMax val="0"/>
          <dgm:chPref val="0"/>
        </dgm:presLayoutVars>
      </dgm:prSet>
      <dgm:spPr/>
    </dgm:pt>
    <dgm:pt modelId="{29873533-4F2D-4388-81E6-2B03A96E1C44}" type="pres">
      <dgm:prSet presAssocID="{C9BACE82-86DE-461E-865F-F0376B799B2E}" presName="ChildAccent" presStyleLbl="solidFgAcc1" presStyleIdx="8" presStyleCnt="9"/>
      <dgm:spPr/>
    </dgm:pt>
    <dgm:pt modelId="{A03AC292-3E1A-4AB3-BD64-439D84BBEDFC}" type="pres">
      <dgm:prSet presAssocID="{C9BACE82-86DE-461E-865F-F0376B799B2E}" presName="Child" presStyleLbl="revTx" presStyleIdx="11" presStyleCnt="12">
        <dgm:presLayoutVars>
          <dgm:chMax val="0"/>
          <dgm:chPref val="0"/>
          <dgm:bulletEnabled val="1"/>
        </dgm:presLayoutVars>
      </dgm:prSet>
      <dgm:spPr/>
      <dgm:t>
        <a:bodyPr/>
        <a:lstStyle/>
        <a:p>
          <a:endParaRPr lang="en-US"/>
        </a:p>
      </dgm:t>
    </dgm:pt>
  </dgm:ptLst>
  <dgm:cxnLst>
    <dgm:cxn modelId="{4AD22F72-F33F-4740-9F72-A06051E77299}" type="presOf" srcId="{03D6396F-CE14-478F-B687-6B707E989725}" destId="{54ED98F8-2F09-4D06-9DF2-9158F44E0772}" srcOrd="0" destOrd="0" presId="urn:microsoft.com/office/officeart/2008/layout/SquareAccentList"/>
    <dgm:cxn modelId="{E76CE907-51E5-46FC-AC3B-A8E37CB3FFB7}" srcId="{03D6396F-CE14-478F-B687-6B707E989725}" destId="{37817E4B-D0C9-4DDB-A373-3FD5B723FE36}" srcOrd="1" destOrd="0" parTransId="{43A26961-E25D-4A50-AD69-916598BE33E9}" sibTransId="{DFB70527-FAAC-4E17-B29A-1CE8F0BB8BFD}"/>
    <dgm:cxn modelId="{EAA97B93-3EF4-4F29-8F7B-C74DC1B4344F}" srcId="{B44FB35D-2672-45E9-A06E-C91C0568EB46}" destId="{582464DF-E210-46AD-B2FC-5CFADB33D990}" srcOrd="2" destOrd="0" parTransId="{A737BF18-604D-43BF-92FA-DF80D7BA95EF}" sibTransId="{DE968BCD-4086-4C4D-9B0D-D6C193C00876}"/>
    <dgm:cxn modelId="{3B3FAC4E-66B6-403B-AD88-E43C6DC44801}" srcId="{37817E4B-D0C9-4DDB-A373-3FD5B723FE36}" destId="{615626F6-EB15-4088-8A18-87AD55599674}" srcOrd="0" destOrd="0" parTransId="{E5936243-0E17-44B2-9454-E4E4786FCBCD}" sibTransId="{7B911EDF-D9C5-428C-8D9D-3834E12F6F38}"/>
    <dgm:cxn modelId="{FB8EB198-64A3-4A90-9CB1-6EDDB0705D04}" type="presOf" srcId="{6A2BB848-86DD-4245-9969-4DF9B4FFBC39}" destId="{5C0B334A-6E31-4399-802D-052FCAA01816}" srcOrd="0" destOrd="0" presId="urn:microsoft.com/office/officeart/2008/layout/SquareAccentList"/>
    <dgm:cxn modelId="{2307EB0D-2E4C-4FB2-B0FC-F2D1C3D47242}" srcId="{B44FB35D-2672-45E9-A06E-C91C0568EB46}" destId="{0FD08D73-02CD-42D1-A2B5-BD9DCE539C3A}" srcOrd="0" destOrd="0" parTransId="{8CB0FC71-0741-4E9A-8B75-298ABB513EBF}" sibTransId="{4DC18179-2BCB-4B91-96EE-86B667EEFE6B}"/>
    <dgm:cxn modelId="{D16CA7EB-B08F-48CA-A81F-9139BC1FF232}" type="presOf" srcId="{C9BACE82-86DE-461E-865F-F0376B799B2E}" destId="{A03AC292-3E1A-4AB3-BD64-439D84BBEDFC}" srcOrd="0" destOrd="0" presId="urn:microsoft.com/office/officeart/2008/layout/SquareAccentList"/>
    <dgm:cxn modelId="{2D4597CF-0A98-48B2-A00D-4EAAFBE38AA1}" type="presOf" srcId="{615626F6-EB15-4088-8A18-87AD55599674}" destId="{9ACDA6A2-4B05-4BD1-90F9-A5DEEB28AB20}" srcOrd="0" destOrd="0" presId="urn:microsoft.com/office/officeart/2008/layout/SquareAccentList"/>
    <dgm:cxn modelId="{7475B61C-41B5-4CD3-9C49-70A0B9AC2A4B}" type="presOf" srcId="{7F5F75BE-76A8-4FA5-9B75-D09FA48BE5CF}" destId="{5F8CE9DF-ECFE-413D-BDCD-01D0CF022EC9}" srcOrd="0" destOrd="0" presId="urn:microsoft.com/office/officeart/2008/layout/SquareAccentList"/>
    <dgm:cxn modelId="{5DA6B522-9611-4782-AB98-326226B93015}" type="presOf" srcId="{582464DF-E210-46AD-B2FC-5CFADB33D990}" destId="{65F8F183-9D0F-4D0F-989E-4CE8BA5D03CA}" srcOrd="0" destOrd="0" presId="urn:microsoft.com/office/officeart/2008/layout/SquareAccentList"/>
    <dgm:cxn modelId="{A545890D-B608-4FA2-89D9-3A8D91BA76EF}" srcId="{4FB2323F-CF73-4198-B74B-C58EE37E8123}" destId="{C9BACE82-86DE-461E-865F-F0376B799B2E}" srcOrd="2" destOrd="0" parTransId="{D4B07366-0C40-421F-9D21-F671B182F1D3}" sibTransId="{66976D65-E9EB-4AED-BB03-66D04AD3F3E9}"/>
    <dgm:cxn modelId="{AE4E070D-F68D-49D0-AD9F-BD9937093517}" type="presOf" srcId="{41BFB95F-0ED2-40F0-A6BF-D5A183612AD3}" destId="{04CF5024-822D-4245-8699-265BD6228FD8}" srcOrd="0" destOrd="0" presId="urn:microsoft.com/office/officeart/2008/layout/SquareAccentList"/>
    <dgm:cxn modelId="{909E1AEF-013C-4716-A2C4-26EEE5B6A4C3}" srcId="{03D6396F-CE14-478F-B687-6B707E989725}" destId="{4FB2323F-CF73-4198-B74B-C58EE37E8123}" srcOrd="2" destOrd="0" parTransId="{3380ADB6-D9BD-4156-BDA6-B07155A51BF7}" sibTransId="{784CD49B-623B-4C2F-A0EC-2BCEDE3F6C34}"/>
    <dgm:cxn modelId="{AB99CA39-EFBE-492F-AE9C-DD1091FA0F4A}" type="presOf" srcId="{0FD08D73-02CD-42D1-A2B5-BD9DCE539C3A}" destId="{47B94AD2-1D94-49ED-93E0-FF4507E390C9}" srcOrd="0" destOrd="0" presId="urn:microsoft.com/office/officeart/2008/layout/SquareAccentList"/>
    <dgm:cxn modelId="{63BDABC7-9608-4982-AD53-41DFDE112A0F}" type="presOf" srcId="{4A1AD0EE-A2BB-4CE3-BA4E-4719073F084E}" destId="{06737291-2894-47A1-A9D7-C7594B1573FA}" srcOrd="0" destOrd="0" presId="urn:microsoft.com/office/officeart/2008/layout/SquareAccentList"/>
    <dgm:cxn modelId="{2938C0E5-0892-44AD-90B4-B29ECBE0B6E7}" srcId="{4FB2323F-CF73-4198-B74B-C58EE37E8123}" destId="{7F5F75BE-76A8-4FA5-9B75-D09FA48BE5CF}" srcOrd="0" destOrd="0" parTransId="{EB8772EB-0016-4458-BA3F-6E73CB34DB50}" sibTransId="{67A2BDDC-B1D7-4B1F-BD2F-6B1AE7B2F43D}"/>
    <dgm:cxn modelId="{90723DD8-1607-4547-A528-DD3F2A3E30B3}" type="presOf" srcId="{4FB2323F-CF73-4198-B74B-C58EE37E8123}" destId="{EF0CD0C7-3F73-485B-ADB5-5091202A2EB0}" srcOrd="0" destOrd="0" presId="urn:microsoft.com/office/officeart/2008/layout/SquareAccentList"/>
    <dgm:cxn modelId="{C6B0DD60-5DEF-4FF3-A8F8-8D4FD1C12210}" type="presOf" srcId="{B44FB35D-2672-45E9-A06E-C91C0568EB46}" destId="{C0A5C629-8021-4843-980A-0D11D7C2A5EE}" srcOrd="0" destOrd="0" presId="urn:microsoft.com/office/officeart/2008/layout/SquareAccentList"/>
    <dgm:cxn modelId="{DF01AB28-00A9-40CD-AC10-27C6815E8877}" srcId="{37817E4B-D0C9-4DDB-A373-3FD5B723FE36}" destId="{9CE4DB84-6605-4313-AC1C-5326128FBE4F}" srcOrd="1" destOrd="0" parTransId="{44B7F3EA-A0A5-4600-A06E-45B3CE8F5F46}" sibTransId="{2B7BD746-43F7-46DF-9DFD-A50808C242C9}"/>
    <dgm:cxn modelId="{AD01B649-5142-48B2-8E9A-6AA28103DE26}" srcId="{03D6396F-CE14-478F-B687-6B707E989725}" destId="{B44FB35D-2672-45E9-A06E-C91C0568EB46}" srcOrd="0" destOrd="0" parTransId="{6B37565C-BBE5-4B60-86B8-52D02BE7D4BA}" sibTransId="{DA7E9B86-E225-49D7-A4FB-07AB49B921F8}"/>
    <dgm:cxn modelId="{FD975E2F-734A-47BD-8833-3CD7B230E232}" type="presOf" srcId="{37817E4B-D0C9-4DDB-A373-3FD5B723FE36}" destId="{E397CEFE-FCF4-4074-8630-EBDFB7F6364D}" srcOrd="0" destOrd="0" presId="urn:microsoft.com/office/officeart/2008/layout/SquareAccentList"/>
    <dgm:cxn modelId="{03588A4B-E5B0-4558-AE8A-67DC6A13F1DC}" type="presOf" srcId="{9CE4DB84-6605-4313-AC1C-5326128FBE4F}" destId="{F042FEDC-FCF3-4296-A37D-110CB0250BBF}" srcOrd="0" destOrd="0" presId="urn:microsoft.com/office/officeart/2008/layout/SquareAccentList"/>
    <dgm:cxn modelId="{F99C4F46-B559-41B4-A382-BB1DD0CAE424}" srcId="{B44FB35D-2672-45E9-A06E-C91C0568EB46}" destId="{41BFB95F-0ED2-40F0-A6BF-D5A183612AD3}" srcOrd="1" destOrd="0" parTransId="{4EACD404-1338-4C7E-9C53-5AC7B000FF1A}" sibTransId="{1F6D3737-B334-45D8-A744-7E5648FB7B36}"/>
    <dgm:cxn modelId="{D78B31B4-413B-432B-94F6-592140D506A5}" srcId="{4FB2323F-CF73-4198-B74B-C58EE37E8123}" destId="{6A2BB848-86DD-4245-9969-4DF9B4FFBC39}" srcOrd="1" destOrd="0" parTransId="{D2AC2F44-C393-4F3F-A1AB-4CAFE0BDF2EE}" sibTransId="{45B9014E-51BA-4A03-87DC-5BD452D6CE5E}"/>
    <dgm:cxn modelId="{7034249E-FC09-4769-8689-6E6191E92AD0}" srcId="{37817E4B-D0C9-4DDB-A373-3FD5B723FE36}" destId="{4A1AD0EE-A2BB-4CE3-BA4E-4719073F084E}" srcOrd="2" destOrd="0" parTransId="{7A6F40F2-BE09-4461-90AA-799A534DBCF3}" sibTransId="{1CB2EA96-9892-4880-9A83-AC7323AB48FB}"/>
    <dgm:cxn modelId="{4DDF67BF-D937-421C-A8CA-1A55520663D3}" type="presParOf" srcId="{54ED98F8-2F09-4D06-9DF2-9158F44E0772}" destId="{4293A57A-52C2-4878-9F1C-79107EDCD0D8}" srcOrd="0" destOrd="0" presId="urn:microsoft.com/office/officeart/2008/layout/SquareAccentList"/>
    <dgm:cxn modelId="{C8485E36-7741-4EF2-A22A-5CBD2EBCF14C}" type="presParOf" srcId="{4293A57A-52C2-4878-9F1C-79107EDCD0D8}" destId="{A32452F7-78BF-4579-B990-8B4086E86CB4}" srcOrd="0" destOrd="0" presId="urn:microsoft.com/office/officeart/2008/layout/SquareAccentList"/>
    <dgm:cxn modelId="{117F5B9D-F50B-4F48-88BC-04085694FBA5}" type="presParOf" srcId="{A32452F7-78BF-4579-B990-8B4086E86CB4}" destId="{1A3F3A5E-497D-4751-9955-5EDC2155DB29}" srcOrd="0" destOrd="0" presId="urn:microsoft.com/office/officeart/2008/layout/SquareAccentList"/>
    <dgm:cxn modelId="{42713681-5DA6-4D08-8BCB-82C2436DA510}" type="presParOf" srcId="{A32452F7-78BF-4579-B990-8B4086E86CB4}" destId="{2DF8A3E8-842E-4C63-99C9-8DFC09E0D938}" srcOrd="1" destOrd="0" presId="urn:microsoft.com/office/officeart/2008/layout/SquareAccentList"/>
    <dgm:cxn modelId="{CEA6DA4F-837A-4891-BD1A-8303058D20DA}" type="presParOf" srcId="{A32452F7-78BF-4579-B990-8B4086E86CB4}" destId="{C0A5C629-8021-4843-980A-0D11D7C2A5EE}" srcOrd="2" destOrd="0" presId="urn:microsoft.com/office/officeart/2008/layout/SquareAccentList"/>
    <dgm:cxn modelId="{980D78F0-D09E-438C-AD53-16E7C62127BB}" type="presParOf" srcId="{4293A57A-52C2-4878-9F1C-79107EDCD0D8}" destId="{87E682AD-8F02-4D7C-9667-B32E794A1687}" srcOrd="1" destOrd="0" presId="urn:microsoft.com/office/officeart/2008/layout/SquareAccentList"/>
    <dgm:cxn modelId="{9A0EE7C0-9955-4111-9937-D8D235A1240A}" type="presParOf" srcId="{87E682AD-8F02-4D7C-9667-B32E794A1687}" destId="{F2FE90D5-8715-4D96-BA9C-038D3A6D3C83}" srcOrd="0" destOrd="0" presId="urn:microsoft.com/office/officeart/2008/layout/SquareAccentList"/>
    <dgm:cxn modelId="{B1464024-18F1-4D79-8B35-66DA917DB946}" type="presParOf" srcId="{F2FE90D5-8715-4D96-BA9C-038D3A6D3C83}" destId="{55A53516-7735-4042-8876-C487DAE5A2CF}" srcOrd="0" destOrd="0" presId="urn:microsoft.com/office/officeart/2008/layout/SquareAccentList"/>
    <dgm:cxn modelId="{3F3E51C7-C2E3-455F-B56D-A0F0454A0D47}" type="presParOf" srcId="{F2FE90D5-8715-4D96-BA9C-038D3A6D3C83}" destId="{47B94AD2-1D94-49ED-93E0-FF4507E390C9}" srcOrd="1" destOrd="0" presId="urn:microsoft.com/office/officeart/2008/layout/SquareAccentList"/>
    <dgm:cxn modelId="{31CDF4BC-D165-492A-BBFE-D04728F2AC01}" type="presParOf" srcId="{87E682AD-8F02-4D7C-9667-B32E794A1687}" destId="{0E92DF11-60A3-4447-AB55-0E13D109D300}" srcOrd="1" destOrd="0" presId="urn:microsoft.com/office/officeart/2008/layout/SquareAccentList"/>
    <dgm:cxn modelId="{894244D9-A79E-40ED-A1A5-61B53842A18C}" type="presParOf" srcId="{0E92DF11-60A3-4447-AB55-0E13D109D300}" destId="{1E7B8ED5-2B98-46FA-8777-77D230B29DB1}" srcOrd="0" destOrd="0" presId="urn:microsoft.com/office/officeart/2008/layout/SquareAccentList"/>
    <dgm:cxn modelId="{1C23523E-F54A-4508-97CE-29C64AA71FE8}" type="presParOf" srcId="{0E92DF11-60A3-4447-AB55-0E13D109D300}" destId="{04CF5024-822D-4245-8699-265BD6228FD8}" srcOrd="1" destOrd="0" presId="urn:microsoft.com/office/officeart/2008/layout/SquareAccentList"/>
    <dgm:cxn modelId="{F0AB4980-5F9F-498E-8B74-CF99F9A7BFCA}" type="presParOf" srcId="{87E682AD-8F02-4D7C-9667-B32E794A1687}" destId="{BBB3ADE2-5A9A-456A-9305-9C48537BEAEC}" srcOrd="2" destOrd="0" presId="urn:microsoft.com/office/officeart/2008/layout/SquareAccentList"/>
    <dgm:cxn modelId="{63546238-F9A8-4B8F-B1EB-10002A98FD5A}" type="presParOf" srcId="{BBB3ADE2-5A9A-456A-9305-9C48537BEAEC}" destId="{00CB5F4C-E584-4965-BA0E-F14770A9CF2F}" srcOrd="0" destOrd="0" presId="urn:microsoft.com/office/officeart/2008/layout/SquareAccentList"/>
    <dgm:cxn modelId="{BCAD7C9C-E93B-4FB8-9A41-CAB0C4D4308C}" type="presParOf" srcId="{BBB3ADE2-5A9A-456A-9305-9C48537BEAEC}" destId="{65F8F183-9D0F-4D0F-989E-4CE8BA5D03CA}" srcOrd="1" destOrd="0" presId="urn:microsoft.com/office/officeart/2008/layout/SquareAccentList"/>
    <dgm:cxn modelId="{4E79C661-24FE-4E00-B692-1823AAA70269}" type="presParOf" srcId="{54ED98F8-2F09-4D06-9DF2-9158F44E0772}" destId="{730CAC66-E96B-4A26-8AE6-0DE1398F4B6F}" srcOrd="1" destOrd="0" presId="urn:microsoft.com/office/officeart/2008/layout/SquareAccentList"/>
    <dgm:cxn modelId="{36F5DC76-E94A-4B18-8F63-2222A6B9D32C}" type="presParOf" srcId="{730CAC66-E96B-4A26-8AE6-0DE1398F4B6F}" destId="{0A141D08-F885-4960-82FA-07839484DF6E}" srcOrd="0" destOrd="0" presId="urn:microsoft.com/office/officeart/2008/layout/SquareAccentList"/>
    <dgm:cxn modelId="{8C1B3519-4109-4CC4-BE65-9BC686DDA058}" type="presParOf" srcId="{0A141D08-F885-4960-82FA-07839484DF6E}" destId="{918CB384-878B-4277-A915-530881C91D6D}" srcOrd="0" destOrd="0" presId="urn:microsoft.com/office/officeart/2008/layout/SquareAccentList"/>
    <dgm:cxn modelId="{BEFD7DB2-2801-47E7-96B1-79806651E85F}" type="presParOf" srcId="{0A141D08-F885-4960-82FA-07839484DF6E}" destId="{BF26CB58-CE49-4692-83B1-CC2B3700236C}" srcOrd="1" destOrd="0" presId="urn:microsoft.com/office/officeart/2008/layout/SquareAccentList"/>
    <dgm:cxn modelId="{4B45AE35-36F2-46D1-A9A5-B1D7F1CB2CD1}" type="presParOf" srcId="{0A141D08-F885-4960-82FA-07839484DF6E}" destId="{E397CEFE-FCF4-4074-8630-EBDFB7F6364D}" srcOrd="2" destOrd="0" presId="urn:microsoft.com/office/officeart/2008/layout/SquareAccentList"/>
    <dgm:cxn modelId="{8E48E6FF-A861-456C-96DA-6BE773924230}" type="presParOf" srcId="{730CAC66-E96B-4A26-8AE6-0DE1398F4B6F}" destId="{C322C59B-9352-4086-9556-DA06D60610FA}" srcOrd="1" destOrd="0" presId="urn:microsoft.com/office/officeart/2008/layout/SquareAccentList"/>
    <dgm:cxn modelId="{4EFE1CE4-AFC2-452F-962B-1815743E8416}" type="presParOf" srcId="{C322C59B-9352-4086-9556-DA06D60610FA}" destId="{1B8A14A0-878A-4619-82EC-9F879F65D410}" srcOrd="0" destOrd="0" presId="urn:microsoft.com/office/officeart/2008/layout/SquareAccentList"/>
    <dgm:cxn modelId="{53487470-B532-4437-B3EB-8826FD71CD83}" type="presParOf" srcId="{1B8A14A0-878A-4619-82EC-9F879F65D410}" destId="{55CA1E32-4F22-4531-B6F5-C82652995CA5}" srcOrd="0" destOrd="0" presId="urn:microsoft.com/office/officeart/2008/layout/SquareAccentList"/>
    <dgm:cxn modelId="{0D59CCFC-9311-46FA-A984-D3BBE16675F8}" type="presParOf" srcId="{1B8A14A0-878A-4619-82EC-9F879F65D410}" destId="{9ACDA6A2-4B05-4BD1-90F9-A5DEEB28AB20}" srcOrd="1" destOrd="0" presId="urn:microsoft.com/office/officeart/2008/layout/SquareAccentList"/>
    <dgm:cxn modelId="{297CC758-E7D8-4769-BB08-771DA3FD906E}" type="presParOf" srcId="{C322C59B-9352-4086-9556-DA06D60610FA}" destId="{7AA47A68-762A-4943-8154-52EA245A25B3}" srcOrd="1" destOrd="0" presId="urn:microsoft.com/office/officeart/2008/layout/SquareAccentList"/>
    <dgm:cxn modelId="{6D51F179-C3C6-4077-8A37-D3E5DA5C28FC}" type="presParOf" srcId="{7AA47A68-762A-4943-8154-52EA245A25B3}" destId="{5539E4A3-C1B5-4DCF-ACA7-F3DEA15AFE30}" srcOrd="0" destOrd="0" presId="urn:microsoft.com/office/officeart/2008/layout/SquareAccentList"/>
    <dgm:cxn modelId="{778541B6-BA56-4A82-BE10-036A40022C7A}" type="presParOf" srcId="{7AA47A68-762A-4943-8154-52EA245A25B3}" destId="{F042FEDC-FCF3-4296-A37D-110CB0250BBF}" srcOrd="1" destOrd="0" presId="urn:microsoft.com/office/officeart/2008/layout/SquareAccentList"/>
    <dgm:cxn modelId="{7F92D714-5676-4C6E-A2AF-58DB9D097CE5}" type="presParOf" srcId="{C322C59B-9352-4086-9556-DA06D60610FA}" destId="{FF218464-97D0-43F9-BBA0-9FC8F05A3664}" srcOrd="2" destOrd="0" presId="urn:microsoft.com/office/officeart/2008/layout/SquareAccentList"/>
    <dgm:cxn modelId="{32F281F3-A450-4F25-9ABA-5287ED419553}" type="presParOf" srcId="{FF218464-97D0-43F9-BBA0-9FC8F05A3664}" destId="{4B489298-3D26-44DE-B5B4-926CBB475BE1}" srcOrd="0" destOrd="0" presId="urn:microsoft.com/office/officeart/2008/layout/SquareAccentList"/>
    <dgm:cxn modelId="{621E6DB3-4BB2-4B2F-B43C-F8F087E0381D}" type="presParOf" srcId="{FF218464-97D0-43F9-BBA0-9FC8F05A3664}" destId="{06737291-2894-47A1-A9D7-C7594B1573FA}" srcOrd="1" destOrd="0" presId="urn:microsoft.com/office/officeart/2008/layout/SquareAccentList"/>
    <dgm:cxn modelId="{8EC27E66-F69A-4ED3-84EC-02DF3C46DA46}" type="presParOf" srcId="{54ED98F8-2F09-4D06-9DF2-9158F44E0772}" destId="{EC291780-382C-4557-8E5F-68222FDAEE50}" srcOrd="2" destOrd="0" presId="urn:microsoft.com/office/officeart/2008/layout/SquareAccentList"/>
    <dgm:cxn modelId="{5C9AC193-45FA-401B-8F34-497780A29882}" type="presParOf" srcId="{EC291780-382C-4557-8E5F-68222FDAEE50}" destId="{0A04735B-7C64-4EAD-A26A-0D09F06B5AB7}" srcOrd="0" destOrd="0" presId="urn:microsoft.com/office/officeart/2008/layout/SquareAccentList"/>
    <dgm:cxn modelId="{98D097DC-0D6C-4EB7-85EC-5D425EB551D6}" type="presParOf" srcId="{0A04735B-7C64-4EAD-A26A-0D09F06B5AB7}" destId="{7DCD03FF-3052-4525-8D8E-7362F450C3D7}" srcOrd="0" destOrd="0" presId="urn:microsoft.com/office/officeart/2008/layout/SquareAccentList"/>
    <dgm:cxn modelId="{75ED17BC-7C93-4773-B9E7-4B0F48A17F82}" type="presParOf" srcId="{0A04735B-7C64-4EAD-A26A-0D09F06B5AB7}" destId="{DC5DBF4C-D0C4-4307-AD20-9B92DF89C6A3}" srcOrd="1" destOrd="0" presId="urn:microsoft.com/office/officeart/2008/layout/SquareAccentList"/>
    <dgm:cxn modelId="{3A8102BB-9C44-435E-AF4F-7A5F66907912}" type="presParOf" srcId="{0A04735B-7C64-4EAD-A26A-0D09F06B5AB7}" destId="{EF0CD0C7-3F73-485B-ADB5-5091202A2EB0}" srcOrd="2" destOrd="0" presId="urn:microsoft.com/office/officeart/2008/layout/SquareAccentList"/>
    <dgm:cxn modelId="{E0B3D661-59C5-4FCE-BF81-E8BEA188B112}" type="presParOf" srcId="{EC291780-382C-4557-8E5F-68222FDAEE50}" destId="{4FD1DC93-930E-4354-829E-ACAB98910561}" srcOrd="1" destOrd="0" presId="urn:microsoft.com/office/officeart/2008/layout/SquareAccentList"/>
    <dgm:cxn modelId="{588BED32-A675-4A7C-9CAE-EE9B860671D4}" type="presParOf" srcId="{4FD1DC93-930E-4354-829E-ACAB98910561}" destId="{5D354C19-DBE2-45F7-A3AE-B24AF2C20C10}" srcOrd="0" destOrd="0" presId="urn:microsoft.com/office/officeart/2008/layout/SquareAccentList"/>
    <dgm:cxn modelId="{1A2ADE69-02AC-4664-86F2-B98B726CF043}" type="presParOf" srcId="{5D354C19-DBE2-45F7-A3AE-B24AF2C20C10}" destId="{5614FC83-2322-4F3C-B722-79E4B9ED05C9}" srcOrd="0" destOrd="0" presId="urn:microsoft.com/office/officeart/2008/layout/SquareAccentList"/>
    <dgm:cxn modelId="{86436564-5188-4C6E-9DE1-7E9B908938AB}" type="presParOf" srcId="{5D354C19-DBE2-45F7-A3AE-B24AF2C20C10}" destId="{5F8CE9DF-ECFE-413D-BDCD-01D0CF022EC9}" srcOrd="1" destOrd="0" presId="urn:microsoft.com/office/officeart/2008/layout/SquareAccentList"/>
    <dgm:cxn modelId="{24A3106F-D7FA-4ECD-919B-23FF59979881}" type="presParOf" srcId="{4FD1DC93-930E-4354-829E-ACAB98910561}" destId="{38E02CD8-6C27-4BCD-A516-4A52B48B1BBC}" srcOrd="1" destOrd="0" presId="urn:microsoft.com/office/officeart/2008/layout/SquareAccentList"/>
    <dgm:cxn modelId="{79464246-AEB6-4D08-9745-5C6FD7EFA830}" type="presParOf" srcId="{38E02CD8-6C27-4BCD-A516-4A52B48B1BBC}" destId="{AB478C39-CF99-4D8D-92B8-E4C1FB9027B7}" srcOrd="0" destOrd="0" presId="urn:microsoft.com/office/officeart/2008/layout/SquareAccentList"/>
    <dgm:cxn modelId="{D2DAE62F-2E2B-4304-B5DC-14183432A944}" type="presParOf" srcId="{38E02CD8-6C27-4BCD-A516-4A52B48B1BBC}" destId="{5C0B334A-6E31-4399-802D-052FCAA01816}" srcOrd="1" destOrd="0" presId="urn:microsoft.com/office/officeart/2008/layout/SquareAccentList"/>
    <dgm:cxn modelId="{A0DD4F99-2056-425D-8AC6-30EA2851DCE8}" type="presParOf" srcId="{4FD1DC93-930E-4354-829E-ACAB98910561}" destId="{5A506F64-37F7-4819-AC43-7D2AAFD6BF00}" srcOrd="2" destOrd="0" presId="urn:microsoft.com/office/officeart/2008/layout/SquareAccentList"/>
    <dgm:cxn modelId="{FFFD9D4E-A6A3-4ED5-896D-07435D8DACF0}" type="presParOf" srcId="{5A506F64-37F7-4819-AC43-7D2AAFD6BF00}" destId="{29873533-4F2D-4388-81E6-2B03A96E1C44}" srcOrd="0" destOrd="0" presId="urn:microsoft.com/office/officeart/2008/layout/SquareAccentList"/>
    <dgm:cxn modelId="{8C753965-72A2-49AE-B212-9EE4703F912F}" type="presParOf" srcId="{5A506F64-37F7-4819-AC43-7D2AAFD6BF00}" destId="{A03AC292-3E1A-4AB3-BD64-439D84BBEDFC}"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6396F-CE14-478F-B687-6B707E989725}" type="doc">
      <dgm:prSet loTypeId="urn:microsoft.com/office/officeart/2005/8/layout/lProcess3" loCatId="process" qsTypeId="urn:microsoft.com/office/officeart/2005/8/quickstyle/simple1" qsCatId="simple" csTypeId="urn:microsoft.com/office/officeart/2005/8/colors/accent4_4" csCatId="accent4" phldr="1"/>
      <dgm:spPr/>
      <dgm:t>
        <a:bodyPr/>
        <a:lstStyle/>
        <a:p>
          <a:endParaRPr lang="en-US"/>
        </a:p>
      </dgm:t>
    </dgm:pt>
    <dgm:pt modelId="{B44FB35D-2672-45E9-A06E-C91C0568EB46}">
      <dgm:prSet phldrT="[Text]"/>
      <dgm:spPr/>
      <dgm:t>
        <a:bodyPr/>
        <a:lstStyle/>
        <a:p>
          <a:r>
            <a:rPr lang="en-US" dirty="0" err="1" smtClean="0"/>
            <a:t>Glädje</a:t>
          </a:r>
          <a:endParaRPr lang="en-US" dirty="0"/>
        </a:p>
      </dgm:t>
    </dgm:pt>
    <dgm:pt modelId="{6B37565C-BBE5-4B60-86B8-52D02BE7D4BA}" type="parTrans" cxnId="{AD01B649-5142-48B2-8E9A-6AA28103DE26}">
      <dgm:prSet/>
      <dgm:spPr/>
      <dgm:t>
        <a:bodyPr/>
        <a:lstStyle/>
        <a:p>
          <a:endParaRPr lang="en-US"/>
        </a:p>
      </dgm:t>
    </dgm:pt>
    <dgm:pt modelId="{DA7E9B86-E225-49D7-A4FB-07AB49B921F8}" type="sibTrans" cxnId="{AD01B649-5142-48B2-8E9A-6AA28103DE26}">
      <dgm:prSet/>
      <dgm:spPr/>
      <dgm:t>
        <a:bodyPr/>
        <a:lstStyle/>
        <a:p>
          <a:endParaRPr lang="en-US"/>
        </a:p>
      </dgm:t>
    </dgm:pt>
    <dgm:pt modelId="{97CF57F7-12F7-4C09-987E-30E64B5FEB58}">
      <dgm:prSet phldrT="[Text]"/>
      <dgm:spPr/>
      <dgm:t>
        <a:bodyPr/>
        <a:lstStyle/>
        <a:p>
          <a:pPr algn="l"/>
          <a:r>
            <a:rPr lang="en-US" smtClean="0"/>
            <a:t>Trygghet</a:t>
          </a:r>
          <a:r>
            <a:rPr lang="en-US" dirty="0" smtClean="0"/>
            <a:t/>
          </a:r>
          <a:br>
            <a:rPr lang="en-US" dirty="0" smtClean="0"/>
          </a:br>
          <a:r>
            <a:rPr lang="en-US" dirty="0" err="1" smtClean="0"/>
            <a:t>Respekt</a:t>
          </a:r>
          <a:r>
            <a:rPr lang="en-US" dirty="0" smtClean="0"/>
            <a:t/>
          </a:r>
          <a:br>
            <a:rPr lang="en-US" dirty="0" smtClean="0"/>
          </a:br>
          <a:r>
            <a:rPr lang="sv-SE" dirty="0" smtClean="0"/>
            <a:t>Allas plats i AIK Handboll</a:t>
          </a:r>
          <a:br>
            <a:rPr lang="sv-SE" dirty="0" smtClean="0"/>
          </a:br>
          <a:r>
            <a:rPr lang="en-US" dirty="0" err="1" smtClean="0"/>
            <a:t>Engagemang</a:t>
          </a:r>
          <a:r>
            <a:rPr lang="en-US" dirty="0" smtClean="0"/>
            <a:t> </a:t>
          </a:r>
          <a:endParaRPr lang="en-US" dirty="0"/>
        </a:p>
      </dgm:t>
    </dgm:pt>
    <dgm:pt modelId="{2A3B3486-3858-4E37-BCF9-59E413B0E593}" type="parTrans" cxnId="{85C74AAC-4DA1-455B-BD9A-1EB8095FEBE3}">
      <dgm:prSet/>
      <dgm:spPr/>
      <dgm:t>
        <a:bodyPr/>
        <a:lstStyle/>
        <a:p>
          <a:endParaRPr lang="en-US"/>
        </a:p>
      </dgm:t>
    </dgm:pt>
    <dgm:pt modelId="{8CB32F5D-C448-4F95-A213-9AA472F4BDE2}" type="sibTrans" cxnId="{85C74AAC-4DA1-455B-BD9A-1EB8095FEBE3}">
      <dgm:prSet/>
      <dgm:spPr/>
      <dgm:t>
        <a:bodyPr/>
        <a:lstStyle/>
        <a:p>
          <a:endParaRPr lang="en-US"/>
        </a:p>
      </dgm:t>
    </dgm:pt>
    <dgm:pt modelId="{0FD08D73-02CD-42D1-A2B5-BD9DCE539C3A}">
      <dgm:prSet phldrT="[Text]"/>
      <dgm:spPr/>
      <dgm:t>
        <a:bodyPr/>
        <a:lstStyle/>
        <a:p>
          <a:pPr algn="l"/>
          <a:r>
            <a:rPr lang="en-US" dirty="0" err="1" smtClean="0"/>
            <a:t>Välkomnande</a:t>
          </a:r>
          <a:r>
            <a:rPr lang="en-US" dirty="0" smtClean="0"/>
            <a:t> </a:t>
          </a:r>
          <a:r>
            <a:rPr lang="en-US" dirty="0" err="1" smtClean="0"/>
            <a:t>gentemot</a:t>
          </a:r>
          <a:r>
            <a:rPr lang="en-US" dirty="0" smtClean="0"/>
            <a:t> </a:t>
          </a:r>
          <a:r>
            <a:rPr lang="en-US" dirty="0" err="1" smtClean="0"/>
            <a:t>alla</a:t>
          </a:r>
          <a:r>
            <a:rPr lang="en-US" dirty="0" smtClean="0"/>
            <a:t> </a:t>
          </a:r>
          <a:br>
            <a:rPr lang="en-US" dirty="0" smtClean="0"/>
          </a:br>
          <a:r>
            <a:rPr lang="en-US" dirty="0" err="1" smtClean="0"/>
            <a:t>Hälsa</a:t>
          </a:r>
          <a:r>
            <a:rPr lang="en-US" dirty="0" smtClean="0"/>
            <a:t> </a:t>
          </a:r>
          <a:r>
            <a:rPr lang="en-US" dirty="0" err="1" smtClean="0"/>
            <a:t>på</a:t>
          </a:r>
          <a:r>
            <a:rPr lang="en-US" dirty="0" smtClean="0"/>
            <a:t> </a:t>
          </a:r>
          <a:r>
            <a:rPr lang="en-US" dirty="0" err="1" smtClean="0"/>
            <a:t>varandra</a:t>
          </a:r>
          <a:r>
            <a:rPr lang="en-US" dirty="0" smtClean="0"/>
            <a:t> </a:t>
          </a:r>
          <a:br>
            <a:rPr lang="en-US" dirty="0" smtClean="0"/>
          </a:br>
          <a:r>
            <a:rPr lang="en-US" dirty="0" smtClean="0"/>
            <a:t>P</a:t>
          </a:r>
          <a:r>
            <a:rPr lang="sv-SE" dirty="0" smtClean="0"/>
            <a:t>rata med inte om varandra</a:t>
          </a:r>
          <a:br>
            <a:rPr lang="sv-SE" dirty="0" smtClean="0"/>
          </a:br>
          <a:r>
            <a:rPr lang="sv-SE" dirty="0" smtClean="0"/>
            <a:t>Individens plats, rätt och ansvar</a:t>
          </a:r>
          <a:br>
            <a:rPr lang="sv-SE" dirty="0" smtClean="0"/>
          </a:br>
          <a:r>
            <a:rPr lang="sv-SE" dirty="0" smtClean="0"/>
            <a:t>Visa respekt på och utanför planen</a:t>
          </a:r>
          <a:br>
            <a:rPr lang="sv-SE" dirty="0" smtClean="0"/>
          </a:br>
          <a:r>
            <a:rPr lang="sv-SE" dirty="0" smtClean="0"/>
            <a:t>Samarbete med alla i föreningen handbollsskola till senior. </a:t>
          </a:r>
          <a:endParaRPr lang="en-US" dirty="0"/>
        </a:p>
      </dgm:t>
    </dgm:pt>
    <dgm:pt modelId="{8CB0FC71-0741-4E9A-8B75-298ABB513EBF}" type="parTrans" cxnId="{2307EB0D-2E4C-4FB2-B0FC-F2D1C3D47242}">
      <dgm:prSet/>
      <dgm:spPr/>
      <dgm:t>
        <a:bodyPr/>
        <a:lstStyle/>
        <a:p>
          <a:endParaRPr lang="en-US"/>
        </a:p>
      </dgm:t>
    </dgm:pt>
    <dgm:pt modelId="{4DC18179-2BCB-4B91-96EE-86B667EEFE6B}" type="sibTrans" cxnId="{2307EB0D-2E4C-4FB2-B0FC-F2D1C3D47242}">
      <dgm:prSet/>
      <dgm:spPr/>
      <dgm:t>
        <a:bodyPr/>
        <a:lstStyle/>
        <a:p>
          <a:endParaRPr lang="en-US"/>
        </a:p>
      </dgm:t>
    </dgm:pt>
    <dgm:pt modelId="{37817E4B-D0C9-4DDB-A373-3FD5B723FE36}">
      <dgm:prSet phldrT="[Text]"/>
      <dgm:spPr/>
      <dgm:t>
        <a:bodyPr/>
        <a:lstStyle/>
        <a:p>
          <a:r>
            <a:rPr lang="en-US" dirty="0" err="1" smtClean="0"/>
            <a:t>Gemenskap</a:t>
          </a:r>
          <a:endParaRPr lang="en-US" dirty="0"/>
        </a:p>
      </dgm:t>
    </dgm:pt>
    <dgm:pt modelId="{43A26961-E25D-4A50-AD69-916598BE33E9}" type="parTrans" cxnId="{E76CE907-51E5-46FC-AC3B-A8E37CB3FFB7}">
      <dgm:prSet/>
      <dgm:spPr/>
      <dgm:t>
        <a:bodyPr/>
        <a:lstStyle/>
        <a:p>
          <a:endParaRPr lang="en-US"/>
        </a:p>
      </dgm:t>
    </dgm:pt>
    <dgm:pt modelId="{DFB70527-FAAC-4E17-B29A-1CE8F0BB8BFD}" type="sibTrans" cxnId="{E76CE907-51E5-46FC-AC3B-A8E37CB3FFB7}">
      <dgm:prSet/>
      <dgm:spPr/>
      <dgm:t>
        <a:bodyPr/>
        <a:lstStyle/>
        <a:p>
          <a:endParaRPr lang="en-US"/>
        </a:p>
      </dgm:t>
    </dgm:pt>
    <dgm:pt modelId="{B932DF54-A67A-4E1B-BE2E-AE48EA29B2EA}">
      <dgm:prSet phldrT="[Text]"/>
      <dgm:spPr/>
      <dgm:t>
        <a:bodyPr/>
        <a:lstStyle/>
        <a:p>
          <a:pPr algn="l"/>
          <a:r>
            <a:rPr lang="en-US" dirty="0" err="1" smtClean="0"/>
            <a:t>Lustfylld</a:t>
          </a:r>
          <a:r>
            <a:rPr lang="en-US" dirty="0" smtClean="0"/>
            <a:t> </a:t>
          </a:r>
          <a:r>
            <a:rPr lang="en-US" dirty="0" err="1" smtClean="0"/>
            <a:t>verksamhet</a:t>
          </a:r>
          <a:r>
            <a:rPr lang="en-US" dirty="0" smtClean="0"/>
            <a:t/>
          </a:r>
          <a:br>
            <a:rPr lang="en-US" dirty="0" smtClean="0"/>
          </a:br>
          <a:r>
            <a:rPr lang="en-US" dirty="0" smtClean="0"/>
            <a:t>Motivation</a:t>
          </a:r>
          <a:br>
            <a:rPr lang="en-US" dirty="0" smtClean="0"/>
          </a:br>
          <a:r>
            <a:rPr lang="en-US" dirty="0" smtClean="0"/>
            <a:t>Passion </a:t>
          </a:r>
          <a:endParaRPr lang="en-US" dirty="0"/>
        </a:p>
      </dgm:t>
    </dgm:pt>
    <dgm:pt modelId="{A02FBE82-0735-4777-89DE-FB3C929981DD}" type="parTrans" cxnId="{9DC56F2C-3A03-47EE-A8A9-3450DB9E684E}">
      <dgm:prSet/>
      <dgm:spPr/>
      <dgm:t>
        <a:bodyPr/>
        <a:lstStyle/>
        <a:p>
          <a:endParaRPr lang="en-US"/>
        </a:p>
      </dgm:t>
    </dgm:pt>
    <dgm:pt modelId="{1E6EA544-9522-443D-A210-05174ABD41B0}" type="sibTrans" cxnId="{9DC56F2C-3A03-47EE-A8A9-3450DB9E684E}">
      <dgm:prSet/>
      <dgm:spPr/>
      <dgm:t>
        <a:bodyPr/>
        <a:lstStyle/>
        <a:p>
          <a:endParaRPr lang="en-US"/>
        </a:p>
      </dgm:t>
    </dgm:pt>
    <dgm:pt modelId="{615626F6-EB15-4088-8A18-87AD55599674}">
      <dgm:prSet phldrT="[Text]"/>
      <dgm:spPr/>
      <dgm:t>
        <a:bodyPr/>
        <a:lstStyle/>
        <a:p>
          <a:pPr algn="l"/>
          <a:r>
            <a:rPr lang="sv-SE" dirty="0" smtClean="0"/>
            <a:t>Visa känslor med ett ansvar</a:t>
          </a:r>
          <a:br>
            <a:rPr lang="sv-SE" dirty="0" smtClean="0"/>
          </a:br>
          <a:r>
            <a:rPr lang="sv-SE" dirty="0" smtClean="0"/>
            <a:t>Visa uppskattning och ge bekräftelse</a:t>
          </a:r>
          <a:br>
            <a:rPr lang="sv-SE" dirty="0" smtClean="0"/>
          </a:br>
          <a:r>
            <a:rPr lang="en-US" dirty="0" err="1" smtClean="0"/>
            <a:t>Inbjuda</a:t>
          </a:r>
          <a:r>
            <a:rPr lang="en-US" dirty="0" smtClean="0"/>
            <a:t> till </a:t>
          </a:r>
          <a:r>
            <a:rPr lang="en-US" dirty="0" err="1" smtClean="0"/>
            <a:t>delaktighet</a:t>
          </a:r>
          <a:r>
            <a:rPr lang="en-US" dirty="0" smtClean="0"/>
            <a:t/>
          </a:r>
          <a:br>
            <a:rPr lang="en-US" dirty="0" smtClean="0"/>
          </a:br>
          <a:r>
            <a:rPr lang="en-US" dirty="0" err="1" smtClean="0"/>
            <a:t>Aktiviteter</a:t>
          </a:r>
          <a:r>
            <a:rPr lang="en-US" dirty="0" smtClean="0"/>
            <a:t> </a:t>
          </a:r>
          <a:r>
            <a:rPr lang="en-US" dirty="0" err="1" smtClean="0"/>
            <a:t>utanför</a:t>
          </a:r>
          <a:r>
            <a:rPr lang="en-US" dirty="0" smtClean="0"/>
            <a:t> </a:t>
          </a:r>
          <a:r>
            <a:rPr lang="en-US" dirty="0" err="1" smtClean="0"/>
            <a:t>handbollsplanen</a:t>
          </a:r>
          <a:r>
            <a:rPr lang="en-US" dirty="0" smtClean="0"/>
            <a:t> </a:t>
          </a:r>
          <a:endParaRPr lang="en-US" dirty="0"/>
        </a:p>
      </dgm:t>
    </dgm:pt>
    <dgm:pt modelId="{E5936243-0E17-44B2-9454-E4E4786FCBCD}" type="parTrans" cxnId="{3B3FAC4E-66B6-403B-AD88-E43C6DC44801}">
      <dgm:prSet/>
      <dgm:spPr/>
      <dgm:t>
        <a:bodyPr/>
        <a:lstStyle/>
        <a:p>
          <a:endParaRPr lang="en-US"/>
        </a:p>
      </dgm:t>
    </dgm:pt>
    <dgm:pt modelId="{7B911EDF-D9C5-428C-8D9D-3834E12F6F38}" type="sibTrans" cxnId="{3B3FAC4E-66B6-403B-AD88-E43C6DC44801}">
      <dgm:prSet/>
      <dgm:spPr/>
      <dgm:t>
        <a:bodyPr/>
        <a:lstStyle/>
        <a:p>
          <a:endParaRPr lang="en-US"/>
        </a:p>
      </dgm:t>
    </dgm:pt>
    <dgm:pt modelId="{4FB2323F-CF73-4198-B74B-C58EE37E8123}">
      <dgm:prSet phldrT="[Text]"/>
      <dgm:spPr/>
      <dgm:t>
        <a:bodyPr/>
        <a:lstStyle/>
        <a:p>
          <a:r>
            <a:rPr lang="en-US" dirty="0" err="1" smtClean="0"/>
            <a:t>Utveckling</a:t>
          </a:r>
          <a:endParaRPr lang="en-US" dirty="0"/>
        </a:p>
      </dgm:t>
    </dgm:pt>
    <dgm:pt modelId="{3380ADB6-D9BD-4156-BDA6-B07155A51BF7}" type="parTrans" cxnId="{909E1AEF-013C-4716-A2C4-26EEE5B6A4C3}">
      <dgm:prSet/>
      <dgm:spPr/>
      <dgm:t>
        <a:bodyPr/>
        <a:lstStyle/>
        <a:p>
          <a:endParaRPr lang="en-US"/>
        </a:p>
      </dgm:t>
    </dgm:pt>
    <dgm:pt modelId="{784CD49B-623B-4C2F-A0EC-2BCEDE3F6C34}" type="sibTrans" cxnId="{909E1AEF-013C-4716-A2C4-26EEE5B6A4C3}">
      <dgm:prSet/>
      <dgm:spPr/>
      <dgm:t>
        <a:bodyPr/>
        <a:lstStyle/>
        <a:p>
          <a:endParaRPr lang="en-US"/>
        </a:p>
      </dgm:t>
    </dgm:pt>
    <dgm:pt modelId="{3F4FE7BD-2362-4A0E-8FF6-C668D2D7998B}">
      <dgm:prSet phldrT="[Text]"/>
      <dgm:spPr/>
      <dgm:t>
        <a:bodyPr/>
        <a:lstStyle/>
        <a:p>
          <a:pPr algn="l"/>
          <a:r>
            <a:rPr lang="en-US" dirty="0" err="1" smtClean="0"/>
            <a:t>Utmaningar</a:t>
          </a:r>
          <a:r>
            <a:rPr lang="en-US" dirty="0" smtClean="0"/>
            <a:t> </a:t>
          </a:r>
          <a:r>
            <a:rPr lang="en-US" dirty="0" err="1" smtClean="0"/>
            <a:t>på</a:t>
          </a:r>
          <a:r>
            <a:rPr lang="en-US" dirty="0" smtClean="0"/>
            <a:t> </a:t>
          </a:r>
          <a:r>
            <a:rPr lang="en-US" dirty="0" err="1" smtClean="0"/>
            <a:t>individnivå</a:t>
          </a:r>
          <a:r>
            <a:rPr lang="en-US" dirty="0" smtClean="0"/>
            <a:t/>
          </a:r>
          <a:br>
            <a:rPr lang="en-US" dirty="0" smtClean="0"/>
          </a:br>
          <a:r>
            <a:rPr lang="sv-SE" dirty="0" smtClean="0"/>
            <a:t>Tydlighet kring mål och visioner för varje nivå</a:t>
          </a:r>
          <a:br>
            <a:rPr lang="sv-SE" dirty="0" smtClean="0"/>
          </a:br>
          <a:r>
            <a:rPr lang="sv-SE" dirty="0" smtClean="0"/>
            <a:t>Anpassad utbildning; ledare, tränare, spelare, föräldrarTydlighet kring ansvar och förväntningar</a:t>
          </a:r>
          <a:br>
            <a:rPr lang="sv-SE" dirty="0" smtClean="0"/>
          </a:br>
          <a:r>
            <a:rPr lang="sv-SE" dirty="0" smtClean="0"/>
            <a:t>Kreativitet i alla avseenden; träning, utbildningar, rekryteringar </a:t>
          </a:r>
          <a:br>
            <a:rPr lang="sv-SE" dirty="0" smtClean="0"/>
          </a:br>
          <a:r>
            <a:rPr lang="en-US" dirty="0" err="1" smtClean="0"/>
            <a:t>Kvalité</a:t>
          </a:r>
          <a:r>
            <a:rPr lang="en-US" dirty="0" smtClean="0"/>
            <a:t> </a:t>
          </a:r>
          <a:r>
            <a:rPr lang="en-US" dirty="0" err="1" smtClean="0"/>
            <a:t>i</a:t>
          </a:r>
          <a:r>
            <a:rPr lang="en-US" dirty="0" smtClean="0"/>
            <a:t> </a:t>
          </a:r>
          <a:r>
            <a:rPr lang="en-US" dirty="0" err="1" smtClean="0"/>
            <a:t>vardagen</a:t>
          </a:r>
          <a:r>
            <a:rPr lang="en-US" dirty="0" smtClean="0"/>
            <a:t> </a:t>
          </a:r>
          <a:endParaRPr lang="en-US" dirty="0"/>
        </a:p>
      </dgm:t>
    </dgm:pt>
    <dgm:pt modelId="{CAC3186A-A3D2-484F-AA02-DEAF6CA59709}" type="parTrans" cxnId="{5BEC4950-016C-4341-BE35-A93A53689D9A}">
      <dgm:prSet/>
      <dgm:spPr/>
      <dgm:t>
        <a:bodyPr/>
        <a:lstStyle/>
        <a:p>
          <a:endParaRPr lang="en-US"/>
        </a:p>
      </dgm:t>
    </dgm:pt>
    <dgm:pt modelId="{BB086A5A-88F3-493A-9D1E-9FF80AD95F20}" type="sibTrans" cxnId="{5BEC4950-016C-4341-BE35-A93A53689D9A}">
      <dgm:prSet/>
      <dgm:spPr/>
      <dgm:t>
        <a:bodyPr/>
        <a:lstStyle/>
        <a:p>
          <a:endParaRPr lang="en-US"/>
        </a:p>
      </dgm:t>
    </dgm:pt>
    <dgm:pt modelId="{7F5F75BE-76A8-4FA5-9B75-D09FA48BE5CF}">
      <dgm:prSet phldrT="[Text]"/>
      <dgm:spPr/>
      <dgm:t>
        <a:bodyPr/>
        <a:lstStyle/>
        <a:p>
          <a:pPr algn="l"/>
          <a:r>
            <a:rPr lang="en-US" smtClean="0"/>
            <a:t>Uppföljningar</a:t>
          </a:r>
          <a:r>
            <a:rPr lang="en-US" dirty="0" smtClean="0"/>
            <a:t/>
          </a:r>
          <a:br>
            <a:rPr lang="en-US" dirty="0" smtClean="0"/>
          </a:br>
          <a:r>
            <a:rPr lang="sv-SE" dirty="0" smtClean="0"/>
            <a:t>Besöka och få besök av andra lag inom AIK </a:t>
          </a:r>
          <a:br>
            <a:rPr lang="sv-SE" dirty="0" smtClean="0"/>
          </a:br>
          <a:r>
            <a:rPr lang="sv-SE" dirty="0" smtClean="0"/>
            <a:t>Besöka och få besök av andra lag</a:t>
          </a:r>
          <a:br>
            <a:rPr lang="sv-SE" dirty="0" smtClean="0"/>
          </a:br>
          <a:r>
            <a:rPr lang="sv-SE" dirty="0" smtClean="0"/>
            <a:t>Erbjuda mentorer till ledare och spelare</a:t>
          </a:r>
          <a:br>
            <a:rPr lang="sv-SE" dirty="0" smtClean="0"/>
          </a:br>
          <a:r>
            <a:rPr lang="en-US" dirty="0" err="1" smtClean="0"/>
            <a:t>Erbjuda</a:t>
          </a:r>
          <a:r>
            <a:rPr lang="en-US" dirty="0" smtClean="0"/>
            <a:t> </a:t>
          </a:r>
          <a:r>
            <a:rPr lang="en-US" dirty="0" err="1" smtClean="0"/>
            <a:t>livslång</a:t>
          </a:r>
          <a:r>
            <a:rPr lang="en-US" dirty="0" smtClean="0"/>
            <a:t> </a:t>
          </a:r>
          <a:r>
            <a:rPr lang="en-US" dirty="0" err="1" smtClean="0"/>
            <a:t>idrott</a:t>
          </a:r>
          <a:r>
            <a:rPr lang="en-US" dirty="0" smtClean="0"/>
            <a:t> </a:t>
          </a:r>
          <a:endParaRPr lang="en-US" dirty="0"/>
        </a:p>
      </dgm:t>
    </dgm:pt>
    <dgm:pt modelId="{EB8772EB-0016-4458-BA3F-6E73CB34DB50}" type="parTrans" cxnId="{2938C0E5-0892-44AD-90B4-B29ECBE0B6E7}">
      <dgm:prSet/>
      <dgm:spPr/>
      <dgm:t>
        <a:bodyPr/>
        <a:lstStyle/>
        <a:p>
          <a:endParaRPr lang="en-US"/>
        </a:p>
      </dgm:t>
    </dgm:pt>
    <dgm:pt modelId="{67A2BDDC-B1D7-4B1F-BD2F-6B1AE7B2F43D}" type="sibTrans" cxnId="{2938C0E5-0892-44AD-90B4-B29ECBE0B6E7}">
      <dgm:prSet/>
      <dgm:spPr/>
      <dgm:t>
        <a:bodyPr/>
        <a:lstStyle/>
        <a:p>
          <a:endParaRPr lang="en-US"/>
        </a:p>
      </dgm:t>
    </dgm:pt>
    <dgm:pt modelId="{06AF3824-C78A-465C-9005-64FE3201482B}" type="pres">
      <dgm:prSet presAssocID="{03D6396F-CE14-478F-B687-6B707E989725}" presName="Name0" presStyleCnt="0">
        <dgm:presLayoutVars>
          <dgm:chPref val="3"/>
          <dgm:dir/>
          <dgm:animLvl val="lvl"/>
          <dgm:resizeHandles/>
        </dgm:presLayoutVars>
      </dgm:prSet>
      <dgm:spPr/>
      <dgm:t>
        <a:bodyPr/>
        <a:lstStyle/>
        <a:p>
          <a:endParaRPr lang="en-US"/>
        </a:p>
      </dgm:t>
    </dgm:pt>
    <dgm:pt modelId="{049424AA-B903-498C-B823-0154A420F80A}" type="pres">
      <dgm:prSet presAssocID="{B44FB35D-2672-45E9-A06E-C91C0568EB46}" presName="horFlow" presStyleCnt="0"/>
      <dgm:spPr/>
    </dgm:pt>
    <dgm:pt modelId="{3A5B0057-5D89-4B4B-9757-E010B211AFAE}" type="pres">
      <dgm:prSet presAssocID="{B44FB35D-2672-45E9-A06E-C91C0568EB46}" presName="bigChev" presStyleLbl="node1" presStyleIdx="0" presStyleCnt="3"/>
      <dgm:spPr/>
      <dgm:t>
        <a:bodyPr/>
        <a:lstStyle/>
        <a:p>
          <a:endParaRPr lang="en-US"/>
        </a:p>
      </dgm:t>
    </dgm:pt>
    <dgm:pt modelId="{441B6077-3CFC-443C-9F1B-30B57557205E}" type="pres">
      <dgm:prSet presAssocID="{2A3B3486-3858-4E37-BCF9-59E413B0E593}" presName="parTrans" presStyleCnt="0"/>
      <dgm:spPr/>
    </dgm:pt>
    <dgm:pt modelId="{7C484A91-DF68-4B23-A151-0B0E3343D728}" type="pres">
      <dgm:prSet presAssocID="{97CF57F7-12F7-4C09-987E-30E64B5FEB58}" presName="node" presStyleLbl="alignAccFollowNode1" presStyleIdx="0" presStyleCnt="6">
        <dgm:presLayoutVars>
          <dgm:bulletEnabled val="1"/>
        </dgm:presLayoutVars>
      </dgm:prSet>
      <dgm:spPr/>
      <dgm:t>
        <a:bodyPr/>
        <a:lstStyle/>
        <a:p>
          <a:endParaRPr lang="en-US"/>
        </a:p>
      </dgm:t>
    </dgm:pt>
    <dgm:pt modelId="{1EDC852D-8CD8-4E37-8004-980E82DD16AB}" type="pres">
      <dgm:prSet presAssocID="{8CB32F5D-C448-4F95-A213-9AA472F4BDE2}" presName="sibTrans" presStyleCnt="0"/>
      <dgm:spPr/>
    </dgm:pt>
    <dgm:pt modelId="{E6921BA1-C111-4DB6-A7BE-E402EA6E3325}" type="pres">
      <dgm:prSet presAssocID="{0FD08D73-02CD-42D1-A2B5-BD9DCE539C3A}" presName="node" presStyleLbl="alignAccFollowNode1" presStyleIdx="1" presStyleCnt="6">
        <dgm:presLayoutVars>
          <dgm:bulletEnabled val="1"/>
        </dgm:presLayoutVars>
      </dgm:prSet>
      <dgm:spPr/>
      <dgm:t>
        <a:bodyPr/>
        <a:lstStyle/>
        <a:p>
          <a:endParaRPr lang="en-US"/>
        </a:p>
      </dgm:t>
    </dgm:pt>
    <dgm:pt modelId="{80CE996E-5B13-4705-8543-BE60C79600D2}" type="pres">
      <dgm:prSet presAssocID="{B44FB35D-2672-45E9-A06E-C91C0568EB46}" presName="vSp" presStyleCnt="0"/>
      <dgm:spPr/>
    </dgm:pt>
    <dgm:pt modelId="{B9BD0178-E76A-4BE5-9C70-28676164DCE6}" type="pres">
      <dgm:prSet presAssocID="{37817E4B-D0C9-4DDB-A373-3FD5B723FE36}" presName="horFlow" presStyleCnt="0"/>
      <dgm:spPr/>
    </dgm:pt>
    <dgm:pt modelId="{F3B0AC0A-21C1-4851-A393-BB0005C7135C}" type="pres">
      <dgm:prSet presAssocID="{37817E4B-D0C9-4DDB-A373-3FD5B723FE36}" presName="bigChev" presStyleLbl="node1" presStyleIdx="1" presStyleCnt="3"/>
      <dgm:spPr/>
      <dgm:t>
        <a:bodyPr/>
        <a:lstStyle/>
        <a:p>
          <a:endParaRPr lang="en-US"/>
        </a:p>
      </dgm:t>
    </dgm:pt>
    <dgm:pt modelId="{43E830A0-69FE-4E8B-A644-D517A2A045F6}" type="pres">
      <dgm:prSet presAssocID="{A02FBE82-0735-4777-89DE-FB3C929981DD}" presName="parTrans" presStyleCnt="0"/>
      <dgm:spPr/>
    </dgm:pt>
    <dgm:pt modelId="{93D9ADBF-C259-44A6-8AB4-DCE90F0ED69D}" type="pres">
      <dgm:prSet presAssocID="{B932DF54-A67A-4E1B-BE2E-AE48EA29B2EA}" presName="node" presStyleLbl="alignAccFollowNode1" presStyleIdx="2" presStyleCnt="6">
        <dgm:presLayoutVars>
          <dgm:bulletEnabled val="1"/>
        </dgm:presLayoutVars>
      </dgm:prSet>
      <dgm:spPr/>
      <dgm:t>
        <a:bodyPr/>
        <a:lstStyle/>
        <a:p>
          <a:endParaRPr lang="en-US"/>
        </a:p>
      </dgm:t>
    </dgm:pt>
    <dgm:pt modelId="{60018579-CB2B-4D1F-B8AA-BE2B727BA327}" type="pres">
      <dgm:prSet presAssocID="{1E6EA544-9522-443D-A210-05174ABD41B0}" presName="sibTrans" presStyleCnt="0"/>
      <dgm:spPr/>
    </dgm:pt>
    <dgm:pt modelId="{C1992D3C-1F56-4157-B14D-F87FCF443EAD}" type="pres">
      <dgm:prSet presAssocID="{615626F6-EB15-4088-8A18-87AD55599674}" presName="node" presStyleLbl="alignAccFollowNode1" presStyleIdx="3" presStyleCnt="6">
        <dgm:presLayoutVars>
          <dgm:bulletEnabled val="1"/>
        </dgm:presLayoutVars>
      </dgm:prSet>
      <dgm:spPr/>
      <dgm:t>
        <a:bodyPr/>
        <a:lstStyle/>
        <a:p>
          <a:endParaRPr lang="en-US"/>
        </a:p>
      </dgm:t>
    </dgm:pt>
    <dgm:pt modelId="{61836E04-1D6C-47F6-92E0-BA42455B1760}" type="pres">
      <dgm:prSet presAssocID="{37817E4B-D0C9-4DDB-A373-3FD5B723FE36}" presName="vSp" presStyleCnt="0"/>
      <dgm:spPr/>
    </dgm:pt>
    <dgm:pt modelId="{59157CA2-2B04-4C4D-97B1-2F502702F116}" type="pres">
      <dgm:prSet presAssocID="{4FB2323F-CF73-4198-B74B-C58EE37E8123}" presName="horFlow" presStyleCnt="0"/>
      <dgm:spPr/>
    </dgm:pt>
    <dgm:pt modelId="{CC09D712-D36B-4828-AC12-409A571DDE3D}" type="pres">
      <dgm:prSet presAssocID="{4FB2323F-CF73-4198-B74B-C58EE37E8123}" presName="bigChev" presStyleLbl="node1" presStyleIdx="2" presStyleCnt="3"/>
      <dgm:spPr/>
      <dgm:t>
        <a:bodyPr/>
        <a:lstStyle/>
        <a:p>
          <a:endParaRPr lang="en-US"/>
        </a:p>
      </dgm:t>
    </dgm:pt>
    <dgm:pt modelId="{7AF9B91E-662D-4CB9-BBFC-5E84631D0A21}" type="pres">
      <dgm:prSet presAssocID="{CAC3186A-A3D2-484F-AA02-DEAF6CA59709}" presName="parTrans" presStyleCnt="0"/>
      <dgm:spPr/>
    </dgm:pt>
    <dgm:pt modelId="{13B6D767-6A83-4455-80FE-D698DB91EB7C}" type="pres">
      <dgm:prSet presAssocID="{3F4FE7BD-2362-4A0E-8FF6-C668D2D7998B}" presName="node" presStyleLbl="alignAccFollowNode1" presStyleIdx="4" presStyleCnt="6">
        <dgm:presLayoutVars>
          <dgm:bulletEnabled val="1"/>
        </dgm:presLayoutVars>
      </dgm:prSet>
      <dgm:spPr/>
      <dgm:t>
        <a:bodyPr/>
        <a:lstStyle/>
        <a:p>
          <a:endParaRPr lang="en-US"/>
        </a:p>
      </dgm:t>
    </dgm:pt>
    <dgm:pt modelId="{719C3C0B-9D9C-45B8-B913-B85C3FEDCC5D}" type="pres">
      <dgm:prSet presAssocID="{BB086A5A-88F3-493A-9D1E-9FF80AD95F20}" presName="sibTrans" presStyleCnt="0"/>
      <dgm:spPr/>
    </dgm:pt>
    <dgm:pt modelId="{B2814401-7803-44FA-96BC-E13FCB912A62}" type="pres">
      <dgm:prSet presAssocID="{7F5F75BE-76A8-4FA5-9B75-D09FA48BE5CF}" presName="node" presStyleLbl="alignAccFollowNode1" presStyleIdx="5" presStyleCnt="6">
        <dgm:presLayoutVars>
          <dgm:bulletEnabled val="1"/>
        </dgm:presLayoutVars>
      </dgm:prSet>
      <dgm:spPr/>
      <dgm:t>
        <a:bodyPr/>
        <a:lstStyle/>
        <a:p>
          <a:endParaRPr lang="en-US"/>
        </a:p>
      </dgm:t>
    </dgm:pt>
  </dgm:ptLst>
  <dgm:cxnLst>
    <dgm:cxn modelId="{1CAB8293-3F73-434A-A161-F11512C78882}" type="presOf" srcId="{615626F6-EB15-4088-8A18-87AD55599674}" destId="{C1992D3C-1F56-4157-B14D-F87FCF443EAD}" srcOrd="0" destOrd="0" presId="urn:microsoft.com/office/officeart/2005/8/layout/lProcess3"/>
    <dgm:cxn modelId="{A89056AB-36A6-40C2-B5F1-0294A35B9BC3}" type="presOf" srcId="{0FD08D73-02CD-42D1-A2B5-BD9DCE539C3A}" destId="{E6921BA1-C111-4DB6-A7BE-E402EA6E3325}" srcOrd="0" destOrd="0" presId="urn:microsoft.com/office/officeart/2005/8/layout/lProcess3"/>
    <dgm:cxn modelId="{AD01B649-5142-48B2-8E9A-6AA28103DE26}" srcId="{03D6396F-CE14-478F-B687-6B707E989725}" destId="{B44FB35D-2672-45E9-A06E-C91C0568EB46}" srcOrd="0" destOrd="0" parTransId="{6B37565C-BBE5-4B60-86B8-52D02BE7D4BA}" sibTransId="{DA7E9B86-E225-49D7-A4FB-07AB49B921F8}"/>
    <dgm:cxn modelId="{909E1AEF-013C-4716-A2C4-26EEE5B6A4C3}" srcId="{03D6396F-CE14-478F-B687-6B707E989725}" destId="{4FB2323F-CF73-4198-B74B-C58EE37E8123}" srcOrd="2" destOrd="0" parTransId="{3380ADB6-D9BD-4156-BDA6-B07155A51BF7}" sibTransId="{784CD49B-623B-4C2F-A0EC-2BCEDE3F6C34}"/>
    <dgm:cxn modelId="{85C74AAC-4DA1-455B-BD9A-1EB8095FEBE3}" srcId="{B44FB35D-2672-45E9-A06E-C91C0568EB46}" destId="{97CF57F7-12F7-4C09-987E-30E64B5FEB58}" srcOrd="0" destOrd="0" parTransId="{2A3B3486-3858-4E37-BCF9-59E413B0E593}" sibTransId="{8CB32F5D-C448-4F95-A213-9AA472F4BDE2}"/>
    <dgm:cxn modelId="{E76CE907-51E5-46FC-AC3B-A8E37CB3FFB7}" srcId="{03D6396F-CE14-478F-B687-6B707E989725}" destId="{37817E4B-D0C9-4DDB-A373-3FD5B723FE36}" srcOrd="1" destOrd="0" parTransId="{43A26961-E25D-4A50-AD69-916598BE33E9}" sibTransId="{DFB70527-FAAC-4E17-B29A-1CE8F0BB8BFD}"/>
    <dgm:cxn modelId="{5BEC4950-016C-4341-BE35-A93A53689D9A}" srcId="{4FB2323F-CF73-4198-B74B-C58EE37E8123}" destId="{3F4FE7BD-2362-4A0E-8FF6-C668D2D7998B}" srcOrd="0" destOrd="0" parTransId="{CAC3186A-A3D2-484F-AA02-DEAF6CA59709}" sibTransId="{BB086A5A-88F3-493A-9D1E-9FF80AD95F20}"/>
    <dgm:cxn modelId="{2307EB0D-2E4C-4FB2-B0FC-F2D1C3D47242}" srcId="{B44FB35D-2672-45E9-A06E-C91C0568EB46}" destId="{0FD08D73-02CD-42D1-A2B5-BD9DCE539C3A}" srcOrd="1" destOrd="0" parTransId="{8CB0FC71-0741-4E9A-8B75-298ABB513EBF}" sibTransId="{4DC18179-2BCB-4B91-96EE-86B667EEFE6B}"/>
    <dgm:cxn modelId="{9B553E10-1D8D-4993-8CEC-96C2D8417353}" type="presOf" srcId="{4FB2323F-CF73-4198-B74B-C58EE37E8123}" destId="{CC09D712-D36B-4828-AC12-409A571DDE3D}" srcOrd="0" destOrd="0" presId="urn:microsoft.com/office/officeart/2005/8/layout/lProcess3"/>
    <dgm:cxn modelId="{B6ED43C2-E85F-4877-9911-374AA3E43517}" type="presOf" srcId="{3F4FE7BD-2362-4A0E-8FF6-C668D2D7998B}" destId="{13B6D767-6A83-4455-80FE-D698DB91EB7C}" srcOrd="0" destOrd="0" presId="urn:microsoft.com/office/officeart/2005/8/layout/lProcess3"/>
    <dgm:cxn modelId="{C66ECECF-F34B-41F2-8D53-DCBB4C9EB550}" type="presOf" srcId="{7F5F75BE-76A8-4FA5-9B75-D09FA48BE5CF}" destId="{B2814401-7803-44FA-96BC-E13FCB912A62}" srcOrd="0" destOrd="0" presId="urn:microsoft.com/office/officeart/2005/8/layout/lProcess3"/>
    <dgm:cxn modelId="{8AAC9183-C1D9-4DCB-9744-CF981A0FD47D}" type="presOf" srcId="{B44FB35D-2672-45E9-A06E-C91C0568EB46}" destId="{3A5B0057-5D89-4B4B-9757-E010B211AFAE}" srcOrd="0" destOrd="0" presId="urn:microsoft.com/office/officeart/2005/8/layout/lProcess3"/>
    <dgm:cxn modelId="{3B3FAC4E-66B6-403B-AD88-E43C6DC44801}" srcId="{37817E4B-D0C9-4DDB-A373-3FD5B723FE36}" destId="{615626F6-EB15-4088-8A18-87AD55599674}" srcOrd="1" destOrd="0" parTransId="{E5936243-0E17-44B2-9454-E4E4786FCBCD}" sibTransId="{7B911EDF-D9C5-428C-8D9D-3834E12F6F38}"/>
    <dgm:cxn modelId="{E65B5583-5DBE-46EA-BBB7-A2C3328A7A15}" type="presOf" srcId="{03D6396F-CE14-478F-B687-6B707E989725}" destId="{06AF3824-C78A-465C-9005-64FE3201482B}" srcOrd="0" destOrd="0" presId="urn:microsoft.com/office/officeart/2005/8/layout/lProcess3"/>
    <dgm:cxn modelId="{03719CB0-C91A-492F-BE5E-921B0336A8E9}" type="presOf" srcId="{97CF57F7-12F7-4C09-987E-30E64B5FEB58}" destId="{7C484A91-DF68-4B23-A151-0B0E3343D728}" srcOrd="0" destOrd="0" presId="urn:microsoft.com/office/officeart/2005/8/layout/lProcess3"/>
    <dgm:cxn modelId="{2938C0E5-0892-44AD-90B4-B29ECBE0B6E7}" srcId="{4FB2323F-CF73-4198-B74B-C58EE37E8123}" destId="{7F5F75BE-76A8-4FA5-9B75-D09FA48BE5CF}" srcOrd="1" destOrd="0" parTransId="{EB8772EB-0016-4458-BA3F-6E73CB34DB50}" sibTransId="{67A2BDDC-B1D7-4B1F-BD2F-6B1AE7B2F43D}"/>
    <dgm:cxn modelId="{9DC56F2C-3A03-47EE-A8A9-3450DB9E684E}" srcId="{37817E4B-D0C9-4DDB-A373-3FD5B723FE36}" destId="{B932DF54-A67A-4E1B-BE2E-AE48EA29B2EA}" srcOrd="0" destOrd="0" parTransId="{A02FBE82-0735-4777-89DE-FB3C929981DD}" sibTransId="{1E6EA544-9522-443D-A210-05174ABD41B0}"/>
    <dgm:cxn modelId="{01DB3D71-EED0-47DF-9CDB-F305497150DE}" type="presOf" srcId="{37817E4B-D0C9-4DDB-A373-3FD5B723FE36}" destId="{F3B0AC0A-21C1-4851-A393-BB0005C7135C}" srcOrd="0" destOrd="0" presId="urn:microsoft.com/office/officeart/2005/8/layout/lProcess3"/>
    <dgm:cxn modelId="{1E886168-FE8D-40AA-BF08-CA7C3A33B6C0}" type="presOf" srcId="{B932DF54-A67A-4E1B-BE2E-AE48EA29B2EA}" destId="{93D9ADBF-C259-44A6-8AB4-DCE90F0ED69D}" srcOrd="0" destOrd="0" presId="urn:microsoft.com/office/officeart/2005/8/layout/lProcess3"/>
    <dgm:cxn modelId="{F3607A20-741F-4AEA-A352-0A27124130EF}" type="presParOf" srcId="{06AF3824-C78A-465C-9005-64FE3201482B}" destId="{049424AA-B903-498C-B823-0154A420F80A}" srcOrd="0" destOrd="0" presId="urn:microsoft.com/office/officeart/2005/8/layout/lProcess3"/>
    <dgm:cxn modelId="{7B411E57-6A9F-4103-A0AC-B928D2BDD563}" type="presParOf" srcId="{049424AA-B903-498C-B823-0154A420F80A}" destId="{3A5B0057-5D89-4B4B-9757-E010B211AFAE}" srcOrd="0" destOrd="0" presId="urn:microsoft.com/office/officeart/2005/8/layout/lProcess3"/>
    <dgm:cxn modelId="{9DB96451-C6AB-4B92-AE5B-7D7A476E26EA}" type="presParOf" srcId="{049424AA-B903-498C-B823-0154A420F80A}" destId="{441B6077-3CFC-443C-9F1B-30B57557205E}" srcOrd="1" destOrd="0" presId="urn:microsoft.com/office/officeart/2005/8/layout/lProcess3"/>
    <dgm:cxn modelId="{6BC607E9-67CB-4B33-BA99-A496E9232CA7}" type="presParOf" srcId="{049424AA-B903-498C-B823-0154A420F80A}" destId="{7C484A91-DF68-4B23-A151-0B0E3343D728}" srcOrd="2" destOrd="0" presId="urn:microsoft.com/office/officeart/2005/8/layout/lProcess3"/>
    <dgm:cxn modelId="{97D1B038-65E0-4FD8-B68D-A7D1556D1755}" type="presParOf" srcId="{049424AA-B903-498C-B823-0154A420F80A}" destId="{1EDC852D-8CD8-4E37-8004-980E82DD16AB}" srcOrd="3" destOrd="0" presId="urn:microsoft.com/office/officeart/2005/8/layout/lProcess3"/>
    <dgm:cxn modelId="{66DB8B74-A3A4-4ACA-8157-33C12CF81899}" type="presParOf" srcId="{049424AA-B903-498C-B823-0154A420F80A}" destId="{E6921BA1-C111-4DB6-A7BE-E402EA6E3325}" srcOrd="4" destOrd="0" presId="urn:microsoft.com/office/officeart/2005/8/layout/lProcess3"/>
    <dgm:cxn modelId="{24BB35ED-C403-41D8-838A-FBE8FFBD70E1}" type="presParOf" srcId="{06AF3824-C78A-465C-9005-64FE3201482B}" destId="{80CE996E-5B13-4705-8543-BE60C79600D2}" srcOrd="1" destOrd="0" presId="urn:microsoft.com/office/officeart/2005/8/layout/lProcess3"/>
    <dgm:cxn modelId="{FD21BDA6-2C89-494B-BC19-A5B7718357D3}" type="presParOf" srcId="{06AF3824-C78A-465C-9005-64FE3201482B}" destId="{B9BD0178-E76A-4BE5-9C70-28676164DCE6}" srcOrd="2" destOrd="0" presId="urn:microsoft.com/office/officeart/2005/8/layout/lProcess3"/>
    <dgm:cxn modelId="{5C692A29-B4D6-42AF-BF43-A9A89E3602E4}" type="presParOf" srcId="{B9BD0178-E76A-4BE5-9C70-28676164DCE6}" destId="{F3B0AC0A-21C1-4851-A393-BB0005C7135C}" srcOrd="0" destOrd="0" presId="urn:microsoft.com/office/officeart/2005/8/layout/lProcess3"/>
    <dgm:cxn modelId="{72A11780-780A-46BB-A38B-19552B49EC7B}" type="presParOf" srcId="{B9BD0178-E76A-4BE5-9C70-28676164DCE6}" destId="{43E830A0-69FE-4E8B-A644-D517A2A045F6}" srcOrd="1" destOrd="0" presId="urn:microsoft.com/office/officeart/2005/8/layout/lProcess3"/>
    <dgm:cxn modelId="{C3F31DFB-E78B-4E08-9E0A-6422652B40A3}" type="presParOf" srcId="{B9BD0178-E76A-4BE5-9C70-28676164DCE6}" destId="{93D9ADBF-C259-44A6-8AB4-DCE90F0ED69D}" srcOrd="2" destOrd="0" presId="urn:microsoft.com/office/officeart/2005/8/layout/lProcess3"/>
    <dgm:cxn modelId="{9107E044-C034-4831-AA04-DA7BCA4D8183}" type="presParOf" srcId="{B9BD0178-E76A-4BE5-9C70-28676164DCE6}" destId="{60018579-CB2B-4D1F-B8AA-BE2B727BA327}" srcOrd="3" destOrd="0" presId="urn:microsoft.com/office/officeart/2005/8/layout/lProcess3"/>
    <dgm:cxn modelId="{46FA2C96-A89B-461E-8601-C46008DA2ED4}" type="presParOf" srcId="{B9BD0178-E76A-4BE5-9C70-28676164DCE6}" destId="{C1992D3C-1F56-4157-B14D-F87FCF443EAD}" srcOrd="4" destOrd="0" presId="urn:microsoft.com/office/officeart/2005/8/layout/lProcess3"/>
    <dgm:cxn modelId="{DE741497-9C16-494F-AFA7-4AC1E76B903C}" type="presParOf" srcId="{06AF3824-C78A-465C-9005-64FE3201482B}" destId="{61836E04-1D6C-47F6-92E0-BA42455B1760}" srcOrd="3" destOrd="0" presId="urn:microsoft.com/office/officeart/2005/8/layout/lProcess3"/>
    <dgm:cxn modelId="{DB0139A0-CDBF-4769-A0C7-B75A8431BB24}" type="presParOf" srcId="{06AF3824-C78A-465C-9005-64FE3201482B}" destId="{59157CA2-2B04-4C4D-97B1-2F502702F116}" srcOrd="4" destOrd="0" presId="urn:microsoft.com/office/officeart/2005/8/layout/lProcess3"/>
    <dgm:cxn modelId="{63AA4969-D78C-4F74-8C87-43C9DD6CFECD}" type="presParOf" srcId="{59157CA2-2B04-4C4D-97B1-2F502702F116}" destId="{CC09D712-D36B-4828-AC12-409A571DDE3D}" srcOrd="0" destOrd="0" presId="urn:microsoft.com/office/officeart/2005/8/layout/lProcess3"/>
    <dgm:cxn modelId="{9355E811-FE12-43AD-8189-4C744025D472}" type="presParOf" srcId="{59157CA2-2B04-4C4D-97B1-2F502702F116}" destId="{7AF9B91E-662D-4CB9-BBFC-5E84631D0A21}" srcOrd="1" destOrd="0" presId="urn:microsoft.com/office/officeart/2005/8/layout/lProcess3"/>
    <dgm:cxn modelId="{AE03F15A-F01F-4F3D-BC76-825177127AEF}" type="presParOf" srcId="{59157CA2-2B04-4C4D-97B1-2F502702F116}" destId="{13B6D767-6A83-4455-80FE-D698DB91EB7C}" srcOrd="2" destOrd="0" presId="urn:microsoft.com/office/officeart/2005/8/layout/lProcess3"/>
    <dgm:cxn modelId="{8F697720-168B-430B-97C1-F59434009ECE}" type="presParOf" srcId="{59157CA2-2B04-4C4D-97B1-2F502702F116}" destId="{719C3C0B-9D9C-45B8-B913-B85C3FEDCC5D}" srcOrd="3" destOrd="0" presId="urn:microsoft.com/office/officeart/2005/8/layout/lProcess3"/>
    <dgm:cxn modelId="{D43544FB-BE58-437B-A8B2-FAE52E592193}" type="presParOf" srcId="{59157CA2-2B04-4C4D-97B1-2F502702F116}" destId="{B2814401-7803-44FA-96BC-E13FCB912A62}"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D6396F-CE14-478F-B687-6B707E989725}" type="doc">
      <dgm:prSet loTypeId="urn:microsoft.com/office/officeart/2005/8/layout/lProcess3" loCatId="process" qsTypeId="urn:microsoft.com/office/officeart/2005/8/quickstyle/simple1" qsCatId="simple" csTypeId="urn:microsoft.com/office/officeart/2005/8/colors/accent4_4" csCatId="accent4" phldr="1"/>
      <dgm:spPr/>
      <dgm:t>
        <a:bodyPr/>
        <a:lstStyle/>
        <a:p>
          <a:endParaRPr lang="en-US"/>
        </a:p>
      </dgm:t>
    </dgm:pt>
    <dgm:pt modelId="{B44FB35D-2672-45E9-A06E-C91C0568EB46}">
      <dgm:prSet phldrT="[Text]"/>
      <dgm:spPr/>
      <dgm:t>
        <a:bodyPr/>
        <a:lstStyle/>
        <a:p>
          <a:r>
            <a:rPr lang="en-US" dirty="0" err="1" smtClean="0"/>
            <a:t>Modig</a:t>
          </a:r>
          <a:endParaRPr lang="en-US" dirty="0"/>
        </a:p>
      </dgm:t>
    </dgm:pt>
    <dgm:pt modelId="{6B37565C-BBE5-4B60-86B8-52D02BE7D4BA}" type="parTrans" cxnId="{AD01B649-5142-48B2-8E9A-6AA28103DE26}">
      <dgm:prSet/>
      <dgm:spPr/>
      <dgm:t>
        <a:bodyPr/>
        <a:lstStyle/>
        <a:p>
          <a:endParaRPr lang="en-US"/>
        </a:p>
      </dgm:t>
    </dgm:pt>
    <dgm:pt modelId="{DA7E9B86-E225-49D7-A4FB-07AB49B921F8}" type="sibTrans" cxnId="{AD01B649-5142-48B2-8E9A-6AA28103DE26}">
      <dgm:prSet/>
      <dgm:spPr/>
      <dgm:t>
        <a:bodyPr/>
        <a:lstStyle/>
        <a:p>
          <a:endParaRPr lang="en-US"/>
        </a:p>
      </dgm:t>
    </dgm:pt>
    <dgm:pt modelId="{97CF57F7-12F7-4C09-987E-30E64B5FEB58}">
      <dgm:prSet phldrT="[Text]"/>
      <dgm:spPr/>
      <dgm:t>
        <a:bodyPr/>
        <a:lstStyle/>
        <a:p>
          <a:pPr algn="l"/>
          <a:r>
            <a:rPr lang="sv-SE" dirty="0" smtClean="0"/>
            <a:t> . Vi uppträder schysst mot alla våra klubbkamrater och motståndare, samt att vi följer alla policys och etiska regler som förbunden satt upp. Domare och funktionärer skall behandlas som om de vore våra klubbkamrater.</a:t>
          </a:r>
          <a:endParaRPr lang="en-US" dirty="0"/>
        </a:p>
      </dgm:t>
    </dgm:pt>
    <dgm:pt modelId="{2A3B3486-3858-4E37-BCF9-59E413B0E593}" type="parTrans" cxnId="{85C74AAC-4DA1-455B-BD9A-1EB8095FEBE3}">
      <dgm:prSet/>
      <dgm:spPr/>
      <dgm:t>
        <a:bodyPr/>
        <a:lstStyle/>
        <a:p>
          <a:endParaRPr lang="en-US"/>
        </a:p>
      </dgm:t>
    </dgm:pt>
    <dgm:pt modelId="{8CB32F5D-C448-4F95-A213-9AA472F4BDE2}" type="sibTrans" cxnId="{85C74AAC-4DA1-455B-BD9A-1EB8095FEBE3}">
      <dgm:prSet/>
      <dgm:spPr/>
      <dgm:t>
        <a:bodyPr/>
        <a:lstStyle/>
        <a:p>
          <a:endParaRPr lang="en-US"/>
        </a:p>
      </dgm:t>
    </dgm:pt>
    <dgm:pt modelId="{B932DF54-A67A-4E1B-BE2E-AE48EA29B2EA}">
      <dgm:prSet phldrT="[Text]"/>
      <dgm:spPr/>
      <dgm:t>
        <a:bodyPr/>
        <a:lstStyle/>
        <a:p>
          <a:pPr algn="l"/>
          <a:r>
            <a:rPr lang="en-US" dirty="0" smtClean="0"/>
            <a:t>A</a:t>
          </a:r>
          <a:r>
            <a:rPr lang="sv-SE" dirty="0" smtClean="0"/>
            <a:t>lla våra medlemmar känner sig delaktiga och är engagerade i verksamheten.</a:t>
          </a:r>
          <a:endParaRPr lang="en-US" dirty="0"/>
        </a:p>
      </dgm:t>
    </dgm:pt>
    <dgm:pt modelId="{A02FBE82-0735-4777-89DE-FB3C929981DD}" type="parTrans" cxnId="{9DC56F2C-3A03-47EE-A8A9-3450DB9E684E}">
      <dgm:prSet/>
      <dgm:spPr/>
      <dgm:t>
        <a:bodyPr/>
        <a:lstStyle/>
        <a:p>
          <a:endParaRPr lang="en-US"/>
        </a:p>
      </dgm:t>
    </dgm:pt>
    <dgm:pt modelId="{1E6EA544-9522-443D-A210-05174ABD41B0}" type="sibTrans" cxnId="{9DC56F2C-3A03-47EE-A8A9-3450DB9E684E}">
      <dgm:prSet/>
      <dgm:spPr/>
      <dgm:t>
        <a:bodyPr/>
        <a:lstStyle/>
        <a:p>
          <a:endParaRPr lang="en-US"/>
        </a:p>
      </dgm:t>
    </dgm:pt>
    <dgm:pt modelId="{4FB2323F-CF73-4198-B74B-C58EE37E8123}">
      <dgm:prSet phldrT="[Text]"/>
      <dgm:spPr/>
      <dgm:t>
        <a:bodyPr/>
        <a:lstStyle/>
        <a:p>
          <a:r>
            <a:rPr lang="en-US" dirty="0" err="1" smtClean="0"/>
            <a:t>Delaktig</a:t>
          </a:r>
          <a:endParaRPr lang="en-US" dirty="0"/>
        </a:p>
      </dgm:t>
    </dgm:pt>
    <dgm:pt modelId="{3380ADB6-D9BD-4156-BDA6-B07155A51BF7}" type="parTrans" cxnId="{909E1AEF-013C-4716-A2C4-26EEE5B6A4C3}">
      <dgm:prSet/>
      <dgm:spPr/>
      <dgm:t>
        <a:bodyPr/>
        <a:lstStyle/>
        <a:p>
          <a:endParaRPr lang="en-US"/>
        </a:p>
      </dgm:t>
    </dgm:pt>
    <dgm:pt modelId="{784CD49B-623B-4C2F-A0EC-2BCEDE3F6C34}" type="sibTrans" cxnId="{909E1AEF-013C-4716-A2C4-26EEE5B6A4C3}">
      <dgm:prSet/>
      <dgm:spPr/>
      <dgm:t>
        <a:bodyPr/>
        <a:lstStyle/>
        <a:p>
          <a:endParaRPr lang="en-US"/>
        </a:p>
      </dgm:t>
    </dgm:pt>
    <dgm:pt modelId="{3F4FE7BD-2362-4A0E-8FF6-C668D2D7998B}">
      <dgm:prSet phldrT="[Text]"/>
      <dgm:spPr/>
      <dgm:t>
        <a:bodyPr/>
        <a:lstStyle/>
        <a:p>
          <a:pPr algn="l"/>
          <a:r>
            <a:rPr lang="sv-SE" dirty="0" smtClean="0"/>
            <a:t> Vi har vi roligt och trivs tillsammans.</a:t>
          </a:r>
          <a:endParaRPr lang="en-US" dirty="0"/>
        </a:p>
      </dgm:t>
    </dgm:pt>
    <dgm:pt modelId="{CAC3186A-A3D2-484F-AA02-DEAF6CA59709}" type="parTrans" cxnId="{5BEC4950-016C-4341-BE35-A93A53689D9A}">
      <dgm:prSet/>
      <dgm:spPr/>
      <dgm:t>
        <a:bodyPr/>
        <a:lstStyle/>
        <a:p>
          <a:endParaRPr lang="en-US"/>
        </a:p>
      </dgm:t>
    </dgm:pt>
    <dgm:pt modelId="{BB086A5A-88F3-493A-9D1E-9FF80AD95F20}" type="sibTrans" cxnId="{5BEC4950-016C-4341-BE35-A93A53689D9A}">
      <dgm:prSet/>
      <dgm:spPr/>
      <dgm:t>
        <a:bodyPr/>
        <a:lstStyle/>
        <a:p>
          <a:endParaRPr lang="en-US"/>
        </a:p>
      </dgm:t>
    </dgm:pt>
    <dgm:pt modelId="{28E564D3-4689-4D45-8664-CACCFD463E67}">
      <dgm:prSet/>
      <dgm:spPr/>
      <dgm:t>
        <a:bodyPr/>
        <a:lstStyle/>
        <a:p>
          <a:r>
            <a:rPr lang="en-US" dirty="0" err="1" smtClean="0"/>
            <a:t>Engagerad</a:t>
          </a:r>
          <a:endParaRPr lang="en-US" dirty="0" smtClean="0"/>
        </a:p>
      </dgm:t>
    </dgm:pt>
    <dgm:pt modelId="{3E332944-8ECC-4C42-875C-135DA6B808A5}" type="parTrans" cxnId="{7DAE8882-EA8D-411C-9690-E51FF495C282}">
      <dgm:prSet/>
      <dgm:spPr/>
      <dgm:t>
        <a:bodyPr/>
        <a:lstStyle/>
        <a:p>
          <a:endParaRPr lang="en-US"/>
        </a:p>
      </dgm:t>
    </dgm:pt>
    <dgm:pt modelId="{1C04D4A3-ECCA-4A98-82B2-18F520FCDBE0}" type="sibTrans" cxnId="{7DAE8882-EA8D-411C-9690-E51FF495C282}">
      <dgm:prSet/>
      <dgm:spPr/>
      <dgm:t>
        <a:bodyPr/>
        <a:lstStyle/>
        <a:p>
          <a:endParaRPr lang="en-US"/>
        </a:p>
      </dgm:t>
    </dgm:pt>
    <dgm:pt modelId="{06AF3824-C78A-465C-9005-64FE3201482B}" type="pres">
      <dgm:prSet presAssocID="{03D6396F-CE14-478F-B687-6B707E989725}" presName="Name0" presStyleCnt="0">
        <dgm:presLayoutVars>
          <dgm:chPref val="3"/>
          <dgm:dir/>
          <dgm:animLvl val="lvl"/>
          <dgm:resizeHandles/>
        </dgm:presLayoutVars>
      </dgm:prSet>
      <dgm:spPr/>
      <dgm:t>
        <a:bodyPr/>
        <a:lstStyle/>
        <a:p>
          <a:endParaRPr lang="en-US"/>
        </a:p>
      </dgm:t>
    </dgm:pt>
    <dgm:pt modelId="{049424AA-B903-498C-B823-0154A420F80A}" type="pres">
      <dgm:prSet presAssocID="{B44FB35D-2672-45E9-A06E-C91C0568EB46}" presName="horFlow" presStyleCnt="0"/>
      <dgm:spPr/>
    </dgm:pt>
    <dgm:pt modelId="{3A5B0057-5D89-4B4B-9757-E010B211AFAE}" type="pres">
      <dgm:prSet presAssocID="{B44FB35D-2672-45E9-A06E-C91C0568EB46}" presName="bigChev" presStyleLbl="node1" presStyleIdx="0" presStyleCnt="3"/>
      <dgm:spPr/>
      <dgm:t>
        <a:bodyPr/>
        <a:lstStyle/>
        <a:p>
          <a:endParaRPr lang="en-US"/>
        </a:p>
      </dgm:t>
    </dgm:pt>
    <dgm:pt modelId="{441B6077-3CFC-443C-9F1B-30B57557205E}" type="pres">
      <dgm:prSet presAssocID="{2A3B3486-3858-4E37-BCF9-59E413B0E593}" presName="parTrans" presStyleCnt="0"/>
      <dgm:spPr/>
    </dgm:pt>
    <dgm:pt modelId="{7C484A91-DF68-4B23-A151-0B0E3343D728}" type="pres">
      <dgm:prSet presAssocID="{97CF57F7-12F7-4C09-987E-30E64B5FEB58}" presName="node" presStyleLbl="alignAccFollowNode1" presStyleIdx="0" presStyleCnt="3">
        <dgm:presLayoutVars>
          <dgm:bulletEnabled val="1"/>
        </dgm:presLayoutVars>
      </dgm:prSet>
      <dgm:spPr/>
      <dgm:t>
        <a:bodyPr/>
        <a:lstStyle/>
        <a:p>
          <a:endParaRPr lang="en-US"/>
        </a:p>
      </dgm:t>
    </dgm:pt>
    <dgm:pt modelId="{80CE996E-5B13-4705-8543-BE60C79600D2}" type="pres">
      <dgm:prSet presAssocID="{B44FB35D-2672-45E9-A06E-C91C0568EB46}" presName="vSp" presStyleCnt="0"/>
      <dgm:spPr/>
    </dgm:pt>
    <dgm:pt modelId="{72DE01F2-C9A1-4522-9E7E-0EF5CCD39CBF}" type="pres">
      <dgm:prSet presAssocID="{28E564D3-4689-4D45-8664-CACCFD463E67}" presName="horFlow" presStyleCnt="0"/>
      <dgm:spPr/>
    </dgm:pt>
    <dgm:pt modelId="{951DBCFC-0A95-4D66-9609-EF553B4A621D}" type="pres">
      <dgm:prSet presAssocID="{28E564D3-4689-4D45-8664-CACCFD463E67}" presName="bigChev" presStyleLbl="node1" presStyleIdx="1" presStyleCnt="3"/>
      <dgm:spPr/>
      <dgm:t>
        <a:bodyPr/>
        <a:lstStyle/>
        <a:p>
          <a:endParaRPr lang="en-US"/>
        </a:p>
      </dgm:t>
    </dgm:pt>
    <dgm:pt modelId="{43E830A0-69FE-4E8B-A644-D517A2A045F6}" type="pres">
      <dgm:prSet presAssocID="{A02FBE82-0735-4777-89DE-FB3C929981DD}" presName="parTrans" presStyleCnt="0"/>
      <dgm:spPr/>
    </dgm:pt>
    <dgm:pt modelId="{93D9ADBF-C259-44A6-8AB4-DCE90F0ED69D}" type="pres">
      <dgm:prSet presAssocID="{B932DF54-A67A-4E1B-BE2E-AE48EA29B2EA}" presName="node" presStyleLbl="alignAccFollowNode1" presStyleIdx="1" presStyleCnt="3">
        <dgm:presLayoutVars>
          <dgm:bulletEnabled val="1"/>
        </dgm:presLayoutVars>
      </dgm:prSet>
      <dgm:spPr/>
      <dgm:t>
        <a:bodyPr/>
        <a:lstStyle/>
        <a:p>
          <a:endParaRPr lang="en-US"/>
        </a:p>
      </dgm:t>
    </dgm:pt>
    <dgm:pt modelId="{43451D41-7C84-4E4A-8228-022EF476BFCC}" type="pres">
      <dgm:prSet presAssocID="{28E564D3-4689-4D45-8664-CACCFD463E67}" presName="vSp" presStyleCnt="0"/>
      <dgm:spPr/>
    </dgm:pt>
    <dgm:pt modelId="{59157CA2-2B04-4C4D-97B1-2F502702F116}" type="pres">
      <dgm:prSet presAssocID="{4FB2323F-CF73-4198-B74B-C58EE37E8123}" presName="horFlow" presStyleCnt="0"/>
      <dgm:spPr/>
    </dgm:pt>
    <dgm:pt modelId="{CC09D712-D36B-4828-AC12-409A571DDE3D}" type="pres">
      <dgm:prSet presAssocID="{4FB2323F-CF73-4198-B74B-C58EE37E8123}" presName="bigChev" presStyleLbl="node1" presStyleIdx="2" presStyleCnt="3"/>
      <dgm:spPr/>
      <dgm:t>
        <a:bodyPr/>
        <a:lstStyle/>
        <a:p>
          <a:endParaRPr lang="en-US"/>
        </a:p>
      </dgm:t>
    </dgm:pt>
    <dgm:pt modelId="{7AF9B91E-662D-4CB9-BBFC-5E84631D0A21}" type="pres">
      <dgm:prSet presAssocID="{CAC3186A-A3D2-484F-AA02-DEAF6CA59709}" presName="parTrans" presStyleCnt="0"/>
      <dgm:spPr/>
    </dgm:pt>
    <dgm:pt modelId="{13B6D767-6A83-4455-80FE-D698DB91EB7C}" type="pres">
      <dgm:prSet presAssocID="{3F4FE7BD-2362-4A0E-8FF6-C668D2D7998B}" presName="node" presStyleLbl="alignAccFollowNode1" presStyleIdx="2" presStyleCnt="3">
        <dgm:presLayoutVars>
          <dgm:bulletEnabled val="1"/>
        </dgm:presLayoutVars>
      </dgm:prSet>
      <dgm:spPr/>
      <dgm:t>
        <a:bodyPr/>
        <a:lstStyle/>
        <a:p>
          <a:endParaRPr lang="en-US"/>
        </a:p>
      </dgm:t>
    </dgm:pt>
  </dgm:ptLst>
  <dgm:cxnLst>
    <dgm:cxn modelId="{89586505-25A1-4441-BC95-B5262AFF0DC1}" type="presOf" srcId="{B932DF54-A67A-4E1B-BE2E-AE48EA29B2EA}" destId="{93D9ADBF-C259-44A6-8AB4-DCE90F0ED69D}" srcOrd="0" destOrd="0" presId="urn:microsoft.com/office/officeart/2005/8/layout/lProcess3"/>
    <dgm:cxn modelId="{AD01B649-5142-48B2-8E9A-6AA28103DE26}" srcId="{03D6396F-CE14-478F-B687-6B707E989725}" destId="{B44FB35D-2672-45E9-A06E-C91C0568EB46}" srcOrd="0" destOrd="0" parTransId="{6B37565C-BBE5-4B60-86B8-52D02BE7D4BA}" sibTransId="{DA7E9B86-E225-49D7-A4FB-07AB49B921F8}"/>
    <dgm:cxn modelId="{909E1AEF-013C-4716-A2C4-26EEE5B6A4C3}" srcId="{03D6396F-CE14-478F-B687-6B707E989725}" destId="{4FB2323F-CF73-4198-B74B-C58EE37E8123}" srcOrd="2" destOrd="0" parTransId="{3380ADB6-D9BD-4156-BDA6-B07155A51BF7}" sibTransId="{784CD49B-623B-4C2F-A0EC-2BCEDE3F6C34}"/>
    <dgm:cxn modelId="{85C74AAC-4DA1-455B-BD9A-1EB8095FEBE3}" srcId="{B44FB35D-2672-45E9-A06E-C91C0568EB46}" destId="{97CF57F7-12F7-4C09-987E-30E64B5FEB58}" srcOrd="0" destOrd="0" parTransId="{2A3B3486-3858-4E37-BCF9-59E413B0E593}" sibTransId="{8CB32F5D-C448-4F95-A213-9AA472F4BDE2}"/>
    <dgm:cxn modelId="{5BEC4950-016C-4341-BE35-A93A53689D9A}" srcId="{4FB2323F-CF73-4198-B74B-C58EE37E8123}" destId="{3F4FE7BD-2362-4A0E-8FF6-C668D2D7998B}" srcOrd="0" destOrd="0" parTransId="{CAC3186A-A3D2-484F-AA02-DEAF6CA59709}" sibTransId="{BB086A5A-88F3-493A-9D1E-9FF80AD95F20}"/>
    <dgm:cxn modelId="{9B553E10-1D8D-4993-8CEC-96C2D8417353}" type="presOf" srcId="{4FB2323F-CF73-4198-B74B-C58EE37E8123}" destId="{CC09D712-D36B-4828-AC12-409A571DDE3D}" srcOrd="0" destOrd="0" presId="urn:microsoft.com/office/officeart/2005/8/layout/lProcess3"/>
    <dgm:cxn modelId="{B6ED43C2-E85F-4877-9911-374AA3E43517}" type="presOf" srcId="{3F4FE7BD-2362-4A0E-8FF6-C668D2D7998B}" destId="{13B6D767-6A83-4455-80FE-D698DB91EB7C}" srcOrd="0" destOrd="0" presId="urn:microsoft.com/office/officeart/2005/8/layout/lProcess3"/>
    <dgm:cxn modelId="{7DAE8882-EA8D-411C-9690-E51FF495C282}" srcId="{03D6396F-CE14-478F-B687-6B707E989725}" destId="{28E564D3-4689-4D45-8664-CACCFD463E67}" srcOrd="1" destOrd="0" parTransId="{3E332944-8ECC-4C42-875C-135DA6B808A5}" sibTransId="{1C04D4A3-ECCA-4A98-82B2-18F520FCDBE0}"/>
    <dgm:cxn modelId="{8AAC9183-C1D9-4DCB-9744-CF981A0FD47D}" type="presOf" srcId="{B44FB35D-2672-45E9-A06E-C91C0568EB46}" destId="{3A5B0057-5D89-4B4B-9757-E010B211AFAE}" srcOrd="0" destOrd="0" presId="urn:microsoft.com/office/officeart/2005/8/layout/lProcess3"/>
    <dgm:cxn modelId="{E65B5583-5DBE-46EA-BBB7-A2C3328A7A15}" type="presOf" srcId="{03D6396F-CE14-478F-B687-6B707E989725}" destId="{06AF3824-C78A-465C-9005-64FE3201482B}" srcOrd="0" destOrd="0" presId="urn:microsoft.com/office/officeart/2005/8/layout/lProcess3"/>
    <dgm:cxn modelId="{03719CB0-C91A-492F-BE5E-921B0336A8E9}" type="presOf" srcId="{97CF57F7-12F7-4C09-987E-30E64B5FEB58}" destId="{7C484A91-DF68-4B23-A151-0B0E3343D728}" srcOrd="0" destOrd="0" presId="urn:microsoft.com/office/officeart/2005/8/layout/lProcess3"/>
    <dgm:cxn modelId="{32A77C3E-EAF3-45C7-A13A-952A5B7983AD}" type="presOf" srcId="{28E564D3-4689-4D45-8664-CACCFD463E67}" destId="{951DBCFC-0A95-4D66-9609-EF553B4A621D}" srcOrd="0" destOrd="0" presId="urn:microsoft.com/office/officeart/2005/8/layout/lProcess3"/>
    <dgm:cxn modelId="{9DC56F2C-3A03-47EE-A8A9-3450DB9E684E}" srcId="{28E564D3-4689-4D45-8664-CACCFD463E67}" destId="{B932DF54-A67A-4E1B-BE2E-AE48EA29B2EA}" srcOrd="0" destOrd="0" parTransId="{A02FBE82-0735-4777-89DE-FB3C929981DD}" sibTransId="{1E6EA544-9522-443D-A210-05174ABD41B0}"/>
    <dgm:cxn modelId="{F3607A20-741F-4AEA-A352-0A27124130EF}" type="presParOf" srcId="{06AF3824-C78A-465C-9005-64FE3201482B}" destId="{049424AA-B903-498C-B823-0154A420F80A}" srcOrd="0" destOrd="0" presId="urn:microsoft.com/office/officeart/2005/8/layout/lProcess3"/>
    <dgm:cxn modelId="{7B411E57-6A9F-4103-A0AC-B928D2BDD563}" type="presParOf" srcId="{049424AA-B903-498C-B823-0154A420F80A}" destId="{3A5B0057-5D89-4B4B-9757-E010B211AFAE}" srcOrd="0" destOrd="0" presId="urn:microsoft.com/office/officeart/2005/8/layout/lProcess3"/>
    <dgm:cxn modelId="{9DB96451-C6AB-4B92-AE5B-7D7A476E26EA}" type="presParOf" srcId="{049424AA-B903-498C-B823-0154A420F80A}" destId="{441B6077-3CFC-443C-9F1B-30B57557205E}" srcOrd="1" destOrd="0" presId="urn:microsoft.com/office/officeart/2005/8/layout/lProcess3"/>
    <dgm:cxn modelId="{6BC607E9-67CB-4B33-BA99-A496E9232CA7}" type="presParOf" srcId="{049424AA-B903-498C-B823-0154A420F80A}" destId="{7C484A91-DF68-4B23-A151-0B0E3343D728}" srcOrd="2" destOrd="0" presId="urn:microsoft.com/office/officeart/2005/8/layout/lProcess3"/>
    <dgm:cxn modelId="{24BB35ED-C403-41D8-838A-FBE8FFBD70E1}" type="presParOf" srcId="{06AF3824-C78A-465C-9005-64FE3201482B}" destId="{80CE996E-5B13-4705-8543-BE60C79600D2}" srcOrd="1" destOrd="0" presId="urn:microsoft.com/office/officeart/2005/8/layout/lProcess3"/>
    <dgm:cxn modelId="{83DBFD4A-FE49-4800-ABCB-F6C40766E898}" type="presParOf" srcId="{06AF3824-C78A-465C-9005-64FE3201482B}" destId="{72DE01F2-C9A1-4522-9E7E-0EF5CCD39CBF}" srcOrd="2" destOrd="0" presId="urn:microsoft.com/office/officeart/2005/8/layout/lProcess3"/>
    <dgm:cxn modelId="{0298CAF9-046D-4ED1-9952-16D3BFB0DB39}" type="presParOf" srcId="{72DE01F2-C9A1-4522-9E7E-0EF5CCD39CBF}" destId="{951DBCFC-0A95-4D66-9609-EF553B4A621D}" srcOrd="0" destOrd="0" presId="urn:microsoft.com/office/officeart/2005/8/layout/lProcess3"/>
    <dgm:cxn modelId="{AB63D855-919F-45C5-B437-7F267471EC8A}" type="presParOf" srcId="{72DE01F2-C9A1-4522-9E7E-0EF5CCD39CBF}" destId="{43E830A0-69FE-4E8B-A644-D517A2A045F6}" srcOrd="1" destOrd="0" presId="urn:microsoft.com/office/officeart/2005/8/layout/lProcess3"/>
    <dgm:cxn modelId="{DE73EA9A-649E-4311-AF66-4AB359FF2DDE}" type="presParOf" srcId="{72DE01F2-C9A1-4522-9E7E-0EF5CCD39CBF}" destId="{93D9ADBF-C259-44A6-8AB4-DCE90F0ED69D}" srcOrd="2" destOrd="0" presId="urn:microsoft.com/office/officeart/2005/8/layout/lProcess3"/>
    <dgm:cxn modelId="{91143AD5-5D23-489D-80E1-999AD7DFF366}" type="presParOf" srcId="{06AF3824-C78A-465C-9005-64FE3201482B}" destId="{43451D41-7C84-4E4A-8228-022EF476BFCC}" srcOrd="3" destOrd="0" presId="urn:microsoft.com/office/officeart/2005/8/layout/lProcess3"/>
    <dgm:cxn modelId="{DB0139A0-CDBF-4769-A0C7-B75A8431BB24}" type="presParOf" srcId="{06AF3824-C78A-465C-9005-64FE3201482B}" destId="{59157CA2-2B04-4C4D-97B1-2F502702F116}" srcOrd="4" destOrd="0" presId="urn:microsoft.com/office/officeart/2005/8/layout/lProcess3"/>
    <dgm:cxn modelId="{63AA4969-D78C-4F74-8C87-43C9DD6CFECD}" type="presParOf" srcId="{59157CA2-2B04-4C4D-97B1-2F502702F116}" destId="{CC09D712-D36B-4828-AC12-409A571DDE3D}" srcOrd="0" destOrd="0" presId="urn:microsoft.com/office/officeart/2005/8/layout/lProcess3"/>
    <dgm:cxn modelId="{9355E811-FE12-43AD-8189-4C744025D472}" type="presParOf" srcId="{59157CA2-2B04-4C4D-97B1-2F502702F116}" destId="{7AF9B91E-662D-4CB9-BBFC-5E84631D0A21}" srcOrd="1" destOrd="0" presId="urn:microsoft.com/office/officeart/2005/8/layout/lProcess3"/>
    <dgm:cxn modelId="{AE03F15A-F01F-4F3D-BC76-825177127AEF}" type="presParOf" srcId="{59157CA2-2B04-4C4D-97B1-2F502702F116}" destId="{13B6D767-6A83-4455-80FE-D698DB91EB7C}"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BA97B-4634-402B-982A-E5FBC5BA9CD0}">
      <dsp:nvSpPr>
        <dsp:cNvPr id="0" name=""/>
        <dsp:cNvSpPr/>
      </dsp:nvSpPr>
      <dsp:spPr>
        <a:xfrm rot="16200000">
          <a:off x="-1980777" y="2960972"/>
          <a:ext cx="4514893" cy="41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8266" bIns="0" numCol="1" spcCol="1270" anchor="t" anchorCtr="0">
          <a:noAutofit/>
        </a:bodyPr>
        <a:lstStyle/>
        <a:p>
          <a:pPr lvl="0" algn="r" defTabSz="1244600">
            <a:lnSpc>
              <a:spcPct val="90000"/>
            </a:lnSpc>
            <a:spcBef>
              <a:spcPct val="0"/>
            </a:spcBef>
            <a:spcAft>
              <a:spcPct val="35000"/>
            </a:spcAft>
          </a:pPr>
          <a:r>
            <a:rPr lang="en-US" sz="2800" kern="1200" dirty="0" err="1" smtClean="0"/>
            <a:t>Glädje</a:t>
          </a:r>
          <a:endParaRPr lang="en-US" sz="2800" kern="1200" dirty="0"/>
        </a:p>
      </dsp:txBody>
      <dsp:txXfrm>
        <a:off x="-1980777" y="2960972"/>
        <a:ext cx="4514893" cy="417560"/>
      </dsp:txXfrm>
    </dsp:sp>
    <dsp:sp modelId="{AB7DDD29-6B55-4424-A574-CA7AC6C3FEF5}">
      <dsp:nvSpPr>
        <dsp:cNvPr id="0" name=""/>
        <dsp:cNvSpPr/>
      </dsp:nvSpPr>
      <dsp:spPr>
        <a:xfrm>
          <a:off x="390461" y="912306"/>
          <a:ext cx="2269874" cy="4514893"/>
        </a:xfrm>
        <a:prstGeom prst="rect">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368266"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smtClean="0"/>
            <a:t>Lustfylld</a:t>
          </a:r>
          <a:r>
            <a:rPr lang="en-US" sz="1200" kern="1200" dirty="0" smtClean="0"/>
            <a:t> </a:t>
          </a:r>
          <a:r>
            <a:rPr lang="en-US" sz="1200" kern="1200" dirty="0" err="1" smtClean="0"/>
            <a:t>verksamhet</a:t>
          </a:r>
          <a:endParaRPr lang="en-US" sz="1600" kern="1200" dirty="0"/>
        </a:p>
        <a:p>
          <a:pPr marL="114300" lvl="1" indent="-114300" algn="l" defTabSz="533400">
            <a:lnSpc>
              <a:spcPct val="90000"/>
            </a:lnSpc>
            <a:spcBef>
              <a:spcPct val="0"/>
            </a:spcBef>
            <a:spcAft>
              <a:spcPct val="15000"/>
            </a:spcAft>
            <a:buChar char="••"/>
          </a:pPr>
          <a:r>
            <a:rPr lang="en-US" sz="1200" kern="1200" dirty="0" err="1" smtClean="0"/>
            <a:t>Engagemang</a:t>
          </a:r>
          <a:endParaRPr lang="en-US" sz="1600" kern="1200" dirty="0"/>
        </a:p>
        <a:p>
          <a:pPr marL="114300" lvl="1" indent="-114300" algn="l" defTabSz="533400">
            <a:lnSpc>
              <a:spcPct val="90000"/>
            </a:lnSpc>
            <a:spcBef>
              <a:spcPct val="0"/>
            </a:spcBef>
            <a:spcAft>
              <a:spcPct val="15000"/>
            </a:spcAft>
            <a:buChar char="••"/>
          </a:pPr>
          <a:r>
            <a:rPr lang="en-US" sz="1200" kern="1200" dirty="0" smtClean="0"/>
            <a:t>Passion</a:t>
          </a:r>
          <a:endParaRPr lang="en-US" sz="1600" kern="1200" dirty="0"/>
        </a:p>
        <a:p>
          <a:pPr marL="114300" lvl="1" indent="-114300" algn="l" defTabSz="533400">
            <a:lnSpc>
              <a:spcPct val="90000"/>
            </a:lnSpc>
            <a:spcBef>
              <a:spcPct val="0"/>
            </a:spcBef>
            <a:spcAft>
              <a:spcPct val="15000"/>
            </a:spcAft>
            <a:buChar char="••"/>
          </a:pPr>
          <a:r>
            <a:rPr lang="en-US" sz="1200" kern="1200" dirty="0" smtClean="0"/>
            <a:t>------------------------------------</a:t>
          </a:r>
          <a:endParaRPr lang="en-US" sz="1600" kern="1200" dirty="0"/>
        </a:p>
        <a:p>
          <a:pPr marL="114300" lvl="1" indent="-114300" algn="l" defTabSz="533400">
            <a:lnSpc>
              <a:spcPct val="90000"/>
            </a:lnSpc>
            <a:spcBef>
              <a:spcPct val="0"/>
            </a:spcBef>
            <a:spcAft>
              <a:spcPct val="15000"/>
            </a:spcAft>
            <a:buChar char="••"/>
          </a:pPr>
          <a:endParaRPr lang="en-US" sz="1200" kern="1200" dirty="0" smtClean="0"/>
        </a:p>
        <a:p>
          <a:pPr marL="114300" lvl="1" indent="-114300" algn="l" defTabSz="533400">
            <a:lnSpc>
              <a:spcPct val="90000"/>
            </a:lnSpc>
            <a:spcBef>
              <a:spcPct val="0"/>
            </a:spcBef>
            <a:spcAft>
              <a:spcPct val="15000"/>
            </a:spcAft>
            <a:buChar char="••"/>
          </a:pPr>
          <a:r>
            <a:rPr lang="sv-SE" sz="1200" kern="1200" dirty="0" smtClean="0"/>
            <a:t>Visa känslor med ett ansvar</a:t>
          </a:r>
          <a:endParaRPr lang="en-US" sz="1200" kern="1200" dirty="0" smtClean="0"/>
        </a:p>
        <a:p>
          <a:pPr marL="114300" lvl="1" indent="-114300" algn="l" defTabSz="533400">
            <a:lnSpc>
              <a:spcPct val="90000"/>
            </a:lnSpc>
            <a:spcBef>
              <a:spcPct val="0"/>
            </a:spcBef>
            <a:spcAft>
              <a:spcPct val="15000"/>
            </a:spcAft>
            <a:buChar char="••"/>
          </a:pPr>
          <a:r>
            <a:rPr lang="sv-SE" sz="1200" kern="1200" dirty="0" smtClean="0"/>
            <a:t>Visa respekt på och utanför planen</a:t>
          </a:r>
          <a:endParaRPr lang="en-US" sz="1200" kern="1200" dirty="0" smtClean="0"/>
        </a:p>
        <a:p>
          <a:pPr marL="114300" lvl="1" indent="-114300" algn="l" defTabSz="533400">
            <a:lnSpc>
              <a:spcPct val="90000"/>
            </a:lnSpc>
            <a:spcBef>
              <a:spcPct val="0"/>
            </a:spcBef>
            <a:spcAft>
              <a:spcPct val="15000"/>
            </a:spcAft>
            <a:buChar char="••"/>
          </a:pPr>
          <a:r>
            <a:rPr lang="sv-SE" sz="1200" kern="1200" dirty="0" smtClean="0"/>
            <a:t>Visa uppskattning och ge bekräftelse</a:t>
          </a:r>
          <a:endParaRPr lang="en-US" sz="1200" kern="1200" dirty="0" smtClean="0"/>
        </a:p>
      </dsp:txBody>
      <dsp:txXfrm>
        <a:off x="390461" y="912306"/>
        <a:ext cx="2269874" cy="4514893"/>
      </dsp:txXfrm>
    </dsp:sp>
    <dsp:sp modelId="{345CE8EB-6167-4A57-854F-0BF4860A67EA}">
      <dsp:nvSpPr>
        <dsp:cNvPr id="0" name=""/>
        <dsp:cNvSpPr/>
      </dsp:nvSpPr>
      <dsp:spPr>
        <a:xfrm>
          <a:off x="67889" y="361125"/>
          <a:ext cx="835121" cy="83512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F81766-8754-47BA-A817-291FB6ADD4BD}">
      <dsp:nvSpPr>
        <dsp:cNvPr id="0" name=""/>
        <dsp:cNvSpPr/>
      </dsp:nvSpPr>
      <dsp:spPr>
        <a:xfrm rot="16200000">
          <a:off x="1140845" y="2960972"/>
          <a:ext cx="4514893" cy="41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8266" bIns="0" numCol="1" spcCol="1270" anchor="t" anchorCtr="0">
          <a:noAutofit/>
        </a:bodyPr>
        <a:lstStyle/>
        <a:p>
          <a:pPr lvl="0" algn="r" defTabSz="1244600">
            <a:lnSpc>
              <a:spcPct val="90000"/>
            </a:lnSpc>
            <a:spcBef>
              <a:spcPct val="0"/>
            </a:spcBef>
            <a:spcAft>
              <a:spcPct val="35000"/>
            </a:spcAft>
          </a:pPr>
          <a:r>
            <a:rPr lang="en-US" sz="2800" kern="1200" dirty="0" err="1" smtClean="0"/>
            <a:t>Gemenskap</a:t>
          </a:r>
          <a:endParaRPr lang="en-US" sz="2800" kern="1200" dirty="0" smtClean="0"/>
        </a:p>
      </dsp:txBody>
      <dsp:txXfrm>
        <a:off x="1140845" y="2960972"/>
        <a:ext cx="4514893" cy="417560"/>
      </dsp:txXfrm>
    </dsp:sp>
    <dsp:sp modelId="{33AE2C48-3AA8-48F4-B962-965DE2939579}">
      <dsp:nvSpPr>
        <dsp:cNvPr id="0" name=""/>
        <dsp:cNvSpPr/>
      </dsp:nvSpPr>
      <dsp:spPr>
        <a:xfrm>
          <a:off x="3512084" y="912306"/>
          <a:ext cx="2269874" cy="4514893"/>
        </a:xfrm>
        <a:prstGeom prst="rect">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368266"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smtClean="0"/>
            <a:t>Allas</a:t>
          </a:r>
          <a:r>
            <a:rPr lang="en-US" sz="1200" kern="1200" dirty="0" smtClean="0"/>
            <a:t> plats - </a:t>
          </a:r>
          <a:r>
            <a:rPr lang="en-US" sz="1200" kern="1200" dirty="0" err="1" smtClean="0"/>
            <a:t>välkomnande</a:t>
          </a:r>
          <a:endParaRPr lang="en-US" sz="1200" kern="1200" dirty="0" smtClean="0"/>
        </a:p>
        <a:p>
          <a:pPr marL="114300" lvl="1" indent="-114300" algn="l" defTabSz="533400">
            <a:lnSpc>
              <a:spcPct val="90000"/>
            </a:lnSpc>
            <a:spcBef>
              <a:spcPct val="0"/>
            </a:spcBef>
            <a:spcAft>
              <a:spcPct val="15000"/>
            </a:spcAft>
            <a:buChar char="••"/>
          </a:pPr>
          <a:r>
            <a:rPr lang="en-US" sz="1200" kern="1200" dirty="0" err="1" smtClean="0"/>
            <a:t>Trygghet</a:t>
          </a:r>
          <a:endParaRPr lang="en-US" sz="1200" kern="1200" dirty="0" smtClean="0"/>
        </a:p>
        <a:p>
          <a:pPr marL="114300" lvl="1" indent="-114300" algn="l" defTabSz="533400">
            <a:lnSpc>
              <a:spcPct val="90000"/>
            </a:lnSpc>
            <a:spcBef>
              <a:spcPct val="0"/>
            </a:spcBef>
            <a:spcAft>
              <a:spcPct val="15000"/>
            </a:spcAft>
            <a:buChar char="••"/>
          </a:pPr>
          <a:r>
            <a:rPr lang="en-US" sz="1200" kern="1200" dirty="0" err="1" smtClean="0"/>
            <a:t>Samarbete</a:t>
          </a:r>
          <a:endParaRPr lang="en-US" sz="1200" kern="1200" dirty="0" smtClean="0"/>
        </a:p>
        <a:p>
          <a:pPr marL="114300" lvl="1" indent="-114300" algn="l" defTabSz="533400">
            <a:lnSpc>
              <a:spcPct val="90000"/>
            </a:lnSpc>
            <a:spcBef>
              <a:spcPct val="0"/>
            </a:spcBef>
            <a:spcAft>
              <a:spcPct val="15000"/>
            </a:spcAft>
            <a:buChar char="••"/>
          </a:pPr>
          <a:r>
            <a:rPr lang="en-US" sz="1200" kern="1200" dirty="0" smtClean="0"/>
            <a:t>------------------------------------</a:t>
          </a:r>
        </a:p>
        <a:p>
          <a:pPr marL="114300" lvl="1" indent="-114300" algn="l" defTabSz="533400">
            <a:lnSpc>
              <a:spcPct val="90000"/>
            </a:lnSpc>
            <a:spcBef>
              <a:spcPct val="0"/>
            </a:spcBef>
            <a:spcAft>
              <a:spcPct val="15000"/>
            </a:spcAft>
            <a:buChar char="••"/>
          </a:pPr>
          <a:endParaRPr lang="en-US" sz="1200" kern="1200" dirty="0" smtClean="0"/>
        </a:p>
        <a:p>
          <a:pPr marL="114300" lvl="1" indent="-114300" algn="l" defTabSz="533400">
            <a:lnSpc>
              <a:spcPct val="90000"/>
            </a:lnSpc>
            <a:spcBef>
              <a:spcPct val="0"/>
            </a:spcBef>
            <a:spcAft>
              <a:spcPct val="15000"/>
            </a:spcAft>
            <a:buChar char="••"/>
          </a:pPr>
          <a:r>
            <a:rPr lang="en-US" sz="1200" kern="1200" dirty="0" smtClean="0"/>
            <a:t>Hälsa på varandra</a:t>
          </a:r>
        </a:p>
        <a:p>
          <a:pPr marL="114300" lvl="1" indent="-114300" algn="l" defTabSz="533400">
            <a:lnSpc>
              <a:spcPct val="90000"/>
            </a:lnSpc>
            <a:spcBef>
              <a:spcPct val="0"/>
            </a:spcBef>
            <a:spcAft>
              <a:spcPct val="15000"/>
            </a:spcAft>
            <a:buChar char="••"/>
          </a:pPr>
          <a:r>
            <a:rPr lang="sv-SE" sz="1200" kern="1200" dirty="0" smtClean="0"/>
            <a:t>Prata med inte om varandra</a:t>
          </a:r>
          <a:endParaRPr lang="en-US" sz="1200" kern="1200" dirty="0" smtClean="0"/>
        </a:p>
        <a:p>
          <a:pPr marL="114300" lvl="1" indent="-114300" algn="l" defTabSz="533400">
            <a:lnSpc>
              <a:spcPct val="90000"/>
            </a:lnSpc>
            <a:spcBef>
              <a:spcPct val="0"/>
            </a:spcBef>
            <a:spcAft>
              <a:spcPct val="15000"/>
            </a:spcAft>
            <a:buChar char="••"/>
          </a:pPr>
          <a:r>
            <a:rPr lang="sv-SE" sz="1200" kern="1200" dirty="0" smtClean="0"/>
            <a:t>Individens plats, rätt och ansvar</a:t>
          </a:r>
          <a:endParaRPr lang="en-US" sz="1200" kern="1200" dirty="0" smtClean="0"/>
        </a:p>
        <a:p>
          <a:pPr marL="114300" lvl="1" indent="-114300" algn="l" defTabSz="533400">
            <a:lnSpc>
              <a:spcPct val="90000"/>
            </a:lnSpc>
            <a:spcBef>
              <a:spcPct val="0"/>
            </a:spcBef>
            <a:spcAft>
              <a:spcPct val="15000"/>
            </a:spcAft>
            <a:buChar char="••"/>
          </a:pPr>
          <a:r>
            <a:rPr lang="en-US" sz="1200" kern="1200" dirty="0" err="1" smtClean="0"/>
            <a:t>Inbjuda</a:t>
          </a:r>
          <a:r>
            <a:rPr lang="en-US" sz="1200" kern="1200" dirty="0" smtClean="0"/>
            <a:t> till </a:t>
          </a:r>
          <a:r>
            <a:rPr lang="en-US" sz="1200" kern="1200" dirty="0" err="1" smtClean="0"/>
            <a:t>delaktighet</a:t>
          </a:r>
          <a:endParaRPr lang="en-US" sz="1200" kern="1200" dirty="0" smtClean="0"/>
        </a:p>
        <a:p>
          <a:pPr marL="114300" lvl="1" indent="-114300" algn="l" defTabSz="533400">
            <a:lnSpc>
              <a:spcPct val="90000"/>
            </a:lnSpc>
            <a:spcBef>
              <a:spcPct val="0"/>
            </a:spcBef>
            <a:spcAft>
              <a:spcPct val="15000"/>
            </a:spcAft>
            <a:buChar char="••"/>
          </a:pPr>
          <a:r>
            <a:rPr lang="en-US" sz="1200" kern="1200" dirty="0" err="1" smtClean="0"/>
            <a:t>Aktiviteter</a:t>
          </a:r>
          <a:r>
            <a:rPr lang="en-US" sz="1200" kern="1200" dirty="0" smtClean="0"/>
            <a:t> </a:t>
          </a:r>
          <a:r>
            <a:rPr lang="en-US" sz="1200" kern="1200" dirty="0" err="1" smtClean="0"/>
            <a:t>utanför</a:t>
          </a:r>
          <a:r>
            <a:rPr lang="en-US" sz="1200" kern="1200" dirty="0" smtClean="0"/>
            <a:t> </a:t>
          </a:r>
          <a:r>
            <a:rPr lang="en-US" sz="1200" kern="1200" dirty="0" err="1" smtClean="0"/>
            <a:t>handbollsplanen</a:t>
          </a:r>
          <a:r>
            <a:rPr lang="en-US" sz="1200" kern="1200" dirty="0" smtClean="0"/>
            <a:t> </a:t>
          </a:r>
        </a:p>
        <a:p>
          <a:pPr marL="114300" lvl="1" indent="-114300" algn="l" defTabSz="533400">
            <a:lnSpc>
              <a:spcPct val="90000"/>
            </a:lnSpc>
            <a:spcBef>
              <a:spcPct val="0"/>
            </a:spcBef>
            <a:spcAft>
              <a:spcPct val="15000"/>
            </a:spcAft>
            <a:buChar char="••"/>
          </a:pPr>
          <a:r>
            <a:rPr lang="sv-SE" sz="1200" kern="1200" dirty="0" smtClean="0"/>
            <a:t>Samarbete med alla i föreningen handbollsskola till senior </a:t>
          </a:r>
          <a:endParaRPr lang="en-US" sz="1200" kern="1200" dirty="0" smtClean="0"/>
        </a:p>
        <a:p>
          <a:pPr marL="114300" lvl="1" indent="-114300" algn="l" defTabSz="533400">
            <a:lnSpc>
              <a:spcPct val="90000"/>
            </a:lnSpc>
            <a:spcBef>
              <a:spcPct val="0"/>
            </a:spcBef>
            <a:spcAft>
              <a:spcPct val="15000"/>
            </a:spcAft>
            <a:buChar char="••"/>
          </a:pPr>
          <a:r>
            <a:rPr lang="sv-SE" sz="1200" kern="1200" dirty="0" smtClean="0"/>
            <a:t>Besöka och få besök av andra lag inom AIK</a:t>
          </a:r>
          <a:endParaRPr lang="en-US" sz="1200" kern="1200" dirty="0" smtClean="0"/>
        </a:p>
        <a:p>
          <a:pPr marL="114300" lvl="1" indent="-114300" algn="l" defTabSz="533400">
            <a:lnSpc>
              <a:spcPct val="90000"/>
            </a:lnSpc>
            <a:spcBef>
              <a:spcPct val="0"/>
            </a:spcBef>
            <a:spcAft>
              <a:spcPct val="15000"/>
            </a:spcAft>
            <a:buChar char="••"/>
          </a:pPr>
          <a:endParaRPr lang="en-US" sz="1200" kern="1200" dirty="0" smtClean="0"/>
        </a:p>
      </dsp:txBody>
      <dsp:txXfrm>
        <a:off x="3512084" y="912306"/>
        <a:ext cx="2269874" cy="4514893"/>
      </dsp:txXfrm>
    </dsp:sp>
    <dsp:sp modelId="{96087C4F-43BE-4FC9-AF09-8ED1C0B64742}">
      <dsp:nvSpPr>
        <dsp:cNvPr id="0" name=""/>
        <dsp:cNvSpPr/>
      </dsp:nvSpPr>
      <dsp:spPr>
        <a:xfrm>
          <a:off x="3189512" y="361125"/>
          <a:ext cx="835121" cy="835121"/>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77B8E9-E8CC-4F83-A8D7-9B07BC7080F8}">
      <dsp:nvSpPr>
        <dsp:cNvPr id="0" name=""/>
        <dsp:cNvSpPr/>
      </dsp:nvSpPr>
      <dsp:spPr>
        <a:xfrm rot="16200000">
          <a:off x="4262469" y="2960972"/>
          <a:ext cx="4514893" cy="41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8266" bIns="0" numCol="1" spcCol="1270" anchor="t" anchorCtr="0">
          <a:noAutofit/>
        </a:bodyPr>
        <a:lstStyle/>
        <a:p>
          <a:pPr lvl="0" algn="r" defTabSz="1244600">
            <a:lnSpc>
              <a:spcPct val="90000"/>
            </a:lnSpc>
            <a:spcBef>
              <a:spcPct val="0"/>
            </a:spcBef>
            <a:spcAft>
              <a:spcPct val="35000"/>
            </a:spcAft>
          </a:pPr>
          <a:r>
            <a:rPr lang="en-US" sz="2800" kern="1200" dirty="0" err="1" smtClean="0"/>
            <a:t>Utveckling</a:t>
          </a:r>
          <a:endParaRPr lang="en-US" sz="2800" kern="1200" dirty="0"/>
        </a:p>
      </dsp:txBody>
      <dsp:txXfrm>
        <a:off x="4262469" y="2960972"/>
        <a:ext cx="4514893" cy="417560"/>
      </dsp:txXfrm>
    </dsp:sp>
    <dsp:sp modelId="{BB2D100C-A97C-47E4-89D7-5229226F9D6F}">
      <dsp:nvSpPr>
        <dsp:cNvPr id="0" name=""/>
        <dsp:cNvSpPr/>
      </dsp:nvSpPr>
      <dsp:spPr>
        <a:xfrm>
          <a:off x="6633707" y="912306"/>
          <a:ext cx="2269874" cy="4514893"/>
        </a:xfrm>
        <a:prstGeom prst="rect">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368266" rIns="85344" bIns="85344" numCol="1" spcCol="1270" anchor="t" anchorCtr="0">
          <a:noAutofit/>
        </a:bodyPr>
        <a:lstStyle/>
        <a:p>
          <a:pPr marL="114300" lvl="1" indent="-114300" algn="l" defTabSz="533400">
            <a:lnSpc>
              <a:spcPct val="90000"/>
            </a:lnSpc>
            <a:spcBef>
              <a:spcPct val="0"/>
            </a:spcBef>
            <a:spcAft>
              <a:spcPct val="15000"/>
            </a:spcAft>
            <a:buChar char="••"/>
          </a:pPr>
          <a:r>
            <a:rPr lang="sv-SE" sz="1200" kern="1200" dirty="0" smtClean="0"/>
            <a:t>Utmaningar på individnivå</a:t>
          </a:r>
          <a:endParaRPr lang="en-US" sz="1200" kern="1200" dirty="0"/>
        </a:p>
        <a:p>
          <a:pPr marL="114300" lvl="1" indent="-114300" algn="l" defTabSz="533400">
            <a:lnSpc>
              <a:spcPct val="90000"/>
            </a:lnSpc>
            <a:spcBef>
              <a:spcPct val="0"/>
            </a:spcBef>
            <a:spcAft>
              <a:spcPct val="15000"/>
            </a:spcAft>
            <a:buChar char="••"/>
          </a:pPr>
          <a:r>
            <a:rPr lang="sv-SE" sz="1200" kern="1200" dirty="0" smtClean="0"/>
            <a:t>Respekt</a:t>
          </a:r>
          <a:endParaRPr lang="en-US" sz="1200" kern="1200" dirty="0"/>
        </a:p>
        <a:p>
          <a:pPr marL="114300" lvl="1" indent="-114300" algn="l" defTabSz="533400">
            <a:lnSpc>
              <a:spcPct val="90000"/>
            </a:lnSpc>
            <a:spcBef>
              <a:spcPct val="0"/>
            </a:spcBef>
            <a:spcAft>
              <a:spcPct val="15000"/>
            </a:spcAft>
            <a:buChar char="••"/>
          </a:pPr>
          <a:r>
            <a:rPr lang="en-US" sz="1200" kern="1200" dirty="0" smtClean="0"/>
            <a:t>Motivation</a:t>
          </a:r>
          <a:endParaRPr lang="en-US" sz="1200" kern="1200" dirty="0"/>
        </a:p>
        <a:p>
          <a:pPr marL="114300" lvl="1" indent="-114300" algn="l" defTabSz="533400">
            <a:lnSpc>
              <a:spcPct val="90000"/>
            </a:lnSpc>
            <a:spcBef>
              <a:spcPct val="0"/>
            </a:spcBef>
            <a:spcAft>
              <a:spcPct val="15000"/>
            </a:spcAft>
            <a:buChar char="••"/>
          </a:pPr>
          <a:r>
            <a:rPr lang="en-US" sz="1200" kern="1200" dirty="0" smtClean="0"/>
            <a:t>-----------------------------------</a:t>
          </a:r>
          <a:br>
            <a:rPr lang="en-US" sz="1200" kern="1200" dirty="0" smtClean="0"/>
          </a:br>
          <a:endParaRPr lang="en-US" sz="1200" kern="1200" dirty="0"/>
        </a:p>
        <a:p>
          <a:pPr marL="114300" lvl="1" indent="-114300" algn="l" defTabSz="533400">
            <a:lnSpc>
              <a:spcPct val="90000"/>
            </a:lnSpc>
            <a:spcBef>
              <a:spcPct val="0"/>
            </a:spcBef>
            <a:spcAft>
              <a:spcPct val="15000"/>
            </a:spcAft>
            <a:buChar char="••"/>
          </a:pPr>
          <a:r>
            <a:rPr lang="sv-SE" sz="1200" kern="1200" dirty="0" smtClean="0"/>
            <a:t>Kvalitet i vardagen</a:t>
          </a:r>
          <a:endParaRPr lang="en-US" sz="1200" kern="1200" dirty="0"/>
        </a:p>
        <a:p>
          <a:pPr marL="114300" lvl="1" indent="-114300" algn="l" defTabSz="533400">
            <a:lnSpc>
              <a:spcPct val="90000"/>
            </a:lnSpc>
            <a:spcBef>
              <a:spcPct val="0"/>
            </a:spcBef>
            <a:spcAft>
              <a:spcPct val="15000"/>
            </a:spcAft>
            <a:buChar char="••"/>
          </a:pPr>
          <a:r>
            <a:rPr lang="sv-SE" sz="1200" kern="1200" dirty="0" smtClean="0"/>
            <a:t>Tydlighet kring mål, ansvar och förväntningar</a:t>
          </a:r>
          <a:endParaRPr lang="en-US" sz="1200" kern="1200" dirty="0"/>
        </a:p>
        <a:p>
          <a:pPr marL="114300" lvl="1" indent="-114300" algn="l" defTabSz="533400">
            <a:lnSpc>
              <a:spcPct val="90000"/>
            </a:lnSpc>
            <a:spcBef>
              <a:spcPct val="0"/>
            </a:spcBef>
            <a:spcAft>
              <a:spcPct val="15000"/>
            </a:spcAft>
            <a:buChar char="••"/>
          </a:pPr>
          <a:r>
            <a:rPr lang="sv-SE" sz="1200" kern="1200" dirty="0" smtClean="0"/>
            <a:t>Anpassad utbildning; ledare, tränare, spelare, föräldrar</a:t>
          </a:r>
          <a:endParaRPr lang="en-US" sz="1200" kern="1200" dirty="0"/>
        </a:p>
        <a:p>
          <a:pPr marL="114300" lvl="1" indent="-114300" algn="l" defTabSz="533400">
            <a:lnSpc>
              <a:spcPct val="90000"/>
            </a:lnSpc>
            <a:spcBef>
              <a:spcPct val="0"/>
            </a:spcBef>
            <a:spcAft>
              <a:spcPct val="15000"/>
            </a:spcAft>
            <a:buChar char="••"/>
          </a:pPr>
          <a:r>
            <a:rPr lang="sv-SE" sz="1200" kern="1200" dirty="0" smtClean="0"/>
            <a:t>Kreativitet i alla avseenden; träning, utbildningar, rekryteringar</a:t>
          </a:r>
          <a:endParaRPr lang="en-US" sz="1200" kern="1200" dirty="0"/>
        </a:p>
        <a:p>
          <a:pPr marL="114300" lvl="1" indent="-114300" algn="l" defTabSz="533400">
            <a:lnSpc>
              <a:spcPct val="90000"/>
            </a:lnSpc>
            <a:spcBef>
              <a:spcPct val="0"/>
            </a:spcBef>
            <a:spcAft>
              <a:spcPct val="15000"/>
            </a:spcAft>
            <a:buChar char="••"/>
          </a:pPr>
          <a:r>
            <a:rPr lang="sv-SE" sz="1200" kern="1200" dirty="0" smtClean="0"/>
            <a:t>Besöka och få besök av andra lag</a:t>
          </a:r>
          <a:endParaRPr lang="en-US" sz="1200" kern="1200" dirty="0"/>
        </a:p>
        <a:p>
          <a:pPr marL="114300" lvl="1" indent="-114300" algn="l" defTabSz="533400">
            <a:lnSpc>
              <a:spcPct val="90000"/>
            </a:lnSpc>
            <a:spcBef>
              <a:spcPct val="0"/>
            </a:spcBef>
            <a:spcAft>
              <a:spcPct val="15000"/>
            </a:spcAft>
            <a:buChar char="••"/>
          </a:pPr>
          <a:r>
            <a:rPr lang="sv-SE" sz="1200" kern="1200" dirty="0" smtClean="0"/>
            <a:t>Erbjuda mentorer till ledare och spelare</a:t>
          </a:r>
          <a:endParaRPr lang="en-US" sz="1200" kern="1200" dirty="0"/>
        </a:p>
        <a:p>
          <a:pPr marL="114300" lvl="1" indent="-114300" algn="l" defTabSz="533400">
            <a:lnSpc>
              <a:spcPct val="90000"/>
            </a:lnSpc>
            <a:spcBef>
              <a:spcPct val="0"/>
            </a:spcBef>
            <a:spcAft>
              <a:spcPct val="15000"/>
            </a:spcAft>
            <a:buChar char="••"/>
          </a:pPr>
          <a:r>
            <a:rPr lang="en-US" sz="1200" kern="1200" dirty="0" err="1" smtClean="0"/>
            <a:t>Erbjuda</a:t>
          </a:r>
          <a:r>
            <a:rPr lang="en-US" sz="1200" kern="1200" dirty="0" smtClean="0"/>
            <a:t> </a:t>
          </a:r>
          <a:r>
            <a:rPr lang="en-US" sz="1200" kern="1200" dirty="0" err="1" smtClean="0"/>
            <a:t>livslång</a:t>
          </a:r>
          <a:r>
            <a:rPr lang="en-US" sz="1200" kern="1200" dirty="0" smtClean="0"/>
            <a:t> </a:t>
          </a:r>
          <a:r>
            <a:rPr lang="en-US" sz="1200" kern="1200" dirty="0" err="1" smtClean="0"/>
            <a:t>idrott</a:t>
          </a:r>
          <a:endParaRPr lang="en-US" sz="1200" kern="1200" dirty="0"/>
        </a:p>
        <a:p>
          <a:pPr marL="114300" lvl="1" indent="-114300" algn="l" defTabSz="533400">
            <a:lnSpc>
              <a:spcPct val="90000"/>
            </a:lnSpc>
            <a:spcBef>
              <a:spcPct val="0"/>
            </a:spcBef>
            <a:spcAft>
              <a:spcPct val="15000"/>
            </a:spcAft>
            <a:buChar char="••"/>
          </a:pPr>
          <a:r>
            <a:rPr lang="en-US" sz="1200" kern="1200" dirty="0" err="1" smtClean="0"/>
            <a:t>Utveckling</a:t>
          </a:r>
          <a:r>
            <a:rPr lang="en-US" sz="1200" kern="1200" dirty="0" smtClean="0"/>
            <a:t> </a:t>
          </a:r>
          <a:r>
            <a:rPr lang="en-US" sz="1200" kern="1200" dirty="0" err="1" smtClean="0"/>
            <a:t>både</a:t>
          </a:r>
          <a:r>
            <a:rPr lang="en-US" sz="1200" kern="1200" dirty="0" smtClean="0"/>
            <a:t> </a:t>
          </a:r>
          <a:r>
            <a:rPr lang="en-US" sz="1200" kern="1200" dirty="0" err="1" smtClean="0"/>
            <a:t>idrottsligt</a:t>
          </a:r>
          <a:r>
            <a:rPr lang="en-US" sz="1200" kern="1200" dirty="0" smtClean="0"/>
            <a:t> </a:t>
          </a:r>
          <a:r>
            <a:rPr lang="en-US" sz="1200" kern="1200" dirty="0" err="1" smtClean="0"/>
            <a:t>och</a:t>
          </a:r>
          <a:r>
            <a:rPr lang="en-US" sz="1200" kern="1200" dirty="0" smtClean="0"/>
            <a:t> </a:t>
          </a:r>
          <a:r>
            <a:rPr lang="en-US" sz="1200" kern="1200" dirty="0" err="1" smtClean="0"/>
            <a:t>personligt</a:t>
          </a:r>
          <a:endParaRPr lang="en-US" sz="1200" kern="1200" dirty="0" smtClean="0"/>
        </a:p>
        <a:p>
          <a:pPr marL="114300" lvl="1" indent="-114300" algn="l" defTabSz="533400">
            <a:lnSpc>
              <a:spcPct val="90000"/>
            </a:lnSpc>
            <a:spcBef>
              <a:spcPct val="0"/>
            </a:spcBef>
            <a:spcAft>
              <a:spcPct val="15000"/>
            </a:spcAft>
            <a:buChar char="••"/>
          </a:pPr>
          <a:endParaRPr lang="en-US" sz="1200" kern="1200" dirty="0"/>
        </a:p>
      </dsp:txBody>
      <dsp:txXfrm>
        <a:off x="6633707" y="912306"/>
        <a:ext cx="2269874" cy="4514893"/>
      </dsp:txXfrm>
    </dsp:sp>
    <dsp:sp modelId="{AAD6A47B-E90F-4DB1-9BEA-A4A39E5A286B}">
      <dsp:nvSpPr>
        <dsp:cNvPr id="0" name=""/>
        <dsp:cNvSpPr/>
      </dsp:nvSpPr>
      <dsp:spPr>
        <a:xfrm>
          <a:off x="6311135" y="361125"/>
          <a:ext cx="835121" cy="835121"/>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F3A5E-497D-4751-9955-5EDC2155DB29}">
      <dsp:nvSpPr>
        <dsp:cNvPr id="0" name=""/>
        <dsp:cNvSpPr/>
      </dsp:nvSpPr>
      <dsp:spPr>
        <a:xfrm>
          <a:off x="1860" y="611885"/>
          <a:ext cx="2895219" cy="340614"/>
        </a:xfrm>
        <a:prstGeom prst="rect">
          <a:avLst/>
        </a:prstGeom>
        <a:solidFill>
          <a:schemeClr val="accent4">
            <a:shade val="50000"/>
            <a:hueOff val="0"/>
            <a:satOff val="0"/>
            <a:lumOff val="0"/>
            <a:alphaOff val="0"/>
          </a:schemeClr>
        </a:solidFill>
        <a:ln w="254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F8A3E8-842E-4C63-99C9-8DFC09E0D938}">
      <dsp:nvSpPr>
        <dsp:cNvPr id="0" name=""/>
        <dsp:cNvSpPr/>
      </dsp:nvSpPr>
      <dsp:spPr>
        <a:xfrm>
          <a:off x="1860" y="739806"/>
          <a:ext cx="212693" cy="212693"/>
        </a:xfrm>
        <a:prstGeom prst="rect">
          <a:avLst/>
        </a:prstGeom>
        <a:solidFill>
          <a:schemeClr val="lt1">
            <a:alpha val="90000"/>
            <a:hueOff val="0"/>
            <a:satOff val="0"/>
            <a:lumOff val="0"/>
            <a:alphaOff val="0"/>
          </a:schemeClr>
        </a:solidFill>
        <a:ln w="254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5C629-8021-4843-980A-0D11D7C2A5EE}">
      <dsp:nvSpPr>
        <dsp:cNvPr id="0" name=""/>
        <dsp:cNvSpPr/>
      </dsp:nvSpPr>
      <dsp:spPr>
        <a:xfrm>
          <a:off x="1860" y="0"/>
          <a:ext cx="2895219" cy="611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5" tIns="49530" rIns="74295" bIns="49530" numCol="1" spcCol="1270" anchor="ctr" anchorCtr="0">
          <a:noAutofit/>
        </a:bodyPr>
        <a:lstStyle/>
        <a:p>
          <a:pPr lvl="0" algn="l" defTabSz="1733550">
            <a:lnSpc>
              <a:spcPct val="90000"/>
            </a:lnSpc>
            <a:spcBef>
              <a:spcPct val="0"/>
            </a:spcBef>
            <a:spcAft>
              <a:spcPct val="35000"/>
            </a:spcAft>
          </a:pPr>
          <a:r>
            <a:rPr lang="en-US" sz="3900" kern="1200" dirty="0" err="1" smtClean="0"/>
            <a:t>Glädje</a:t>
          </a:r>
          <a:endParaRPr lang="en-US" sz="3900" kern="1200" dirty="0"/>
        </a:p>
      </dsp:txBody>
      <dsp:txXfrm>
        <a:off x="1860" y="0"/>
        <a:ext cx="2895219" cy="611886"/>
      </dsp:txXfrm>
    </dsp:sp>
    <dsp:sp modelId="{55A53516-7735-4042-8876-C487DAE5A2CF}">
      <dsp:nvSpPr>
        <dsp:cNvPr id="0" name=""/>
        <dsp:cNvSpPr/>
      </dsp:nvSpPr>
      <dsp:spPr>
        <a:xfrm>
          <a:off x="1860" y="1235588"/>
          <a:ext cx="212688" cy="212688"/>
        </a:xfrm>
        <a:prstGeom prst="rect">
          <a:avLst/>
        </a:prstGeom>
        <a:solidFill>
          <a:schemeClr val="lt1">
            <a:hueOff val="0"/>
            <a:satOff val="0"/>
            <a:lumOff val="0"/>
            <a:alphaOff val="0"/>
          </a:schemeClr>
        </a:solidFill>
        <a:ln w="254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B94AD2-1D94-49ED-93E0-FF4507E390C9}">
      <dsp:nvSpPr>
        <dsp:cNvPr id="0" name=""/>
        <dsp:cNvSpPr/>
      </dsp:nvSpPr>
      <dsp:spPr>
        <a:xfrm>
          <a:off x="204525" y="1094044"/>
          <a:ext cx="2692553" cy="4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sv-SE" sz="1800" kern="1200" dirty="0" smtClean="0"/>
            <a:t>.</a:t>
          </a:r>
          <a:endParaRPr lang="en-US" sz="1800" kern="1200" dirty="0"/>
        </a:p>
      </dsp:txBody>
      <dsp:txXfrm>
        <a:off x="204525" y="1094044"/>
        <a:ext cx="2692553" cy="495776"/>
      </dsp:txXfrm>
    </dsp:sp>
    <dsp:sp modelId="{1E7B8ED5-2B98-46FA-8777-77D230B29DB1}">
      <dsp:nvSpPr>
        <dsp:cNvPr id="0" name=""/>
        <dsp:cNvSpPr/>
      </dsp:nvSpPr>
      <dsp:spPr>
        <a:xfrm>
          <a:off x="1860" y="1731364"/>
          <a:ext cx="212688" cy="212688"/>
        </a:xfrm>
        <a:prstGeom prst="rect">
          <a:avLst/>
        </a:prstGeom>
        <a:solidFill>
          <a:schemeClr val="lt1">
            <a:hueOff val="0"/>
            <a:satOff val="0"/>
            <a:lumOff val="0"/>
            <a:alphaOff val="0"/>
          </a:schemeClr>
        </a:solidFill>
        <a:ln w="25400" cap="flat" cmpd="sng" algn="ctr">
          <a:solidFill>
            <a:schemeClr val="accent4">
              <a:shade val="50000"/>
              <a:hueOff val="0"/>
              <a:satOff val="-258"/>
              <a:lumOff val="11585"/>
              <a:alphaOff val="0"/>
            </a:schemeClr>
          </a:solidFill>
          <a:prstDash val="solid"/>
        </a:ln>
        <a:effectLst/>
      </dsp:spPr>
      <dsp:style>
        <a:lnRef idx="2">
          <a:scrgbClr r="0" g="0" b="0"/>
        </a:lnRef>
        <a:fillRef idx="1">
          <a:scrgbClr r="0" g="0" b="0"/>
        </a:fillRef>
        <a:effectRef idx="0">
          <a:scrgbClr r="0" g="0" b="0"/>
        </a:effectRef>
        <a:fontRef idx="minor"/>
      </dsp:style>
    </dsp:sp>
    <dsp:sp modelId="{04CF5024-822D-4245-8699-265BD6228FD8}">
      <dsp:nvSpPr>
        <dsp:cNvPr id="0" name=""/>
        <dsp:cNvSpPr/>
      </dsp:nvSpPr>
      <dsp:spPr>
        <a:xfrm>
          <a:off x="204525" y="1589820"/>
          <a:ext cx="2692553" cy="4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a:t>
          </a:r>
          <a:endParaRPr lang="en-US" sz="1800" kern="1200" dirty="0"/>
        </a:p>
      </dsp:txBody>
      <dsp:txXfrm>
        <a:off x="204525" y="1589820"/>
        <a:ext cx="2692553" cy="495776"/>
      </dsp:txXfrm>
    </dsp:sp>
    <dsp:sp modelId="{00CB5F4C-E584-4965-BA0E-F14770A9CF2F}">
      <dsp:nvSpPr>
        <dsp:cNvPr id="0" name=""/>
        <dsp:cNvSpPr/>
      </dsp:nvSpPr>
      <dsp:spPr>
        <a:xfrm>
          <a:off x="1860" y="2227140"/>
          <a:ext cx="212688" cy="212688"/>
        </a:xfrm>
        <a:prstGeom prst="rect">
          <a:avLst/>
        </a:prstGeom>
        <a:solidFill>
          <a:schemeClr val="lt1">
            <a:hueOff val="0"/>
            <a:satOff val="0"/>
            <a:lumOff val="0"/>
            <a:alphaOff val="0"/>
          </a:schemeClr>
        </a:solidFill>
        <a:ln w="25400" cap="flat" cmpd="sng" algn="ctr">
          <a:solidFill>
            <a:schemeClr val="accent4">
              <a:shade val="50000"/>
              <a:hueOff val="0"/>
              <a:satOff val="-516"/>
              <a:lumOff val="23170"/>
              <a:alphaOff val="0"/>
            </a:schemeClr>
          </a:solidFill>
          <a:prstDash val="solid"/>
        </a:ln>
        <a:effectLst/>
      </dsp:spPr>
      <dsp:style>
        <a:lnRef idx="2">
          <a:scrgbClr r="0" g="0" b="0"/>
        </a:lnRef>
        <a:fillRef idx="1">
          <a:scrgbClr r="0" g="0" b="0"/>
        </a:fillRef>
        <a:effectRef idx="0">
          <a:scrgbClr r="0" g="0" b="0"/>
        </a:effectRef>
        <a:fontRef idx="minor"/>
      </dsp:style>
    </dsp:sp>
    <dsp:sp modelId="{65F8F183-9D0F-4D0F-989E-4CE8BA5D03CA}">
      <dsp:nvSpPr>
        <dsp:cNvPr id="0" name=""/>
        <dsp:cNvSpPr/>
      </dsp:nvSpPr>
      <dsp:spPr>
        <a:xfrm>
          <a:off x="204525" y="2085596"/>
          <a:ext cx="2692553" cy="4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a:t>
          </a:r>
          <a:endParaRPr lang="en-US" sz="1800" kern="1200" dirty="0"/>
        </a:p>
      </dsp:txBody>
      <dsp:txXfrm>
        <a:off x="204525" y="2085596"/>
        <a:ext cx="2692553" cy="495776"/>
      </dsp:txXfrm>
    </dsp:sp>
    <dsp:sp modelId="{918CB384-878B-4277-A915-530881C91D6D}">
      <dsp:nvSpPr>
        <dsp:cNvPr id="0" name=""/>
        <dsp:cNvSpPr/>
      </dsp:nvSpPr>
      <dsp:spPr>
        <a:xfrm>
          <a:off x="3041840" y="611885"/>
          <a:ext cx="2895219" cy="340614"/>
        </a:xfrm>
        <a:prstGeom prst="rect">
          <a:avLst/>
        </a:prstGeom>
        <a:solidFill>
          <a:schemeClr val="accent4">
            <a:shade val="50000"/>
            <a:hueOff val="0"/>
            <a:satOff val="-774"/>
            <a:lumOff val="34755"/>
            <a:alphaOff val="0"/>
          </a:schemeClr>
        </a:solidFill>
        <a:ln w="25400" cap="flat" cmpd="sng" algn="ctr">
          <a:solidFill>
            <a:schemeClr val="accent4">
              <a:shade val="50000"/>
              <a:hueOff val="0"/>
              <a:satOff val="-774"/>
              <a:lumOff val="347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6CB58-CE49-4692-83B1-CC2B3700236C}">
      <dsp:nvSpPr>
        <dsp:cNvPr id="0" name=""/>
        <dsp:cNvSpPr/>
      </dsp:nvSpPr>
      <dsp:spPr>
        <a:xfrm>
          <a:off x="3041840" y="739806"/>
          <a:ext cx="212693" cy="212693"/>
        </a:xfrm>
        <a:prstGeom prst="rect">
          <a:avLst/>
        </a:prstGeom>
        <a:solidFill>
          <a:schemeClr val="lt1">
            <a:alpha val="90000"/>
            <a:hueOff val="0"/>
            <a:satOff val="0"/>
            <a:lumOff val="0"/>
            <a:alphaOff val="0"/>
          </a:schemeClr>
        </a:solidFill>
        <a:ln w="25400" cap="flat" cmpd="sng" algn="ctr">
          <a:solidFill>
            <a:schemeClr val="accent4">
              <a:shade val="50000"/>
              <a:hueOff val="0"/>
              <a:satOff val="-774"/>
              <a:lumOff val="34755"/>
              <a:alphaOff val="0"/>
            </a:schemeClr>
          </a:solidFill>
          <a:prstDash val="solid"/>
        </a:ln>
        <a:effectLst/>
      </dsp:spPr>
      <dsp:style>
        <a:lnRef idx="2">
          <a:scrgbClr r="0" g="0" b="0"/>
        </a:lnRef>
        <a:fillRef idx="1">
          <a:scrgbClr r="0" g="0" b="0"/>
        </a:fillRef>
        <a:effectRef idx="0">
          <a:scrgbClr r="0" g="0" b="0"/>
        </a:effectRef>
        <a:fontRef idx="minor"/>
      </dsp:style>
    </dsp:sp>
    <dsp:sp modelId="{E397CEFE-FCF4-4074-8630-EBDFB7F6364D}">
      <dsp:nvSpPr>
        <dsp:cNvPr id="0" name=""/>
        <dsp:cNvSpPr/>
      </dsp:nvSpPr>
      <dsp:spPr>
        <a:xfrm>
          <a:off x="3041840" y="0"/>
          <a:ext cx="2895219" cy="611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5" tIns="49530" rIns="74295" bIns="49530" numCol="1" spcCol="1270" anchor="ctr" anchorCtr="0">
          <a:noAutofit/>
        </a:bodyPr>
        <a:lstStyle/>
        <a:p>
          <a:pPr lvl="0" algn="l" defTabSz="1733550">
            <a:lnSpc>
              <a:spcPct val="90000"/>
            </a:lnSpc>
            <a:spcBef>
              <a:spcPct val="0"/>
            </a:spcBef>
            <a:spcAft>
              <a:spcPct val="35000"/>
            </a:spcAft>
          </a:pPr>
          <a:r>
            <a:rPr lang="en-US" sz="3900" kern="1200" dirty="0" err="1" smtClean="0"/>
            <a:t>Gemenskap</a:t>
          </a:r>
          <a:endParaRPr lang="en-US" sz="3900" kern="1200" dirty="0"/>
        </a:p>
      </dsp:txBody>
      <dsp:txXfrm>
        <a:off x="3041840" y="0"/>
        <a:ext cx="2895219" cy="611886"/>
      </dsp:txXfrm>
    </dsp:sp>
    <dsp:sp modelId="{55CA1E32-4F22-4531-B6F5-C82652995CA5}">
      <dsp:nvSpPr>
        <dsp:cNvPr id="0" name=""/>
        <dsp:cNvSpPr/>
      </dsp:nvSpPr>
      <dsp:spPr>
        <a:xfrm>
          <a:off x="3041840" y="1235588"/>
          <a:ext cx="212688" cy="212688"/>
        </a:xfrm>
        <a:prstGeom prst="rect">
          <a:avLst/>
        </a:prstGeom>
        <a:solidFill>
          <a:schemeClr val="lt1">
            <a:hueOff val="0"/>
            <a:satOff val="0"/>
            <a:lumOff val="0"/>
            <a:alphaOff val="0"/>
          </a:schemeClr>
        </a:solidFill>
        <a:ln w="25400" cap="flat" cmpd="sng" algn="ctr">
          <a:solidFill>
            <a:schemeClr val="accent4">
              <a:shade val="50000"/>
              <a:hueOff val="0"/>
              <a:satOff val="-774"/>
              <a:lumOff val="34755"/>
              <a:alphaOff val="0"/>
            </a:schemeClr>
          </a:solidFill>
          <a:prstDash val="solid"/>
        </a:ln>
        <a:effectLst/>
      </dsp:spPr>
      <dsp:style>
        <a:lnRef idx="2">
          <a:scrgbClr r="0" g="0" b="0"/>
        </a:lnRef>
        <a:fillRef idx="1">
          <a:scrgbClr r="0" g="0" b="0"/>
        </a:fillRef>
        <a:effectRef idx="0">
          <a:scrgbClr r="0" g="0" b="0"/>
        </a:effectRef>
        <a:fontRef idx="minor"/>
      </dsp:style>
    </dsp:sp>
    <dsp:sp modelId="{9ACDA6A2-4B05-4BD1-90F9-A5DEEB28AB20}">
      <dsp:nvSpPr>
        <dsp:cNvPr id="0" name=""/>
        <dsp:cNvSpPr/>
      </dsp:nvSpPr>
      <dsp:spPr>
        <a:xfrm>
          <a:off x="3244505" y="1094044"/>
          <a:ext cx="2692553" cy="4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a:t>
          </a:r>
          <a:endParaRPr lang="en-US" sz="1800" kern="1200" dirty="0"/>
        </a:p>
      </dsp:txBody>
      <dsp:txXfrm>
        <a:off x="3244505" y="1094044"/>
        <a:ext cx="2692553" cy="495776"/>
      </dsp:txXfrm>
    </dsp:sp>
    <dsp:sp modelId="{5539E4A3-C1B5-4DCF-ACA7-F3DEA15AFE30}">
      <dsp:nvSpPr>
        <dsp:cNvPr id="0" name=""/>
        <dsp:cNvSpPr/>
      </dsp:nvSpPr>
      <dsp:spPr>
        <a:xfrm>
          <a:off x="3041840" y="1731364"/>
          <a:ext cx="212688" cy="212688"/>
        </a:xfrm>
        <a:prstGeom prst="rect">
          <a:avLst/>
        </a:prstGeom>
        <a:solidFill>
          <a:schemeClr val="lt1">
            <a:hueOff val="0"/>
            <a:satOff val="0"/>
            <a:lumOff val="0"/>
            <a:alphaOff val="0"/>
          </a:schemeClr>
        </a:solidFill>
        <a:ln w="25400" cap="flat" cmpd="sng" algn="ctr">
          <a:solidFill>
            <a:schemeClr val="accent4">
              <a:shade val="50000"/>
              <a:hueOff val="0"/>
              <a:satOff val="-1032"/>
              <a:lumOff val="46340"/>
              <a:alphaOff val="0"/>
            </a:schemeClr>
          </a:solidFill>
          <a:prstDash val="solid"/>
        </a:ln>
        <a:effectLst/>
      </dsp:spPr>
      <dsp:style>
        <a:lnRef idx="2">
          <a:scrgbClr r="0" g="0" b="0"/>
        </a:lnRef>
        <a:fillRef idx="1">
          <a:scrgbClr r="0" g="0" b="0"/>
        </a:fillRef>
        <a:effectRef idx="0">
          <a:scrgbClr r="0" g="0" b="0"/>
        </a:effectRef>
        <a:fontRef idx="minor"/>
      </dsp:style>
    </dsp:sp>
    <dsp:sp modelId="{F042FEDC-FCF3-4296-A37D-110CB0250BBF}">
      <dsp:nvSpPr>
        <dsp:cNvPr id="0" name=""/>
        <dsp:cNvSpPr/>
      </dsp:nvSpPr>
      <dsp:spPr>
        <a:xfrm>
          <a:off x="3244505" y="1589820"/>
          <a:ext cx="2692553" cy="4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a:t>
          </a:r>
          <a:endParaRPr lang="en-US" sz="1800" kern="1200" dirty="0"/>
        </a:p>
      </dsp:txBody>
      <dsp:txXfrm>
        <a:off x="3244505" y="1589820"/>
        <a:ext cx="2692553" cy="495776"/>
      </dsp:txXfrm>
    </dsp:sp>
    <dsp:sp modelId="{4B489298-3D26-44DE-B5B4-926CBB475BE1}">
      <dsp:nvSpPr>
        <dsp:cNvPr id="0" name=""/>
        <dsp:cNvSpPr/>
      </dsp:nvSpPr>
      <dsp:spPr>
        <a:xfrm>
          <a:off x="3041840" y="2227140"/>
          <a:ext cx="212688" cy="212688"/>
        </a:xfrm>
        <a:prstGeom prst="rect">
          <a:avLst/>
        </a:prstGeom>
        <a:solidFill>
          <a:schemeClr val="lt1">
            <a:hueOff val="0"/>
            <a:satOff val="0"/>
            <a:lumOff val="0"/>
            <a:alphaOff val="0"/>
          </a:schemeClr>
        </a:solidFill>
        <a:ln w="25400" cap="flat" cmpd="sng" algn="ctr">
          <a:solidFill>
            <a:schemeClr val="accent4">
              <a:shade val="50000"/>
              <a:hueOff val="0"/>
              <a:satOff val="-1032"/>
              <a:lumOff val="46340"/>
              <a:alphaOff val="0"/>
            </a:schemeClr>
          </a:solidFill>
          <a:prstDash val="solid"/>
        </a:ln>
        <a:effectLst/>
      </dsp:spPr>
      <dsp:style>
        <a:lnRef idx="2">
          <a:scrgbClr r="0" g="0" b="0"/>
        </a:lnRef>
        <a:fillRef idx="1">
          <a:scrgbClr r="0" g="0" b="0"/>
        </a:fillRef>
        <a:effectRef idx="0">
          <a:scrgbClr r="0" g="0" b="0"/>
        </a:effectRef>
        <a:fontRef idx="minor"/>
      </dsp:style>
    </dsp:sp>
    <dsp:sp modelId="{06737291-2894-47A1-A9D7-C7594B1573FA}">
      <dsp:nvSpPr>
        <dsp:cNvPr id="0" name=""/>
        <dsp:cNvSpPr/>
      </dsp:nvSpPr>
      <dsp:spPr>
        <a:xfrm>
          <a:off x="3244505" y="2085596"/>
          <a:ext cx="2692553" cy="4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a:t>
          </a:r>
          <a:endParaRPr lang="en-US" sz="1800" kern="1200" dirty="0"/>
        </a:p>
      </dsp:txBody>
      <dsp:txXfrm>
        <a:off x="3244505" y="2085596"/>
        <a:ext cx="2692553" cy="495776"/>
      </dsp:txXfrm>
    </dsp:sp>
    <dsp:sp modelId="{7DCD03FF-3052-4525-8D8E-7362F450C3D7}">
      <dsp:nvSpPr>
        <dsp:cNvPr id="0" name=""/>
        <dsp:cNvSpPr/>
      </dsp:nvSpPr>
      <dsp:spPr>
        <a:xfrm>
          <a:off x="6081820" y="611885"/>
          <a:ext cx="2895219" cy="340614"/>
        </a:xfrm>
        <a:prstGeom prst="rect">
          <a:avLst/>
        </a:prstGeom>
        <a:solidFill>
          <a:schemeClr val="accent4">
            <a:shade val="50000"/>
            <a:hueOff val="0"/>
            <a:satOff val="-774"/>
            <a:lumOff val="34755"/>
            <a:alphaOff val="0"/>
          </a:schemeClr>
        </a:solidFill>
        <a:ln w="25400" cap="flat" cmpd="sng" algn="ctr">
          <a:solidFill>
            <a:schemeClr val="accent4">
              <a:shade val="50000"/>
              <a:hueOff val="0"/>
              <a:satOff val="-774"/>
              <a:lumOff val="347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5DBF4C-D0C4-4307-AD20-9B92DF89C6A3}">
      <dsp:nvSpPr>
        <dsp:cNvPr id="0" name=""/>
        <dsp:cNvSpPr/>
      </dsp:nvSpPr>
      <dsp:spPr>
        <a:xfrm>
          <a:off x="6081820" y="739806"/>
          <a:ext cx="212693" cy="212693"/>
        </a:xfrm>
        <a:prstGeom prst="rect">
          <a:avLst/>
        </a:prstGeom>
        <a:solidFill>
          <a:schemeClr val="lt1">
            <a:alpha val="90000"/>
            <a:hueOff val="0"/>
            <a:satOff val="0"/>
            <a:lumOff val="0"/>
            <a:alphaOff val="0"/>
          </a:schemeClr>
        </a:solidFill>
        <a:ln w="25400" cap="flat" cmpd="sng" algn="ctr">
          <a:solidFill>
            <a:schemeClr val="accent4">
              <a:shade val="50000"/>
              <a:hueOff val="0"/>
              <a:satOff val="-774"/>
              <a:lumOff val="34755"/>
              <a:alphaOff val="0"/>
            </a:schemeClr>
          </a:solidFill>
          <a:prstDash val="solid"/>
        </a:ln>
        <a:effectLst/>
      </dsp:spPr>
      <dsp:style>
        <a:lnRef idx="2">
          <a:scrgbClr r="0" g="0" b="0"/>
        </a:lnRef>
        <a:fillRef idx="1">
          <a:scrgbClr r="0" g="0" b="0"/>
        </a:fillRef>
        <a:effectRef idx="0">
          <a:scrgbClr r="0" g="0" b="0"/>
        </a:effectRef>
        <a:fontRef idx="minor"/>
      </dsp:style>
    </dsp:sp>
    <dsp:sp modelId="{EF0CD0C7-3F73-485B-ADB5-5091202A2EB0}">
      <dsp:nvSpPr>
        <dsp:cNvPr id="0" name=""/>
        <dsp:cNvSpPr/>
      </dsp:nvSpPr>
      <dsp:spPr>
        <a:xfrm>
          <a:off x="6081820" y="0"/>
          <a:ext cx="2895219" cy="611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5" tIns="49530" rIns="74295" bIns="49530" numCol="1" spcCol="1270" anchor="ctr" anchorCtr="0">
          <a:noAutofit/>
        </a:bodyPr>
        <a:lstStyle/>
        <a:p>
          <a:pPr lvl="0" algn="l" defTabSz="1733550">
            <a:lnSpc>
              <a:spcPct val="90000"/>
            </a:lnSpc>
            <a:spcBef>
              <a:spcPct val="0"/>
            </a:spcBef>
            <a:spcAft>
              <a:spcPct val="35000"/>
            </a:spcAft>
          </a:pPr>
          <a:r>
            <a:rPr lang="en-US" sz="3900" kern="1200" dirty="0" err="1" smtClean="0"/>
            <a:t>Utveckling</a:t>
          </a:r>
          <a:endParaRPr lang="en-US" sz="3900" kern="1200" dirty="0"/>
        </a:p>
      </dsp:txBody>
      <dsp:txXfrm>
        <a:off x="6081820" y="0"/>
        <a:ext cx="2895219" cy="611886"/>
      </dsp:txXfrm>
    </dsp:sp>
    <dsp:sp modelId="{5614FC83-2322-4F3C-B722-79E4B9ED05C9}">
      <dsp:nvSpPr>
        <dsp:cNvPr id="0" name=""/>
        <dsp:cNvSpPr/>
      </dsp:nvSpPr>
      <dsp:spPr>
        <a:xfrm>
          <a:off x="6081820" y="1235588"/>
          <a:ext cx="212688" cy="212688"/>
        </a:xfrm>
        <a:prstGeom prst="rect">
          <a:avLst/>
        </a:prstGeom>
        <a:solidFill>
          <a:schemeClr val="lt1">
            <a:hueOff val="0"/>
            <a:satOff val="0"/>
            <a:lumOff val="0"/>
            <a:alphaOff val="0"/>
          </a:schemeClr>
        </a:solidFill>
        <a:ln w="25400" cap="flat" cmpd="sng" algn="ctr">
          <a:solidFill>
            <a:schemeClr val="accent4">
              <a:shade val="50000"/>
              <a:hueOff val="0"/>
              <a:satOff val="-774"/>
              <a:lumOff val="34755"/>
              <a:alphaOff val="0"/>
            </a:schemeClr>
          </a:solidFill>
          <a:prstDash val="solid"/>
        </a:ln>
        <a:effectLst/>
      </dsp:spPr>
      <dsp:style>
        <a:lnRef idx="2">
          <a:scrgbClr r="0" g="0" b="0"/>
        </a:lnRef>
        <a:fillRef idx="1">
          <a:scrgbClr r="0" g="0" b="0"/>
        </a:fillRef>
        <a:effectRef idx="0">
          <a:scrgbClr r="0" g="0" b="0"/>
        </a:effectRef>
        <a:fontRef idx="minor"/>
      </dsp:style>
    </dsp:sp>
    <dsp:sp modelId="{5F8CE9DF-ECFE-413D-BDCD-01D0CF022EC9}">
      <dsp:nvSpPr>
        <dsp:cNvPr id="0" name=""/>
        <dsp:cNvSpPr/>
      </dsp:nvSpPr>
      <dsp:spPr>
        <a:xfrm>
          <a:off x="6284485" y="1094044"/>
          <a:ext cx="2692553" cy="4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a:t>
          </a:r>
          <a:endParaRPr lang="en-US" sz="1800" kern="1200" dirty="0"/>
        </a:p>
      </dsp:txBody>
      <dsp:txXfrm>
        <a:off x="6284485" y="1094044"/>
        <a:ext cx="2692553" cy="495776"/>
      </dsp:txXfrm>
    </dsp:sp>
    <dsp:sp modelId="{AB478C39-CF99-4D8D-92B8-E4C1FB9027B7}">
      <dsp:nvSpPr>
        <dsp:cNvPr id="0" name=""/>
        <dsp:cNvSpPr/>
      </dsp:nvSpPr>
      <dsp:spPr>
        <a:xfrm>
          <a:off x="6081820" y="1731364"/>
          <a:ext cx="212688" cy="212688"/>
        </a:xfrm>
        <a:prstGeom prst="rect">
          <a:avLst/>
        </a:prstGeom>
        <a:solidFill>
          <a:schemeClr val="lt1">
            <a:hueOff val="0"/>
            <a:satOff val="0"/>
            <a:lumOff val="0"/>
            <a:alphaOff val="0"/>
          </a:schemeClr>
        </a:solidFill>
        <a:ln w="25400" cap="flat" cmpd="sng" algn="ctr">
          <a:solidFill>
            <a:schemeClr val="accent4">
              <a:shade val="50000"/>
              <a:hueOff val="0"/>
              <a:satOff val="-516"/>
              <a:lumOff val="23170"/>
              <a:alphaOff val="0"/>
            </a:schemeClr>
          </a:solidFill>
          <a:prstDash val="solid"/>
        </a:ln>
        <a:effectLst/>
      </dsp:spPr>
      <dsp:style>
        <a:lnRef idx="2">
          <a:scrgbClr r="0" g="0" b="0"/>
        </a:lnRef>
        <a:fillRef idx="1">
          <a:scrgbClr r="0" g="0" b="0"/>
        </a:fillRef>
        <a:effectRef idx="0">
          <a:scrgbClr r="0" g="0" b="0"/>
        </a:effectRef>
        <a:fontRef idx="minor"/>
      </dsp:style>
    </dsp:sp>
    <dsp:sp modelId="{5C0B334A-6E31-4399-802D-052FCAA01816}">
      <dsp:nvSpPr>
        <dsp:cNvPr id="0" name=""/>
        <dsp:cNvSpPr/>
      </dsp:nvSpPr>
      <dsp:spPr>
        <a:xfrm>
          <a:off x="6284485" y="1589820"/>
          <a:ext cx="2692553" cy="4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a:t>
          </a:r>
          <a:endParaRPr lang="en-US" sz="1800" kern="1200" dirty="0"/>
        </a:p>
      </dsp:txBody>
      <dsp:txXfrm>
        <a:off x="6284485" y="1589820"/>
        <a:ext cx="2692553" cy="495776"/>
      </dsp:txXfrm>
    </dsp:sp>
    <dsp:sp modelId="{29873533-4F2D-4388-81E6-2B03A96E1C44}">
      <dsp:nvSpPr>
        <dsp:cNvPr id="0" name=""/>
        <dsp:cNvSpPr/>
      </dsp:nvSpPr>
      <dsp:spPr>
        <a:xfrm>
          <a:off x="6081820" y="2227140"/>
          <a:ext cx="212688" cy="212688"/>
        </a:xfrm>
        <a:prstGeom prst="rect">
          <a:avLst/>
        </a:prstGeom>
        <a:solidFill>
          <a:schemeClr val="lt1">
            <a:hueOff val="0"/>
            <a:satOff val="0"/>
            <a:lumOff val="0"/>
            <a:alphaOff val="0"/>
          </a:schemeClr>
        </a:solidFill>
        <a:ln w="25400" cap="flat" cmpd="sng" algn="ctr">
          <a:solidFill>
            <a:schemeClr val="accent4">
              <a:shade val="50000"/>
              <a:hueOff val="0"/>
              <a:satOff val="-258"/>
              <a:lumOff val="11585"/>
              <a:alphaOff val="0"/>
            </a:schemeClr>
          </a:solidFill>
          <a:prstDash val="solid"/>
        </a:ln>
        <a:effectLst/>
      </dsp:spPr>
      <dsp:style>
        <a:lnRef idx="2">
          <a:scrgbClr r="0" g="0" b="0"/>
        </a:lnRef>
        <a:fillRef idx="1">
          <a:scrgbClr r="0" g="0" b="0"/>
        </a:fillRef>
        <a:effectRef idx="0">
          <a:scrgbClr r="0" g="0" b="0"/>
        </a:effectRef>
        <a:fontRef idx="minor"/>
      </dsp:style>
    </dsp:sp>
    <dsp:sp modelId="{A03AC292-3E1A-4AB3-BD64-439D84BBEDFC}">
      <dsp:nvSpPr>
        <dsp:cNvPr id="0" name=""/>
        <dsp:cNvSpPr/>
      </dsp:nvSpPr>
      <dsp:spPr>
        <a:xfrm>
          <a:off x="6284485" y="2085596"/>
          <a:ext cx="2692553" cy="4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a:t>
          </a:r>
          <a:endParaRPr lang="en-US" sz="1800" kern="1200" dirty="0"/>
        </a:p>
      </dsp:txBody>
      <dsp:txXfrm>
        <a:off x="6284485" y="2085596"/>
        <a:ext cx="2692553" cy="495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B0057-5D89-4B4B-9757-E010B211AFAE}">
      <dsp:nvSpPr>
        <dsp:cNvPr id="0" name=""/>
        <dsp:cNvSpPr/>
      </dsp:nvSpPr>
      <dsp:spPr>
        <a:xfrm>
          <a:off x="7697" y="2382"/>
          <a:ext cx="3713441" cy="1485376"/>
        </a:xfrm>
        <a:prstGeom prst="chevron">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en-US" sz="3100" kern="1200" dirty="0" err="1" smtClean="0"/>
            <a:t>Glädje</a:t>
          </a:r>
          <a:endParaRPr lang="en-US" sz="3100" kern="1200" dirty="0"/>
        </a:p>
      </dsp:txBody>
      <dsp:txXfrm>
        <a:off x="750385" y="2382"/>
        <a:ext cx="2228065" cy="1485376"/>
      </dsp:txXfrm>
    </dsp:sp>
    <dsp:sp modelId="{7C484A91-DF68-4B23-A151-0B0E3343D728}">
      <dsp:nvSpPr>
        <dsp:cNvPr id="0" name=""/>
        <dsp:cNvSpPr/>
      </dsp:nvSpPr>
      <dsp:spPr>
        <a:xfrm>
          <a:off x="3238391" y="128639"/>
          <a:ext cx="3082156" cy="1232862"/>
        </a:xfrm>
        <a:prstGeom prst="chevron">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l" defTabSz="400050">
            <a:lnSpc>
              <a:spcPct val="90000"/>
            </a:lnSpc>
            <a:spcBef>
              <a:spcPct val="0"/>
            </a:spcBef>
            <a:spcAft>
              <a:spcPct val="35000"/>
            </a:spcAft>
          </a:pPr>
          <a:r>
            <a:rPr lang="en-US" sz="900" kern="1200" smtClean="0"/>
            <a:t>Trygghet</a:t>
          </a:r>
          <a:r>
            <a:rPr lang="en-US" sz="900" kern="1200" dirty="0" smtClean="0"/>
            <a:t/>
          </a:r>
          <a:br>
            <a:rPr lang="en-US" sz="900" kern="1200" dirty="0" smtClean="0"/>
          </a:br>
          <a:r>
            <a:rPr lang="en-US" sz="900" kern="1200" dirty="0" err="1" smtClean="0"/>
            <a:t>Respekt</a:t>
          </a:r>
          <a:r>
            <a:rPr lang="en-US" sz="900" kern="1200" dirty="0" smtClean="0"/>
            <a:t/>
          </a:r>
          <a:br>
            <a:rPr lang="en-US" sz="900" kern="1200" dirty="0" smtClean="0"/>
          </a:br>
          <a:r>
            <a:rPr lang="sv-SE" sz="900" kern="1200" dirty="0" smtClean="0"/>
            <a:t>Allas plats i AIK Handboll</a:t>
          </a:r>
          <a:br>
            <a:rPr lang="sv-SE" sz="900" kern="1200" dirty="0" smtClean="0"/>
          </a:br>
          <a:r>
            <a:rPr lang="en-US" sz="900" kern="1200" dirty="0" err="1" smtClean="0"/>
            <a:t>Engagemang</a:t>
          </a:r>
          <a:r>
            <a:rPr lang="en-US" sz="900" kern="1200" dirty="0" smtClean="0"/>
            <a:t> </a:t>
          </a:r>
          <a:endParaRPr lang="en-US" sz="900" kern="1200" dirty="0"/>
        </a:p>
      </dsp:txBody>
      <dsp:txXfrm>
        <a:off x="3854822" y="128639"/>
        <a:ext cx="1849294" cy="1232862"/>
      </dsp:txXfrm>
    </dsp:sp>
    <dsp:sp modelId="{E6921BA1-C111-4DB6-A7BE-E402EA6E3325}">
      <dsp:nvSpPr>
        <dsp:cNvPr id="0" name=""/>
        <dsp:cNvSpPr/>
      </dsp:nvSpPr>
      <dsp:spPr>
        <a:xfrm>
          <a:off x="5889046" y="128639"/>
          <a:ext cx="3082156" cy="1232862"/>
        </a:xfrm>
        <a:prstGeom prst="chevron">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l" defTabSz="400050">
            <a:lnSpc>
              <a:spcPct val="90000"/>
            </a:lnSpc>
            <a:spcBef>
              <a:spcPct val="0"/>
            </a:spcBef>
            <a:spcAft>
              <a:spcPct val="35000"/>
            </a:spcAft>
          </a:pPr>
          <a:r>
            <a:rPr lang="en-US" sz="900" kern="1200" dirty="0" err="1" smtClean="0"/>
            <a:t>Välkomnande</a:t>
          </a:r>
          <a:r>
            <a:rPr lang="en-US" sz="900" kern="1200" dirty="0" smtClean="0"/>
            <a:t> </a:t>
          </a:r>
          <a:r>
            <a:rPr lang="en-US" sz="900" kern="1200" dirty="0" err="1" smtClean="0"/>
            <a:t>gentemot</a:t>
          </a:r>
          <a:r>
            <a:rPr lang="en-US" sz="900" kern="1200" dirty="0" smtClean="0"/>
            <a:t> </a:t>
          </a:r>
          <a:r>
            <a:rPr lang="en-US" sz="900" kern="1200" dirty="0" err="1" smtClean="0"/>
            <a:t>alla</a:t>
          </a:r>
          <a:r>
            <a:rPr lang="en-US" sz="900" kern="1200" dirty="0" smtClean="0"/>
            <a:t> </a:t>
          </a:r>
          <a:br>
            <a:rPr lang="en-US" sz="900" kern="1200" dirty="0" smtClean="0"/>
          </a:br>
          <a:r>
            <a:rPr lang="en-US" sz="900" kern="1200" dirty="0" err="1" smtClean="0"/>
            <a:t>Hälsa</a:t>
          </a:r>
          <a:r>
            <a:rPr lang="en-US" sz="900" kern="1200" dirty="0" smtClean="0"/>
            <a:t> </a:t>
          </a:r>
          <a:r>
            <a:rPr lang="en-US" sz="900" kern="1200" dirty="0" err="1" smtClean="0"/>
            <a:t>på</a:t>
          </a:r>
          <a:r>
            <a:rPr lang="en-US" sz="900" kern="1200" dirty="0" smtClean="0"/>
            <a:t> </a:t>
          </a:r>
          <a:r>
            <a:rPr lang="en-US" sz="900" kern="1200" dirty="0" err="1" smtClean="0"/>
            <a:t>varandra</a:t>
          </a:r>
          <a:r>
            <a:rPr lang="en-US" sz="900" kern="1200" dirty="0" smtClean="0"/>
            <a:t> </a:t>
          </a:r>
          <a:br>
            <a:rPr lang="en-US" sz="900" kern="1200" dirty="0" smtClean="0"/>
          </a:br>
          <a:r>
            <a:rPr lang="en-US" sz="900" kern="1200" dirty="0" smtClean="0"/>
            <a:t>P</a:t>
          </a:r>
          <a:r>
            <a:rPr lang="sv-SE" sz="900" kern="1200" dirty="0" smtClean="0"/>
            <a:t>rata med inte om varandra</a:t>
          </a:r>
          <a:br>
            <a:rPr lang="sv-SE" sz="900" kern="1200" dirty="0" smtClean="0"/>
          </a:br>
          <a:r>
            <a:rPr lang="sv-SE" sz="900" kern="1200" dirty="0" smtClean="0"/>
            <a:t>Individens plats, rätt och ansvar</a:t>
          </a:r>
          <a:br>
            <a:rPr lang="sv-SE" sz="900" kern="1200" dirty="0" smtClean="0"/>
          </a:br>
          <a:r>
            <a:rPr lang="sv-SE" sz="900" kern="1200" dirty="0" smtClean="0"/>
            <a:t>Visa respekt på och utanför planen</a:t>
          </a:r>
          <a:br>
            <a:rPr lang="sv-SE" sz="900" kern="1200" dirty="0" smtClean="0"/>
          </a:br>
          <a:r>
            <a:rPr lang="sv-SE" sz="900" kern="1200" dirty="0" smtClean="0"/>
            <a:t>Samarbete med alla i föreningen handbollsskola till senior. </a:t>
          </a:r>
          <a:endParaRPr lang="en-US" sz="900" kern="1200" dirty="0"/>
        </a:p>
      </dsp:txBody>
      <dsp:txXfrm>
        <a:off x="6505477" y="128639"/>
        <a:ext cx="1849294" cy="1232862"/>
      </dsp:txXfrm>
    </dsp:sp>
    <dsp:sp modelId="{F3B0AC0A-21C1-4851-A393-BB0005C7135C}">
      <dsp:nvSpPr>
        <dsp:cNvPr id="0" name=""/>
        <dsp:cNvSpPr/>
      </dsp:nvSpPr>
      <dsp:spPr>
        <a:xfrm>
          <a:off x="7697" y="1695711"/>
          <a:ext cx="3713441" cy="1485376"/>
        </a:xfrm>
        <a:prstGeom prst="chevron">
          <a:avLst/>
        </a:prstGeom>
        <a:solidFill>
          <a:schemeClr val="accent4">
            <a:shade val="50000"/>
            <a:hueOff val="0"/>
            <a:satOff val="-774"/>
            <a:lumOff val="347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en-US" sz="3100" kern="1200" dirty="0" err="1" smtClean="0"/>
            <a:t>Gemenskap</a:t>
          </a:r>
          <a:endParaRPr lang="en-US" sz="3100" kern="1200" dirty="0"/>
        </a:p>
      </dsp:txBody>
      <dsp:txXfrm>
        <a:off x="750385" y="1695711"/>
        <a:ext cx="2228065" cy="1485376"/>
      </dsp:txXfrm>
    </dsp:sp>
    <dsp:sp modelId="{93D9ADBF-C259-44A6-8AB4-DCE90F0ED69D}">
      <dsp:nvSpPr>
        <dsp:cNvPr id="0" name=""/>
        <dsp:cNvSpPr/>
      </dsp:nvSpPr>
      <dsp:spPr>
        <a:xfrm>
          <a:off x="3238391" y="1821968"/>
          <a:ext cx="3082156" cy="1232862"/>
        </a:xfrm>
        <a:prstGeom prst="chevron">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l" defTabSz="400050">
            <a:lnSpc>
              <a:spcPct val="90000"/>
            </a:lnSpc>
            <a:spcBef>
              <a:spcPct val="0"/>
            </a:spcBef>
            <a:spcAft>
              <a:spcPct val="35000"/>
            </a:spcAft>
          </a:pPr>
          <a:r>
            <a:rPr lang="en-US" sz="900" kern="1200" dirty="0" err="1" smtClean="0"/>
            <a:t>Lustfylld</a:t>
          </a:r>
          <a:r>
            <a:rPr lang="en-US" sz="900" kern="1200" dirty="0" smtClean="0"/>
            <a:t> </a:t>
          </a:r>
          <a:r>
            <a:rPr lang="en-US" sz="900" kern="1200" dirty="0" err="1" smtClean="0"/>
            <a:t>verksamhet</a:t>
          </a:r>
          <a:r>
            <a:rPr lang="en-US" sz="900" kern="1200" dirty="0" smtClean="0"/>
            <a:t/>
          </a:r>
          <a:br>
            <a:rPr lang="en-US" sz="900" kern="1200" dirty="0" smtClean="0"/>
          </a:br>
          <a:r>
            <a:rPr lang="en-US" sz="900" kern="1200" dirty="0" smtClean="0"/>
            <a:t>Motivation</a:t>
          </a:r>
          <a:br>
            <a:rPr lang="en-US" sz="900" kern="1200" dirty="0" smtClean="0"/>
          </a:br>
          <a:r>
            <a:rPr lang="en-US" sz="900" kern="1200" dirty="0" smtClean="0"/>
            <a:t>Passion </a:t>
          </a:r>
          <a:endParaRPr lang="en-US" sz="900" kern="1200" dirty="0"/>
        </a:p>
      </dsp:txBody>
      <dsp:txXfrm>
        <a:off x="3854822" y="1821968"/>
        <a:ext cx="1849294" cy="1232862"/>
      </dsp:txXfrm>
    </dsp:sp>
    <dsp:sp modelId="{C1992D3C-1F56-4157-B14D-F87FCF443EAD}">
      <dsp:nvSpPr>
        <dsp:cNvPr id="0" name=""/>
        <dsp:cNvSpPr/>
      </dsp:nvSpPr>
      <dsp:spPr>
        <a:xfrm>
          <a:off x="5889046" y="1821968"/>
          <a:ext cx="3082156" cy="1232862"/>
        </a:xfrm>
        <a:prstGeom prst="chevron">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l" defTabSz="400050">
            <a:lnSpc>
              <a:spcPct val="90000"/>
            </a:lnSpc>
            <a:spcBef>
              <a:spcPct val="0"/>
            </a:spcBef>
            <a:spcAft>
              <a:spcPct val="35000"/>
            </a:spcAft>
          </a:pPr>
          <a:r>
            <a:rPr lang="sv-SE" sz="900" kern="1200" dirty="0" smtClean="0"/>
            <a:t>Visa känslor med ett ansvar</a:t>
          </a:r>
          <a:br>
            <a:rPr lang="sv-SE" sz="900" kern="1200" dirty="0" smtClean="0"/>
          </a:br>
          <a:r>
            <a:rPr lang="sv-SE" sz="900" kern="1200" dirty="0" smtClean="0"/>
            <a:t>Visa uppskattning och ge bekräftelse</a:t>
          </a:r>
          <a:br>
            <a:rPr lang="sv-SE" sz="900" kern="1200" dirty="0" smtClean="0"/>
          </a:br>
          <a:r>
            <a:rPr lang="en-US" sz="900" kern="1200" dirty="0" err="1" smtClean="0"/>
            <a:t>Inbjuda</a:t>
          </a:r>
          <a:r>
            <a:rPr lang="en-US" sz="900" kern="1200" dirty="0" smtClean="0"/>
            <a:t> till </a:t>
          </a:r>
          <a:r>
            <a:rPr lang="en-US" sz="900" kern="1200" dirty="0" err="1" smtClean="0"/>
            <a:t>delaktighet</a:t>
          </a:r>
          <a:r>
            <a:rPr lang="en-US" sz="900" kern="1200" dirty="0" smtClean="0"/>
            <a:t/>
          </a:r>
          <a:br>
            <a:rPr lang="en-US" sz="900" kern="1200" dirty="0" smtClean="0"/>
          </a:br>
          <a:r>
            <a:rPr lang="en-US" sz="900" kern="1200" dirty="0" err="1" smtClean="0"/>
            <a:t>Aktiviteter</a:t>
          </a:r>
          <a:r>
            <a:rPr lang="en-US" sz="900" kern="1200" dirty="0" smtClean="0"/>
            <a:t> </a:t>
          </a:r>
          <a:r>
            <a:rPr lang="en-US" sz="900" kern="1200" dirty="0" err="1" smtClean="0"/>
            <a:t>utanför</a:t>
          </a:r>
          <a:r>
            <a:rPr lang="en-US" sz="900" kern="1200" dirty="0" smtClean="0"/>
            <a:t> </a:t>
          </a:r>
          <a:r>
            <a:rPr lang="en-US" sz="900" kern="1200" dirty="0" err="1" smtClean="0"/>
            <a:t>handbollsplanen</a:t>
          </a:r>
          <a:r>
            <a:rPr lang="en-US" sz="900" kern="1200" dirty="0" smtClean="0"/>
            <a:t> </a:t>
          </a:r>
          <a:endParaRPr lang="en-US" sz="900" kern="1200" dirty="0"/>
        </a:p>
      </dsp:txBody>
      <dsp:txXfrm>
        <a:off x="6505477" y="1821968"/>
        <a:ext cx="1849294" cy="1232862"/>
      </dsp:txXfrm>
    </dsp:sp>
    <dsp:sp modelId="{CC09D712-D36B-4828-AC12-409A571DDE3D}">
      <dsp:nvSpPr>
        <dsp:cNvPr id="0" name=""/>
        <dsp:cNvSpPr/>
      </dsp:nvSpPr>
      <dsp:spPr>
        <a:xfrm>
          <a:off x="7697" y="3389041"/>
          <a:ext cx="3713441" cy="1485376"/>
        </a:xfrm>
        <a:prstGeom prst="chevron">
          <a:avLst/>
        </a:prstGeom>
        <a:solidFill>
          <a:schemeClr val="accent4">
            <a:shade val="50000"/>
            <a:hueOff val="0"/>
            <a:satOff val="-774"/>
            <a:lumOff val="347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en-US" sz="3100" kern="1200" dirty="0" err="1" smtClean="0"/>
            <a:t>Utveckling</a:t>
          </a:r>
          <a:endParaRPr lang="en-US" sz="3100" kern="1200" dirty="0"/>
        </a:p>
      </dsp:txBody>
      <dsp:txXfrm>
        <a:off x="750385" y="3389041"/>
        <a:ext cx="2228065" cy="1485376"/>
      </dsp:txXfrm>
    </dsp:sp>
    <dsp:sp modelId="{13B6D767-6A83-4455-80FE-D698DB91EB7C}">
      <dsp:nvSpPr>
        <dsp:cNvPr id="0" name=""/>
        <dsp:cNvSpPr/>
      </dsp:nvSpPr>
      <dsp:spPr>
        <a:xfrm>
          <a:off x="3238391" y="3515298"/>
          <a:ext cx="3082156" cy="1232862"/>
        </a:xfrm>
        <a:prstGeom prst="chevron">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l" defTabSz="400050">
            <a:lnSpc>
              <a:spcPct val="90000"/>
            </a:lnSpc>
            <a:spcBef>
              <a:spcPct val="0"/>
            </a:spcBef>
            <a:spcAft>
              <a:spcPct val="35000"/>
            </a:spcAft>
          </a:pPr>
          <a:r>
            <a:rPr lang="en-US" sz="900" kern="1200" dirty="0" err="1" smtClean="0"/>
            <a:t>Utmaningar</a:t>
          </a:r>
          <a:r>
            <a:rPr lang="en-US" sz="900" kern="1200" dirty="0" smtClean="0"/>
            <a:t> </a:t>
          </a:r>
          <a:r>
            <a:rPr lang="en-US" sz="900" kern="1200" dirty="0" err="1" smtClean="0"/>
            <a:t>på</a:t>
          </a:r>
          <a:r>
            <a:rPr lang="en-US" sz="900" kern="1200" dirty="0" smtClean="0"/>
            <a:t> </a:t>
          </a:r>
          <a:r>
            <a:rPr lang="en-US" sz="900" kern="1200" dirty="0" err="1" smtClean="0"/>
            <a:t>individnivå</a:t>
          </a:r>
          <a:r>
            <a:rPr lang="en-US" sz="900" kern="1200" dirty="0" smtClean="0"/>
            <a:t/>
          </a:r>
          <a:br>
            <a:rPr lang="en-US" sz="900" kern="1200" dirty="0" smtClean="0"/>
          </a:br>
          <a:r>
            <a:rPr lang="sv-SE" sz="900" kern="1200" dirty="0" smtClean="0"/>
            <a:t>Tydlighet kring mål och visioner för varje nivå</a:t>
          </a:r>
          <a:br>
            <a:rPr lang="sv-SE" sz="900" kern="1200" dirty="0" smtClean="0"/>
          </a:br>
          <a:r>
            <a:rPr lang="sv-SE" sz="900" kern="1200" dirty="0" smtClean="0"/>
            <a:t>Anpassad utbildning; ledare, tränare, spelare, föräldrarTydlighet kring ansvar och förväntningar</a:t>
          </a:r>
          <a:br>
            <a:rPr lang="sv-SE" sz="900" kern="1200" dirty="0" smtClean="0"/>
          </a:br>
          <a:r>
            <a:rPr lang="sv-SE" sz="900" kern="1200" dirty="0" smtClean="0"/>
            <a:t>Kreativitet i alla avseenden; träning, utbildningar, rekryteringar </a:t>
          </a:r>
          <a:br>
            <a:rPr lang="sv-SE" sz="900" kern="1200" dirty="0" smtClean="0"/>
          </a:br>
          <a:r>
            <a:rPr lang="en-US" sz="900" kern="1200" dirty="0" err="1" smtClean="0"/>
            <a:t>Kvalité</a:t>
          </a:r>
          <a:r>
            <a:rPr lang="en-US" sz="900" kern="1200" dirty="0" smtClean="0"/>
            <a:t> </a:t>
          </a:r>
          <a:r>
            <a:rPr lang="en-US" sz="900" kern="1200" dirty="0" err="1" smtClean="0"/>
            <a:t>i</a:t>
          </a:r>
          <a:r>
            <a:rPr lang="en-US" sz="900" kern="1200" dirty="0" smtClean="0"/>
            <a:t> </a:t>
          </a:r>
          <a:r>
            <a:rPr lang="en-US" sz="900" kern="1200" dirty="0" err="1" smtClean="0"/>
            <a:t>vardagen</a:t>
          </a:r>
          <a:r>
            <a:rPr lang="en-US" sz="900" kern="1200" dirty="0" smtClean="0"/>
            <a:t> </a:t>
          </a:r>
          <a:endParaRPr lang="en-US" sz="900" kern="1200" dirty="0"/>
        </a:p>
      </dsp:txBody>
      <dsp:txXfrm>
        <a:off x="3854822" y="3515298"/>
        <a:ext cx="1849294" cy="1232862"/>
      </dsp:txXfrm>
    </dsp:sp>
    <dsp:sp modelId="{B2814401-7803-44FA-96BC-E13FCB912A62}">
      <dsp:nvSpPr>
        <dsp:cNvPr id="0" name=""/>
        <dsp:cNvSpPr/>
      </dsp:nvSpPr>
      <dsp:spPr>
        <a:xfrm>
          <a:off x="5889046" y="3515298"/>
          <a:ext cx="3082156" cy="1232862"/>
        </a:xfrm>
        <a:prstGeom prst="chevron">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l" defTabSz="400050">
            <a:lnSpc>
              <a:spcPct val="90000"/>
            </a:lnSpc>
            <a:spcBef>
              <a:spcPct val="0"/>
            </a:spcBef>
            <a:spcAft>
              <a:spcPct val="35000"/>
            </a:spcAft>
          </a:pPr>
          <a:r>
            <a:rPr lang="en-US" sz="900" kern="1200" smtClean="0"/>
            <a:t>Uppföljningar</a:t>
          </a:r>
          <a:r>
            <a:rPr lang="en-US" sz="900" kern="1200" dirty="0" smtClean="0"/>
            <a:t/>
          </a:r>
          <a:br>
            <a:rPr lang="en-US" sz="900" kern="1200" dirty="0" smtClean="0"/>
          </a:br>
          <a:r>
            <a:rPr lang="sv-SE" sz="900" kern="1200" dirty="0" smtClean="0"/>
            <a:t>Besöka och få besök av andra lag inom AIK </a:t>
          </a:r>
          <a:br>
            <a:rPr lang="sv-SE" sz="900" kern="1200" dirty="0" smtClean="0"/>
          </a:br>
          <a:r>
            <a:rPr lang="sv-SE" sz="900" kern="1200" dirty="0" smtClean="0"/>
            <a:t>Besöka och få besök av andra lag</a:t>
          </a:r>
          <a:br>
            <a:rPr lang="sv-SE" sz="900" kern="1200" dirty="0" smtClean="0"/>
          </a:br>
          <a:r>
            <a:rPr lang="sv-SE" sz="900" kern="1200" dirty="0" smtClean="0"/>
            <a:t>Erbjuda mentorer till ledare och spelare</a:t>
          </a:r>
          <a:br>
            <a:rPr lang="sv-SE" sz="900" kern="1200" dirty="0" smtClean="0"/>
          </a:br>
          <a:r>
            <a:rPr lang="en-US" sz="900" kern="1200" dirty="0" err="1" smtClean="0"/>
            <a:t>Erbjuda</a:t>
          </a:r>
          <a:r>
            <a:rPr lang="en-US" sz="900" kern="1200" dirty="0" smtClean="0"/>
            <a:t> </a:t>
          </a:r>
          <a:r>
            <a:rPr lang="en-US" sz="900" kern="1200" dirty="0" err="1" smtClean="0"/>
            <a:t>livslång</a:t>
          </a:r>
          <a:r>
            <a:rPr lang="en-US" sz="900" kern="1200" dirty="0" smtClean="0"/>
            <a:t> </a:t>
          </a:r>
          <a:r>
            <a:rPr lang="en-US" sz="900" kern="1200" dirty="0" err="1" smtClean="0"/>
            <a:t>idrott</a:t>
          </a:r>
          <a:r>
            <a:rPr lang="en-US" sz="900" kern="1200" dirty="0" smtClean="0"/>
            <a:t> </a:t>
          </a:r>
          <a:endParaRPr lang="en-US" sz="900" kern="1200" dirty="0"/>
        </a:p>
      </dsp:txBody>
      <dsp:txXfrm>
        <a:off x="6505477" y="3515298"/>
        <a:ext cx="1849294" cy="1232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B0057-5D89-4B4B-9757-E010B211AFAE}">
      <dsp:nvSpPr>
        <dsp:cNvPr id="0" name=""/>
        <dsp:cNvSpPr/>
      </dsp:nvSpPr>
      <dsp:spPr>
        <a:xfrm>
          <a:off x="1332970" y="2481"/>
          <a:ext cx="3713291" cy="1485316"/>
        </a:xfrm>
        <a:prstGeom prst="chevron">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kern="1200" dirty="0" err="1" smtClean="0"/>
            <a:t>Modig</a:t>
          </a:r>
          <a:endParaRPr lang="en-US" sz="3500" kern="1200" dirty="0"/>
        </a:p>
      </dsp:txBody>
      <dsp:txXfrm>
        <a:off x="2075628" y="2481"/>
        <a:ext cx="2227975" cy="1485316"/>
      </dsp:txXfrm>
    </dsp:sp>
    <dsp:sp modelId="{7C484A91-DF68-4B23-A151-0B0E3343D728}">
      <dsp:nvSpPr>
        <dsp:cNvPr id="0" name=""/>
        <dsp:cNvSpPr/>
      </dsp:nvSpPr>
      <dsp:spPr>
        <a:xfrm>
          <a:off x="4563533" y="128732"/>
          <a:ext cx="3082031" cy="1232812"/>
        </a:xfrm>
        <a:prstGeom prst="chevron">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l" defTabSz="488950">
            <a:lnSpc>
              <a:spcPct val="90000"/>
            </a:lnSpc>
            <a:spcBef>
              <a:spcPct val="0"/>
            </a:spcBef>
            <a:spcAft>
              <a:spcPct val="35000"/>
            </a:spcAft>
          </a:pPr>
          <a:r>
            <a:rPr lang="sv-SE" sz="1100" kern="1200" dirty="0" smtClean="0"/>
            <a:t> . Vi uppträder schysst mot alla våra klubbkamrater och motståndare, samt att vi följer alla policys och etiska regler som förbunden satt upp. Domare och funktionärer skall behandlas som om de vore våra klubbkamrater.</a:t>
          </a:r>
          <a:endParaRPr lang="en-US" sz="1100" kern="1200" dirty="0"/>
        </a:p>
      </dsp:txBody>
      <dsp:txXfrm>
        <a:off x="5179939" y="128732"/>
        <a:ext cx="1849219" cy="1232812"/>
      </dsp:txXfrm>
    </dsp:sp>
    <dsp:sp modelId="{951DBCFC-0A95-4D66-9609-EF553B4A621D}">
      <dsp:nvSpPr>
        <dsp:cNvPr id="0" name=""/>
        <dsp:cNvSpPr/>
      </dsp:nvSpPr>
      <dsp:spPr>
        <a:xfrm>
          <a:off x="1332970" y="1695741"/>
          <a:ext cx="3713291" cy="1485316"/>
        </a:xfrm>
        <a:prstGeom prst="chevron">
          <a:avLst/>
        </a:prstGeom>
        <a:solidFill>
          <a:schemeClr val="accent4">
            <a:shade val="50000"/>
            <a:hueOff val="0"/>
            <a:satOff val="-774"/>
            <a:lumOff val="347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kern="1200" dirty="0" err="1" smtClean="0"/>
            <a:t>Engagerad</a:t>
          </a:r>
          <a:endParaRPr lang="en-US" sz="3500" kern="1200" dirty="0" smtClean="0"/>
        </a:p>
      </dsp:txBody>
      <dsp:txXfrm>
        <a:off x="2075628" y="1695741"/>
        <a:ext cx="2227975" cy="1485316"/>
      </dsp:txXfrm>
    </dsp:sp>
    <dsp:sp modelId="{93D9ADBF-C259-44A6-8AB4-DCE90F0ED69D}">
      <dsp:nvSpPr>
        <dsp:cNvPr id="0" name=""/>
        <dsp:cNvSpPr/>
      </dsp:nvSpPr>
      <dsp:spPr>
        <a:xfrm>
          <a:off x="4563533" y="1821993"/>
          <a:ext cx="3082031" cy="1232812"/>
        </a:xfrm>
        <a:prstGeom prst="chevron">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l" defTabSz="488950">
            <a:lnSpc>
              <a:spcPct val="90000"/>
            </a:lnSpc>
            <a:spcBef>
              <a:spcPct val="0"/>
            </a:spcBef>
            <a:spcAft>
              <a:spcPct val="35000"/>
            </a:spcAft>
          </a:pPr>
          <a:r>
            <a:rPr lang="en-US" sz="1100" kern="1200" dirty="0" smtClean="0"/>
            <a:t>A</a:t>
          </a:r>
          <a:r>
            <a:rPr lang="sv-SE" sz="1100" kern="1200" dirty="0" smtClean="0"/>
            <a:t>lla våra medlemmar känner sig delaktiga och är engagerade i verksamheten.</a:t>
          </a:r>
          <a:endParaRPr lang="en-US" sz="1100" kern="1200" dirty="0"/>
        </a:p>
      </dsp:txBody>
      <dsp:txXfrm>
        <a:off x="5179939" y="1821993"/>
        <a:ext cx="1849219" cy="1232812"/>
      </dsp:txXfrm>
    </dsp:sp>
    <dsp:sp modelId="{CC09D712-D36B-4828-AC12-409A571DDE3D}">
      <dsp:nvSpPr>
        <dsp:cNvPr id="0" name=""/>
        <dsp:cNvSpPr/>
      </dsp:nvSpPr>
      <dsp:spPr>
        <a:xfrm>
          <a:off x="1332970" y="3389002"/>
          <a:ext cx="3713291" cy="1485316"/>
        </a:xfrm>
        <a:prstGeom prst="chevron">
          <a:avLst/>
        </a:prstGeom>
        <a:solidFill>
          <a:schemeClr val="accent4">
            <a:shade val="50000"/>
            <a:hueOff val="0"/>
            <a:satOff val="-774"/>
            <a:lumOff val="347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kern="1200" dirty="0" err="1" smtClean="0"/>
            <a:t>Delaktig</a:t>
          </a:r>
          <a:endParaRPr lang="en-US" sz="3500" kern="1200" dirty="0"/>
        </a:p>
      </dsp:txBody>
      <dsp:txXfrm>
        <a:off x="2075628" y="3389002"/>
        <a:ext cx="2227975" cy="1485316"/>
      </dsp:txXfrm>
    </dsp:sp>
    <dsp:sp modelId="{13B6D767-6A83-4455-80FE-D698DB91EB7C}">
      <dsp:nvSpPr>
        <dsp:cNvPr id="0" name=""/>
        <dsp:cNvSpPr/>
      </dsp:nvSpPr>
      <dsp:spPr>
        <a:xfrm>
          <a:off x="4563533" y="3515254"/>
          <a:ext cx="3082031" cy="1232812"/>
        </a:xfrm>
        <a:prstGeom prst="chevron">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l" defTabSz="488950">
            <a:lnSpc>
              <a:spcPct val="90000"/>
            </a:lnSpc>
            <a:spcBef>
              <a:spcPct val="0"/>
            </a:spcBef>
            <a:spcAft>
              <a:spcPct val="35000"/>
            </a:spcAft>
          </a:pPr>
          <a:r>
            <a:rPr lang="sv-SE" sz="1100" kern="1200" dirty="0" smtClean="0"/>
            <a:t> Vi har vi roligt och trivs tillsammans.</a:t>
          </a:r>
          <a:endParaRPr lang="en-US" sz="1100" kern="1200" dirty="0"/>
        </a:p>
      </dsp:txBody>
      <dsp:txXfrm>
        <a:off x="5179939" y="3515254"/>
        <a:ext cx="1849219" cy="1232812"/>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82913" cy="501650"/>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a:spcBef>
                <a:spcPct val="0"/>
              </a:spcBef>
              <a:defRPr sz="1200">
                <a:cs typeface="+mn-cs"/>
              </a:defRPr>
            </a:lvl1pPr>
          </a:lstStyle>
          <a:p>
            <a:pPr>
              <a:defRPr/>
            </a:pPr>
            <a:r>
              <a:rPr lang="en-US" smtClean="0"/>
              <a:t> </a:t>
            </a:r>
            <a:endParaRPr lang="en-US" dirty="0"/>
          </a:p>
        </p:txBody>
      </p:sp>
      <p:sp>
        <p:nvSpPr>
          <p:cNvPr id="79875" name="Rectangle 3"/>
          <p:cNvSpPr>
            <a:spLocks noGrp="1" noChangeArrowheads="1"/>
          </p:cNvSpPr>
          <p:nvPr>
            <p:ph type="dt" sz="quarter" idx="1"/>
          </p:nvPr>
        </p:nvSpPr>
        <p:spPr bwMode="auto">
          <a:xfrm>
            <a:off x="3900488" y="0"/>
            <a:ext cx="2982912" cy="501650"/>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algn="r">
              <a:spcBef>
                <a:spcPct val="0"/>
              </a:spcBef>
              <a:defRPr sz="1200">
                <a:cs typeface="+mn-cs"/>
              </a:defRPr>
            </a:lvl1pPr>
          </a:lstStyle>
          <a:p>
            <a:pPr>
              <a:defRPr/>
            </a:pPr>
            <a:r>
              <a:rPr lang="en-US" smtClean="0"/>
              <a:t>2013-01-03 </a:t>
            </a:r>
            <a:endParaRPr lang="en-US" dirty="0"/>
          </a:p>
        </p:txBody>
      </p:sp>
      <p:sp>
        <p:nvSpPr>
          <p:cNvPr id="79876" name="Rectangle 4"/>
          <p:cNvSpPr>
            <a:spLocks noGrp="1" noChangeArrowheads="1"/>
          </p:cNvSpPr>
          <p:nvPr>
            <p:ph type="ftr" sz="quarter" idx="2"/>
          </p:nvPr>
        </p:nvSpPr>
        <p:spPr bwMode="auto">
          <a:xfrm>
            <a:off x="0" y="9515475"/>
            <a:ext cx="2982913" cy="501650"/>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a:spcBef>
                <a:spcPct val="0"/>
              </a:spcBef>
              <a:defRPr sz="1200">
                <a:cs typeface="+mn-cs"/>
              </a:defRPr>
            </a:lvl1pPr>
          </a:lstStyle>
          <a:p>
            <a:pPr>
              <a:defRPr/>
            </a:pPr>
            <a:r>
              <a:rPr lang="sv-SE" smtClean="0"/>
              <a:t>Parkvägen 4B, 169 35 Solna </a:t>
            </a:r>
            <a:endParaRPr lang="en-US" dirty="0"/>
          </a:p>
        </p:txBody>
      </p:sp>
      <p:sp>
        <p:nvSpPr>
          <p:cNvPr id="79877" name="Rectangle 5"/>
          <p:cNvSpPr>
            <a:spLocks noGrp="1" noChangeArrowheads="1"/>
          </p:cNvSpPr>
          <p:nvPr>
            <p:ph type="sldNum" sz="quarter" idx="3"/>
          </p:nvPr>
        </p:nvSpPr>
        <p:spPr bwMode="auto">
          <a:xfrm>
            <a:off x="3900488" y="9515475"/>
            <a:ext cx="2982912" cy="501650"/>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algn="r">
              <a:spcBef>
                <a:spcPct val="0"/>
              </a:spcBef>
              <a:defRPr sz="1200">
                <a:cs typeface="+mn-cs"/>
              </a:defRPr>
            </a:lvl1pPr>
          </a:lstStyle>
          <a:p>
            <a:pPr>
              <a:defRPr/>
            </a:pPr>
            <a:fld id="{1F28C992-CBB7-4CEC-B6D3-1A5F1AD09C0F}" type="slidenum">
              <a:rPr lang="en-US"/>
              <a:pPr>
                <a:defRPr/>
              </a:pPr>
              <a:t>‹#›</a:t>
            </a:fld>
            <a:endParaRPr lang="en-US" dirty="0"/>
          </a:p>
        </p:txBody>
      </p:sp>
    </p:spTree>
    <p:extLst>
      <p:ext uri="{BB962C8B-B14F-4D97-AF65-F5344CB8AC3E}">
        <p14:creationId xmlns:p14="http://schemas.microsoft.com/office/powerpoint/2010/main" val="414491729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idx="1"/>
          </p:nvPr>
        </p:nvSpPr>
        <p:spPr>
          <a:xfrm>
            <a:off x="3900488" y="0"/>
            <a:ext cx="2982912" cy="501650"/>
          </a:xfrm>
          <a:prstGeom prst="rect">
            <a:avLst/>
          </a:prstGeom>
        </p:spPr>
        <p:txBody>
          <a:bodyPr vert="horz" lIns="91440" tIns="45720" rIns="91440" bIns="45720" rtlCol="0"/>
          <a:lstStyle>
            <a:lvl1pPr algn="r">
              <a:spcBef>
                <a:spcPct val="50000"/>
              </a:spcBef>
              <a:defRPr sz="1200">
                <a:cs typeface="+mn-cs"/>
              </a:defRPr>
            </a:lvl1pPr>
          </a:lstStyle>
          <a:p>
            <a:pPr>
              <a:defRPr/>
            </a:pPr>
            <a:r>
              <a:rPr lang="en-US" smtClean="0"/>
              <a:t>2013-01-03 </a:t>
            </a:r>
            <a:endParaRPr lang="en-US" dirty="0"/>
          </a:p>
        </p:txBody>
      </p:sp>
      <p:sp>
        <p:nvSpPr>
          <p:cNvPr id="3" name="Slide Number Placeholder 2"/>
          <p:cNvSpPr>
            <a:spLocks noGrp="1"/>
          </p:cNvSpPr>
          <p:nvPr>
            <p:ph type="sldNum" sz="quarter" idx="5"/>
          </p:nvPr>
        </p:nvSpPr>
        <p:spPr>
          <a:xfrm>
            <a:off x="3900488" y="9515475"/>
            <a:ext cx="2982912" cy="501650"/>
          </a:xfrm>
          <a:prstGeom prst="rect">
            <a:avLst/>
          </a:prstGeom>
        </p:spPr>
        <p:txBody>
          <a:bodyPr vert="horz" lIns="91440" tIns="45720" rIns="91440" bIns="45720" rtlCol="0" anchor="b"/>
          <a:lstStyle>
            <a:lvl1pPr algn="r">
              <a:spcBef>
                <a:spcPct val="50000"/>
              </a:spcBef>
              <a:defRPr sz="1200">
                <a:cs typeface="+mn-cs"/>
              </a:defRPr>
            </a:lvl1pPr>
          </a:lstStyle>
          <a:p>
            <a:pPr>
              <a:defRPr/>
            </a:pPr>
            <a:fld id="{AA2656D3-923D-4727-9C2B-CAE74A60BF79}" type="slidenum">
              <a:rPr lang="en-US"/>
              <a:pPr>
                <a:defRPr/>
              </a:pPr>
              <a:t>‹#›</a:t>
            </a:fld>
            <a:endParaRPr lang="en-US" dirty="0"/>
          </a:p>
        </p:txBody>
      </p:sp>
      <p:sp>
        <p:nvSpPr>
          <p:cNvPr id="4" name="Header Placeholder 3"/>
          <p:cNvSpPr>
            <a:spLocks noGrp="1"/>
          </p:cNvSpPr>
          <p:nvPr>
            <p:ph type="hdr" sz="quarter"/>
          </p:nvPr>
        </p:nvSpPr>
        <p:spPr>
          <a:xfrm>
            <a:off x="0" y="0"/>
            <a:ext cx="2982913" cy="501650"/>
          </a:xfrm>
          <a:prstGeom prst="rect">
            <a:avLst/>
          </a:prstGeom>
        </p:spPr>
        <p:txBody>
          <a:bodyPr vert="horz" lIns="91440" tIns="45720" rIns="91440" bIns="45720" rtlCol="0"/>
          <a:lstStyle>
            <a:lvl1pPr algn="l">
              <a:spcBef>
                <a:spcPct val="50000"/>
              </a:spcBef>
              <a:defRPr sz="1200">
                <a:cs typeface="+mn-cs"/>
              </a:defRPr>
            </a:lvl1pPr>
          </a:lstStyle>
          <a:p>
            <a:pPr>
              <a:defRPr/>
            </a:pPr>
            <a:r>
              <a:rPr lang="en-US" smtClean="0"/>
              <a:t> </a:t>
            </a:r>
            <a:endParaRPr lang="en-US" dirty="0"/>
          </a:p>
        </p:txBody>
      </p:sp>
      <p:sp>
        <p:nvSpPr>
          <p:cNvPr id="5" name="Slide Image Placeholder 4"/>
          <p:cNvSpPr>
            <a:spLocks noGrp="1" noRot="1" noChangeAspect="1"/>
          </p:cNvSpPr>
          <p:nvPr>
            <p:ph type="sldImg" idx="2"/>
          </p:nvPr>
        </p:nvSpPr>
        <p:spPr>
          <a:xfrm>
            <a:off x="938213" y="750888"/>
            <a:ext cx="5008562" cy="37576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6" name="Footer Placeholder 5"/>
          <p:cNvSpPr>
            <a:spLocks noGrp="1"/>
          </p:cNvSpPr>
          <p:nvPr>
            <p:ph type="ftr" sz="quarter" idx="4"/>
          </p:nvPr>
        </p:nvSpPr>
        <p:spPr>
          <a:xfrm>
            <a:off x="0" y="9515475"/>
            <a:ext cx="2982913" cy="501650"/>
          </a:xfrm>
          <a:prstGeom prst="rect">
            <a:avLst/>
          </a:prstGeom>
        </p:spPr>
        <p:txBody>
          <a:bodyPr vert="horz" lIns="91440" tIns="45720" rIns="91440" bIns="45720" rtlCol="0" anchor="b"/>
          <a:lstStyle>
            <a:lvl1pPr algn="l">
              <a:spcBef>
                <a:spcPct val="50000"/>
              </a:spcBef>
              <a:defRPr sz="1200">
                <a:cs typeface="+mn-cs"/>
              </a:defRPr>
            </a:lvl1pPr>
          </a:lstStyle>
          <a:p>
            <a:pPr>
              <a:defRPr/>
            </a:pPr>
            <a:r>
              <a:rPr lang="sv-SE" smtClean="0"/>
              <a:t>Parkvägen 4B, 169 35 Solna </a:t>
            </a:r>
            <a:endParaRPr lang="en-US" dirty="0"/>
          </a:p>
        </p:txBody>
      </p:sp>
      <p:sp>
        <p:nvSpPr>
          <p:cNvPr id="7" name="Notes Placeholder 6"/>
          <p:cNvSpPr>
            <a:spLocks noGrp="1"/>
          </p:cNvSpPr>
          <p:nvPr>
            <p:ph type="body" sz="quarter" idx="3"/>
          </p:nvPr>
        </p:nvSpPr>
        <p:spPr>
          <a:xfrm>
            <a:off x="688975" y="4759325"/>
            <a:ext cx="5507038" cy="45085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81645269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316"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defRPr/>
            </a:pPr>
            <a:r>
              <a:rPr lang="en-US" sz="1200" smtClean="0"/>
              <a:t>2013-01-03 </a:t>
            </a:r>
          </a:p>
        </p:txBody>
      </p:sp>
      <p:sp>
        <p:nvSpPr>
          <p:cNvPr id="13317"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defRPr/>
            </a:pPr>
            <a:r>
              <a:rPr lang="sv-SE" sz="1200" smtClean="0"/>
              <a:t>Parkvägen 4B, 169 35 Solna </a:t>
            </a:r>
            <a:endParaRPr lang="en-US" sz="1200" smtClean="0"/>
          </a:p>
        </p:txBody>
      </p:sp>
      <p:sp>
        <p:nvSpPr>
          <p:cNvPr id="13318" name="Slide Number Placeholder 7"/>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defRPr/>
            </a:pPr>
            <a:fld id="{5DE266B1-30A9-4722-8A8E-42BCD19D1667}" type="slidenum">
              <a:rPr lang="en-US" sz="1200" smtClean="0"/>
              <a:t>1</a:t>
            </a:fld>
            <a:endParaRPr lang="en-US" sz="1200" smtClean="0"/>
          </a:p>
        </p:txBody>
      </p:sp>
      <p:sp>
        <p:nvSpPr>
          <p:cNvPr id="13319" name="Header Placeholder 8"/>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defRPr/>
            </a:pPr>
            <a:r>
              <a:rPr lang="en-US" sz="1200" smtClean="0"/>
              <a:t> </a:t>
            </a:r>
          </a:p>
        </p:txBody>
      </p:sp>
    </p:spTree>
    <p:extLst>
      <p:ext uri="{BB962C8B-B14F-4D97-AF65-F5344CB8AC3E}">
        <p14:creationId xmlns:p14="http://schemas.microsoft.com/office/powerpoint/2010/main" val="73330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340"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defRPr/>
            </a:pPr>
            <a:r>
              <a:rPr lang="en-US" sz="1200" smtClean="0"/>
              <a:t>2013-01-03 </a:t>
            </a:r>
          </a:p>
        </p:txBody>
      </p:sp>
      <p:sp>
        <p:nvSpPr>
          <p:cNvPr id="1434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defRPr/>
            </a:pPr>
            <a:fld id="{16162824-D5BD-43F2-AE07-339360120125}" type="slidenum">
              <a:rPr lang="en-US" sz="1200" smtClean="0"/>
              <a:t>2</a:t>
            </a:fld>
            <a:endParaRPr lang="en-US" sz="1200" smtClean="0"/>
          </a:p>
        </p:txBody>
      </p:sp>
      <p:sp>
        <p:nvSpPr>
          <p:cNvPr id="14342" name="Header Placeholder 5"/>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defRPr/>
            </a:pPr>
            <a:r>
              <a:rPr lang="en-US" sz="1200" smtClean="0"/>
              <a:t> </a:t>
            </a:r>
          </a:p>
        </p:txBody>
      </p:sp>
      <p:sp>
        <p:nvSpPr>
          <p:cNvPr id="14343" name="Footer Placeholder 6"/>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defRPr/>
            </a:pPr>
            <a:r>
              <a:rPr lang="sv-SE" sz="1200" smtClean="0"/>
              <a:t>Parkvägen 4B, 169 35 Solna </a:t>
            </a:r>
            <a:endParaRPr lang="en-US" sz="1200" smtClean="0"/>
          </a:p>
        </p:txBody>
      </p:sp>
    </p:spTree>
    <p:extLst>
      <p:ext uri="{BB962C8B-B14F-4D97-AF65-F5344CB8AC3E}">
        <p14:creationId xmlns:p14="http://schemas.microsoft.com/office/powerpoint/2010/main" val="112012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2013-01-03 </a:t>
            </a:r>
            <a:endParaRPr lang="en-US" dirty="0"/>
          </a:p>
        </p:txBody>
      </p:sp>
      <p:sp>
        <p:nvSpPr>
          <p:cNvPr id="5" name="Slide Number Placeholder 4"/>
          <p:cNvSpPr>
            <a:spLocks noGrp="1"/>
          </p:cNvSpPr>
          <p:nvPr>
            <p:ph type="sldNum" sz="quarter" idx="11"/>
          </p:nvPr>
        </p:nvSpPr>
        <p:spPr/>
        <p:txBody>
          <a:bodyPr/>
          <a:lstStyle/>
          <a:p>
            <a:pPr>
              <a:defRPr/>
            </a:pPr>
            <a:fld id="{AA2656D3-923D-4727-9C2B-CAE74A60BF79}" type="slidenum">
              <a:rPr lang="en-US" smtClean="0"/>
              <a:pPr>
                <a:defRPr/>
              </a:pPr>
              <a:t>3</a:t>
            </a:fld>
            <a:endParaRPr lang="en-US" dirty="0"/>
          </a:p>
        </p:txBody>
      </p:sp>
      <p:sp>
        <p:nvSpPr>
          <p:cNvPr id="6" name="Header Placeholder 5"/>
          <p:cNvSpPr>
            <a:spLocks noGrp="1"/>
          </p:cNvSpPr>
          <p:nvPr>
            <p:ph type="hdr" sz="quarter" idx="12"/>
          </p:nvPr>
        </p:nvSpPr>
        <p:spPr/>
        <p:txBody>
          <a:bodyPr/>
          <a:lstStyle/>
          <a:p>
            <a:pPr>
              <a:defRPr/>
            </a:pPr>
            <a:r>
              <a:rPr lang="en-US" smtClean="0"/>
              <a:t> </a:t>
            </a:r>
            <a:endParaRPr lang="en-US" dirty="0"/>
          </a:p>
        </p:txBody>
      </p:sp>
      <p:sp>
        <p:nvSpPr>
          <p:cNvPr id="7" name="Footer Placeholder 6"/>
          <p:cNvSpPr>
            <a:spLocks noGrp="1"/>
          </p:cNvSpPr>
          <p:nvPr>
            <p:ph type="ftr" sz="quarter" idx="13"/>
          </p:nvPr>
        </p:nvSpPr>
        <p:spPr/>
        <p:txBody>
          <a:bodyPr/>
          <a:lstStyle/>
          <a:p>
            <a:pPr>
              <a:defRPr/>
            </a:pPr>
            <a:r>
              <a:rPr lang="sv-SE" smtClean="0"/>
              <a:t>Parkvägen 4B, 169 35 Solna </a:t>
            </a:r>
            <a:endParaRPr lang="en-US" dirty="0"/>
          </a:p>
        </p:txBody>
      </p:sp>
    </p:spTree>
    <p:extLst>
      <p:ext uri="{BB962C8B-B14F-4D97-AF65-F5344CB8AC3E}">
        <p14:creationId xmlns:p14="http://schemas.microsoft.com/office/powerpoint/2010/main" val="201302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340"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smtClean="0">
                <a:ln>
                  <a:noFill/>
                </a:ln>
                <a:solidFill>
                  <a:srgbClr val="000000"/>
                </a:solidFill>
                <a:effectLst/>
                <a:uLnTx/>
                <a:uFillTx/>
                <a:latin typeface="Arial" charset="0"/>
                <a:ea typeface="+mn-ea"/>
                <a:cs typeface="+mn-cs"/>
              </a:rPr>
              <a:t>2014-01-10 </a:t>
            </a:r>
          </a:p>
        </p:txBody>
      </p:sp>
      <p:sp>
        <p:nvSpPr>
          <p:cNvPr id="1434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8F74238F-83AD-477D-B10D-AB9306BDA3B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8</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4342" name="Header Placeholder 5"/>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smtClean="0">
                <a:ln>
                  <a:noFill/>
                </a:ln>
                <a:solidFill>
                  <a:srgbClr val="000000"/>
                </a:solidFill>
                <a:effectLst/>
                <a:uLnTx/>
                <a:uFillTx/>
                <a:latin typeface="Arial" charset="0"/>
                <a:ea typeface="+mn-ea"/>
                <a:cs typeface="+mn-cs"/>
              </a:rPr>
              <a:t> </a:t>
            </a:r>
          </a:p>
        </p:txBody>
      </p:sp>
      <p:sp>
        <p:nvSpPr>
          <p:cNvPr id="14343" name="Footer Placeholder 6"/>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pl-PL" sz="1200" b="0" i="0" u="none" strike="noStrike" kern="1200" cap="none" spc="0" normalizeH="0" baseline="0" noProof="0" smtClean="0">
                <a:ln>
                  <a:noFill/>
                </a:ln>
                <a:solidFill>
                  <a:srgbClr val="000000"/>
                </a:solidFill>
                <a:effectLst/>
                <a:uLnTx/>
                <a:uFillTx/>
                <a:latin typeface="Arial" charset="0"/>
                <a:ea typeface="+mn-ea"/>
                <a:cs typeface="+mn-cs"/>
              </a:rPr>
              <a:t>Box 3090, 169 03 Solna </a:t>
            </a:r>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7859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340"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smtClean="0">
                <a:ln>
                  <a:noFill/>
                </a:ln>
                <a:solidFill>
                  <a:srgbClr val="000000"/>
                </a:solidFill>
                <a:effectLst/>
                <a:uLnTx/>
                <a:uFillTx/>
                <a:latin typeface="Arial" charset="0"/>
                <a:ea typeface="+mn-ea"/>
                <a:cs typeface="+mn-cs"/>
              </a:rPr>
              <a:t>2014-01-10 </a:t>
            </a:r>
          </a:p>
        </p:txBody>
      </p:sp>
      <p:sp>
        <p:nvSpPr>
          <p:cNvPr id="1434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776E557E-7106-4096-B604-6919D98D276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9</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4342" name="Header Placeholder 5"/>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smtClean="0">
                <a:ln>
                  <a:noFill/>
                </a:ln>
                <a:solidFill>
                  <a:srgbClr val="000000"/>
                </a:solidFill>
                <a:effectLst/>
                <a:uLnTx/>
                <a:uFillTx/>
                <a:latin typeface="Arial" charset="0"/>
                <a:ea typeface="+mn-ea"/>
                <a:cs typeface="+mn-cs"/>
              </a:rPr>
              <a:t> </a:t>
            </a:r>
          </a:p>
        </p:txBody>
      </p:sp>
      <p:sp>
        <p:nvSpPr>
          <p:cNvPr id="14343" name="Footer Placeholder 6"/>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pl-PL" sz="1200" b="0" i="0" u="none" strike="noStrike" kern="1200" cap="none" spc="0" normalizeH="0" baseline="0" noProof="0" smtClean="0">
                <a:ln>
                  <a:noFill/>
                </a:ln>
                <a:solidFill>
                  <a:srgbClr val="000000"/>
                </a:solidFill>
                <a:effectLst/>
                <a:uLnTx/>
                <a:uFillTx/>
                <a:latin typeface="Arial" charset="0"/>
                <a:ea typeface="+mn-ea"/>
                <a:cs typeface="+mn-cs"/>
              </a:rPr>
              <a:t>Box 3090, 169 03 Solna </a:t>
            </a:r>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2285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340"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defRPr/>
            </a:pPr>
            <a:r>
              <a:rPr lang="en-US" sz="1200" smtClean="0"/>
              <a:t>2014-01-10 </a:t>
            </a:r>
          </a:p>
        </p:txBody>
      </p:sp>
      <p:sp>
        <p:nvSpPr>
          <p:cNvPr id="1434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defRPr/>
            </a:pPr>
            <a:fld id="{32C3D742-DC61-4769-B5CD-EBDC6A3C1DA2}" type="slidenum">
              <a:rPr lang="en-US" sz="1200" smtClean="0"/>
              <a:t>10</a:t>
            </a:fld>
            <a:endParaRPr lang="en-US" sz="1200" smtClean="0"/>
          </a:p>
        </p:txBody>
      </p:sp>
      <p:sp>
        <p:nvSpPr>
          <p:cNvPr id="14342" name="Header Placeholder 5"/>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defRPr/>
            </a:pPr>
            <a:r>
              <a:rPr lang="en-US" sz="1200" smtClean="0"/>
              <a:t> </a:t>
            </a:r>
          </a:p>
        </p:txBody>
      </p:sp>
      <p:sp>
        <p:nvSpPr>
          <p:cNvPr id="14343" name="Footer Placeholder 6"/>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a:defRPr/>
            </a:pPr>
            <a:r>
              <a:rPr lang="pl-PL" sz="1200" smtClean="0"/>
              <a:t>Box 3090, 169 03 Solna </a:t>
            </a:r>
            <a:endParaRPr lang="en-US" sz="1200" smtClean="0"/>
          </a:p>
        </p:txBody>
      </p:sp>
    </p:spTree>
    <p:extLst>
      <p:ext uri="{BB962C8B-B14F-4D97-AF65-F5344CB8AC3E}">
        <p14:creationId xmlns:p14="http://schemas.microsoft.com/office/powerpoint/2010/main" val="3098729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C8E52-26F9-425C-A68D-98A170ECDF43}" type="slidenum">
              <a:rPr lang="en-US"/>
              <a:pPr/>
              <a:t>12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2072690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age">
    <p:spTree>
      <p:nvGrpSpPr>
        <p:cNvPr id="1" name=""/>
        <p:cNvGrpSpPr/>
        <p:nvPr/>
      </p:nvGrpSpPr>
      <p:grpSpPr>
        <a:xfrm>
          <a:off x="0" y="0"/>
          <a:ext cx="0" cy="0"/>
          <a:chOff x="0" y="0"/>
          <a:chExt cx="0" cy="0"/>
        </a:xfrm>
      </p:grpSpPr>
      <p:sp>
        <p:nvSpPr>
          <p:cNvPr id="4" name="LeftInfo"/>
          <p:cNvSpPr txBox="1">
            <a:spLocks noChangeArrowheads="1"/>
          </p:cNvSpPr>
          <p:nvPr/>
        </p:nvSpPr>
        <p:spPr bwMode="auto">
          <a:xfrm>
            <a:off x="-1514475" y="2828925"/>
            <a:ext cx="1476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r" eaLnBrk="1" hangingPunct="1">
              <a:spcBef>
                <a:spcPct val="0"/>
              </a:spcBef>
              <a:defRPr/>
            </a:pPr>
            <a:r>
              <a:rPr lang="en-US" sz="1200" smtClean="0">
                <a:solidFill>
                  <a:srgbClr val="FFFFFF"/>
                </a:solidFill>
              </a:rPr>
              <a:t>Slide title</a:t>
            </a:r>
          </a:p>
          <a:p>
            <a:pPr algn="r" eaLnBrk="1" hangingPunct="1">
              <a:spcBef>
                <a:spcPct val="0"/>
              </a:spcBef>
              <a:defRPr/>
            </a:pPr>
            <a:r>
              <a:rPr lang="en-US" sz="1200" smtClean="0">
                <a:solidFill>
                  <a:srgbClr val="FFFFFF"/>
                </a:solidFill>
              </a:rPr>
              <a:t>70 pt</a:t>
            </a: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r>
              <a:rPr lang="en-US" sz="1200" smtClean="0">
                <a:solidFill>
                  <a:srgbClr val="9FB7D3"/>
                </a:solidFill>
              </a:rPr>
              <a:t>CAPITALS</a:t>
            </a: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r>
              <a:rPr lang="en-US" sz="1200" smtClean="0">
                <a:solidFill>
                  <a:srgbClr val="FFFFFF"/>
                </a:solidFill>
              </a:rPr>
              <a:t>Slide subtitle </a:t>
            </a:r>
          </a:p>
          <a:p>
            <a:pPr algn="r" eaLnBrk="1" hangingPunct="1">
              <a:spcBef>
                <a:spcPct val="0"/>
              </a:spcBef>
              <a:defRPr/>
            </a:pPr>
            <a:r>
              <a:rPr lang="en-US" sz="1200" smtClean="0">
                <a:solidFill>
                  <a:srgbClr val="FFFFFF"/>
                </a:solidFill>
              </a:rPr>
              <a:t>minimum 30 pt</a:t>
            </a:r>
          </a:p>
          <a:p>
            <a:pPr algn="r" eaLnBrk="1" hangingPunct="1">
              <a:spcBef>
                <a:spcPct val="0"/>
              </a:spcBef>
              <a:defRPr/>
            </a:pPr>
            <a:endParaRPr lang="en-GB" sz="1200" smtClean="0">
              <a:solidFill>
                <a:schemeClr val="bg1"/>
              </a:solidFill>
            </a:endParaRPr>
          </a:p>
        </p:txBody>
      </p:sp>
      <p:sp>
        <p:nvSpPr>
          <p:cNvPr id="22530" name="SubTitle_TM"/>
          <p:cNvSpPr>
            <a:spLocks noGrp="1" noChangeArrowheads="1"/>
          </p:cNvSpPr>
          <p:nvPr>
            <p:ph type="subTitle" idx="1"/>
          </p:nvPr>
        </p:nvSpPr>
        <p:spPr>
          <a:xfrm>
            <a:off x="393699" y="5137200"/>
            <a:ext cx="8355014" cy="1386001"/>
          </a:xfrm>
        </p:spPr>
        <p:txBody>
          <a:bodyPr anchor="b"/>
          <a:lstStyle>
            <a:lvl1pPr marL="0" indent="0">
              <a:lnSpc>
                <a:spcPct val="75000"/>
              </a:lnSpc>
              <a:spcBef>
                <a:spcPts val="0"/>
              </a:spcBef>
              <a:buFont typeface="Arial" charset="0"/>
              <a:buNone/>
              <a:defRPr sz="3000" baseline="0">
                <a:latin typeface="Arial"/>
              </a:defRPr>
            </a:lvl1pPr>
          </a:lstStyle>
          <a:p>
            <a:r>
              <a:rPr lang="en-US" smtClean="0"/>
              <a:t>Click to edit Master subtitle style</a:t>
            </a:r>
            <a:endParaRPr lang="en-US" dirty="0" smtClean="0"/>
          </a:p>
        </p:txBody>
      </p:sp>
      <p:sp>
        <p:nvSpPr>
          <p:cNvPr id="22531" name="Title_TM"/>
          <p:cNvSpPr>
            <a:spLocks noGrp="1" noChangeArrowheads="1"/>
          </p:cNvSpPr>
          <p:nvPr>
            <p:ph type="ctrTitle"/>
          </p:nvPr>
        </p:nvSpPr>
        <p:spPr>
          <a:xfrm>
            <a:off x="393700" y="1808709"/>
            <a:ext cx="8351839" cy="2839491"/>
          </a:xfrm>
        </p:spPr>
        <p:txBody>
          <a:bodyPr>
            <a:normAutofit/>
          </a:bodyPr>
          <a:lstStyle>
            <a:lvl1pPr>
              <a:lnSpc>
                <a:spcPct val="75000"/>
              </a:lnSpc>
              <a:defRPr sz="7000">
                <a:latin typeface="Arial"/>
              </a:defRPr>
            </a:lvl1pPr>
          </a:lstStyle>
          <a:p>
            <a:r>
              <a:rPr lang="en-US" smtClean="0"/>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000" y="324000"/>
            <a:ext cx="920676" cy="1165153"/>
          </a:xfrm>
          <a:prstGeom prst="rect">
            <a:avLst/>
          </a:prstGeom>
        </p:spPr>
      </p:pic>
    </p:spTree>
    <p:extLst>
      <p:ext uri="{BB962C8B-B14F-4D97-AF65-F5344CB8AC3E}">
        <p14:creationId xmlns:p14="http://schemas.microsoft.com/office/powerpoint/2010/main" val="21733941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p:nvPr>
        </p:nvSpPr>
        <p:spPr>
          <a:xfrm>
            <a:off x="393700" y="4010025"/>
            <a:ext cx="8355013"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1"/>
          <p:cNvSpPr>
            <a:spLocks noGrp="1"/>
          </p:cNvSpPr>
          <p:nvPr>
            <p:ph sz="quarter" idx="10"/>
          </p:nvPr>
        </p:nvSpPr>
        <p:spPr>
          <a:xfrm>
            <a:off x="393701" y="1795463"/>
            <a:ext cx="8355012"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2"/>
          <p:cNvSpPr>
            <a:spLocks noGrp="1"/>
          </p:cNvSpPr>
          <p:nvPr>
            <p:ph type="title"/>
          </p:nvPr>
        </p:nvSpPr>
        <p:spPr>
          <a:xfrm>
            <a:off x="393701" y="239713"/>
            <a:ext cx="7494588" cy="108537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21584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Content over two content parts">
    <p:spTree>
      <p:nvGrpSpPr>
        <p:cNvPr id="1" name=""/>
        <p:cNvGrpSpPr/>
        <p:nvPr/>
      </p:nvGrpSpPr>
      <p:grpSpPr>
        <a:xfrm>
          <a:off x="0" y="0"/>
          <a:ext cx="0" cy="0"/>
          <a:chOff x="0" y="0"/>
          <a:chExt cx="0" cy="0"/>
        </a:xfrm>
      </p:grpSpPr>
      <p:sp>
        <p:nvSpPr>
          <p:cNvPr id="7" name="Content Placeholder 3"/>
          <p:cNvSpPr>
            <a:spLocks noGrp="1"/>
          </p:cNvSpPr>
          <p:nvPr>
            <p:ph sz="quarter" idx="11"/>
          </p:nvPr>
        </p:nvSpPr>
        <p:spPr>
          <a:xfrm>
            <a:off x="4645025" y="4010025"/>
            <a:ext cx="4103688"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ntent Placeholder 2"/>
          <p:cNvSpPr>
            <a:spLocks noGrp="1"/>
          </p:cNvSpPr>
          <p:nvPr>
            <p:ph sz="quarter" idx="12"/>
          </p:nvPr>
        </p:nvSpPr>
        <p:spPr>
          <a:xfrm>
            <a:off x="393700" y="4010025"/>
            <a:ext cx="4105275"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Content Placeholder 1"/>
          <p:cNvSpPr>
            <a:spLocks noGrp="1"/>
          </p:cNvSpPr>
          <p:nvPr>
            <p:ph idx="1"/>
          </p:nvPr>
        </p:nvSpPr>
        <p:spPr>
          <a:xfrm>
            <a:off x="396875" y="1795463"/>
            <a:ext cx="8351838"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itle 1"/>
          <p:cNvSpPr>
            <a:spLocks noGrp="1"/>
          </p:cNvSpPr>
          <p:nvPr>
            <p:ph type="title"/>
          </p:nvPr>
        </p:nvSpPr>
        <p:spPr>
          <a:xfrm>
            <a:off x="393701" y="239713"/>
            <a:ext cx="7494588" cy="108537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90647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er, two content parts over content.">
    <p:spTree>
      <p:nvGrpSpPr>
        <p:cNvPr id="1" name=""/>
        <p:cNvGrpSpPr/>
        <p:nvPr/>
      </p:nvGrpSpPr>
      <p:grpSpPr>
        <a:xfrm>
          <a:off x="0" y="0"/>
          <a:ext cx="0" cy="0"/>
          <a:chOff x="0" y="0"/>
          <a:chExt cx="0" cy="0"/>
        </a:xfrm>
      </p:grpSpPr>
      <p:sp>
        <p:nvSpPr>
          <p:cNvPr id="8" name="Content Placeholder 3"/>
          <p:cNvSpPr>
            <a:spLocks noGrp="1"/>
          </p:cNvSpPr>
          <p:nvPr>
            <p:ph sz="quarter" idx="12"/>
          </p:nvPr>
        </p:nvSpPr>
        <p:spPr>
          <a:xfrm>
            <a:off x="393700" y="4010025"/>
            <a:ext cx="8355013"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2"/>
          <p:cNvSpPr>
            <a:spLocks noGrp="1"/>
          </p:cNvSpPr>
          <p:nvPr>
            <p:ph sz="quarter" idx="10"/>
          </p:nvPr>
        </p:nvSpPr>
        <p:spPr>
          <a:xfrm>
            <a:off x="4645025" y="1795463"/>
            <a:ext cx="4103688"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Content Placeholder 1"/>
          <p:cNvSpPr>
            <a:spLocks noGrp="1"/>
          </p:cNvSpPr>
          <p:nvPr>
            <p:ph idx="1"/>
          </p:nvPr>
        </p:nvSpPr>
        <p:spPr>
          <a:xfrm>
            <a:off x="396875" y="1795463"/>
            <a:ext cx="4102100"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itle 1"/>
          <p:cNvSpPr>
            <a:spLocks noGrp="1"/>
          </p:cNvSpPr>
          <p:nvPr>
            <p:ph type="title"/>
          </p:nvPr>
        </p:nvSpPr>
        <p:spPr>
          <a:xfrm>
            <a:off x="393701" y="239713"/>
            <a:ext cx="7494588" cy="108537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21959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4645025" y="4013200"/>
            <a:ext cx="4100513"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4645025" y="1795463"/>
            <a:ext cx="4100513"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half" idx="1"/>
          </p:nvPr>
        </p:nvSpPr>
        <p:spPr>
          <a:xfrm>
            <a:off x="393700" y="1795463"/>
            <a:ext cx="4098925"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172334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 name="Content Placeholder 3"/>
          <p:cNvSpPr>
            <a:spLocks noGrp="1"/>
          </p:cNvSpPr>
          <p:nvPr>
            <p:ph sz="half" idx="3"/>
          </p:nvPr>
        </p:nvSpPr>
        <p:spPr>
          <a:xfrm>
            <a:off x="4648200" y="1795463"/>
            <a:ext cx="4100513"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396875" y="4013200"/>
            <a:ext cx="40989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quarter" idx="1"/>
          </p:nvPr>
        </p:nvSpPr>
        <p:spPr>
          <a:xfrm>
            <a:off x="396875" y="1795463"/>
            <a:ext cx="4098925"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2825886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p:nvPr>
        </p:nvSpPr>
        <p:spPr>
          <a:xfrm>
            <a:off x="4648200" y="4022725"/>
            <a:ext cx="4100513"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3"/>
          </p:nvPr>
        </p:nvSpPr>
        <p:spPr>
          <a:xfrm>
            <a:off x="396875" y="4022725"/>
            <a:ext cx="40989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4648200" y="1804988"/>
            <a:ext cx="4100513"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quarter" idx="1"/>
          </p:nvPr>
        </p:nvSpPr>
        <p:spPr>
          <a:xfrm>
            <a:off x="396875" y="1804988"/>
            <a:ext cx="4098925"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sz="quarter"/>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854377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76713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45400" y="266801"/>
            <a:ext cx="819956" cy="102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405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Page">
    <p:spTree>
      <p:nvGrpSpPr>
        <p:cNvPr id="1" name=""/>
        <p:cNvGrpSpPr/>
        <p:nvPr/>
      </p:nvGrpSpPr>
      <p:grpSpPr>
        <a:xfrm>
          <a:off x="0" y="0"/>
          <a:ext cx="0" cy="0"/>
          <a:chOff x="0" y="0"/>
          <a:chExt cx="0" cy="0"/>
        </a:xfrm>
      </p:grpSpPr>
      <p:sp>
        <p:nvSpPr>
          <p:cNvPr id="4" name="LeftInfo"/>
          <p:cNvSpPr txBox="1">
            <a:spLocks noChangeArrowheads="1"/>
          </p:cNvSpPr>
          <p:nvPr/>
        </p:nvSpPr>
        <p:spPr bwMode="auto">
          <a:xfrm>
            <a:off x="-1514475" y="2828925"/>
            <a:ext cx="1476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r" eaLnBrk="1" hangingPunct="1">
              <a:spcBef>
                <a:spcPct val="0"/>
              </a:spcBef>
              <a:defRPr/>
            </a:pPr>
            <a:r>
              <a:rPr lang="en-US" sz="1200" smtClean="0">
                <a:solidFill>
                  <a:srgbClr val="FFFFFF"/>
                </a:solidFill>
              </a:rPr>
              <a:t>Slide title</a:t>
            </a:r>
          </a:p>
          <a:p>
            <a:pPr algn="r" eaLnBrk="1" hangingPunct="1">
              <a:spcBef>
                <a:spcPct val="0"/>
              </a:spcBef>
              <a:defRPr/>
            </a:pPr>
            <a:r>
              <a:rPr lang="en-US" sz="1200" smtClean="0">
                <a:solidFill>
                  <a:srgbClr val="FFFFFF"/>
                </a:solidFill>
              </a:rPr>
              <a:t>70 pt</a:t>
            </a: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r>
              <a:rPr lang="en-US" sz="1200" smtClean="0">
                <a:solidFill>
                  <a:srgbClr val="9FB7D3"/>
                </a:solidFill>
              </a:rPr>
              <a:t>CAPITALS</a:t>
            </a: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r>
              <a:rPr lang="en-US" sz="1200" smtClean="0">
                <a:solidFill>
                  <a:srgbClr val="FFFFFF"/>
                </a:solidFill>
              </a:rPr>
              <a:t>Slide subtitle </a:t>
            </a:r>
          </a:p>
          <a:p>
            <a:pPr algn="r" eaLnBrk="1" hangingPunct="1">
              <a:spcBef>
                <a:spcPct val="0"/>
              </a:spcBef>
              <a:defRPr/>
            </a:pPr>
            <a:r>
              <a:rPr lang="en-US" sz="1200" smtClean="0">
                <a:solidFill>
                  <a:srgbClr val="FFFFFF"/>
                </a:solidFill>
              </a:rPr>
              <a:t>minimum 30 pt</a:t>
            </a:r>
          </a:p>
          <a:p>
            <a:pPr algn="r" eaLnBrk="1" hangingPunct="1">
              <a:spcBef>
                <a:spcPct val="0"/>
              </a:spcBef>
              <a:defRPr/>
            </a:pPr>
            <a:endParaRPr lang="en-GB" sz="1200" smtClean="0">
              <a:solidFill>
                <a:schemeClr val="bg1"/>
              </a:solidFill>
            </a:endParaRPr>
          </a:p>
        </p:txBody>
      </p:sp>
      <p:sp>
        <p:nvSpPr>
          <p:cNvPr id="22530" name="SubTitle_TM"/>
          <p:cNvSpPr>
            <a:spLocks noGrp="1" noChangeArrowheads="1"/>
          </p:cNvSpPr>
          <p:nvPr>
            <p:ph type="subTitle" idx="1"/>
          </p:nvPr>
        </p:nvSpPr>
        <p:spPr>
          <a:xfrm>
            <a:off x="393699" y="5137200"/>
            <a:ext cx="8355014" cy="1386001"/>
          </a:xfrm>
        </p:spPr>
        <p:txBody>
          <a:bodyPr anchor="b"/>
          <a:lstStyle>
            <a:lvl1pPr marL="0" indent="0">
              <a:lnSpc>
                <a:spcPct val="75000"/>
              </a:lnSpc>
              <a:spcBef>
                <a:spcPts val="0"/>
              </a:spcBef>
              <a:buFont typeface="Arial" charset="0"/>
              <a:buNone/>
              <a:defRPr sz="3000" baseline="0">
                <a:latin typeface="Arial"/>
              </a:defRPr>
            </a:lvl1pPr>
          </a:lstStyle>
          <a:p>
            <a:r>
              <a:rPr lang="en-US" smtClean="0"/>
              <a:t>Click to edit Master subtitle style</a:t>
            </a:r>
            <a:endParaRPr lang="en-US" dirty="0" smtClean="0"/>
          </a:p>
        </p:txBody>
      </p:sp>
      <p:sp>
        <p:nvSpPr>
          <p:cNvPr id="22531" name="Title_TM"/>
          <p:cNvSpPr>
            <a:spLocks noGrp="1" noChangeArrowheads="1"/>
          </p:cNvSpPr>
          <p:nvPr>
            <p:ph type="ctrTitle"/>
          </p:nvPr>
        </p:nvSpPr>
        <p:spPr>
          <a:xfrm>
            <a:off x="393700" y="1808709"/>
            <a:ext cx="8351839" cy="2839491"/>
          </a:xfrm>
        </p:spPr>
        <p:txBody>
          <a:bodyPr>
            <a:normAutofit/>
          </a:bodyPr>
          <a:lstStyle>
            <a:lvl1pPr>
              <a:lnSpc>
                <a:spcPct val="75000"/>
              </a:lnSpc>
              <a:defRPr sz="7000">
                <a:latin typeface="Arial"/>
              </a:defRPr>
            </a:lvl1pPr>
          </a:lstStyle>
          <a:p>
            <a:r>
              <a:rPr lang="en-US" smtClean="0"/>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000" y="324000"/>
            <a:ext cx="920676" cy="1165153"/>
          </a:xfrm>
          <a:prstGeom prst="rect">
            <a:avLst/>
          </a:prstGeom>
        </p:spPr>
      </p:pic>
    </p:spTree>
    <p:extLst>
      <p:ext uri="{BB962C8B-B14F-4D97-AF65-F5344CB8AC3E}">
        <p14:creationId xmlns:p14="http://schemas.microsoft.com/office/powerpoint/2010/main" val="425687269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396875" y="1800000"/>
            <a:ext cx="8351839"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855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396875" y="1800000"/>
            <a:ext cx="8351839"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4186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4645025" y="1795464"/>
            <a:ext cx="4100513" cy="42846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1"/>
          <p:cNvSpPr>
            <a:spLocks noGrp="1"/>
          </p:cNvSpPr>
          <p:nvPr>
            <p:ph sz="half" idx="1"/>
          </p:nvPr>
        </p:nvSpPr>
        <p:spPr>
          <a:xfrm>
            <a:off x="393700" y="1795463"/>
            <a:ext cx="4098925"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1723091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p:nvPr>
        </p:nvSpPr>
        <p:spPr>
          <a:xfrm>
            <a:off x="6061075" y="1800225"/>
            <a:ext cx="2687638" cy="4724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Content Placeholder 2"/>
          <p:cNvSpPr>
            <a:spLocks noGrp="1"/>
          </p:cNvSpPr>
          <p:nvPr>
            <p:ph sz="quarter" idx="11"/>
          </p:nvPr>
        </p:nvSpPr>
        <p:spPr>
          <a:xfrm>
            <a:off x="3228975" y="1800225"/>
            <a:ext cx="2687638" cy="4724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1"/>
          <p:cNvSpPr>
            <a:spLocks noGrp="1"/>
          </p:cNvSpPr>
          <p:nvPr>
            <p:ph sz="quarter" idx="10"/>
          </p:nvPr>
        </p:nvSpPr>
        <p:spPr>
          <a:xfrm>
            <a:off x="393700" y="1800225"/>
            <a:ext cx="2687638" cy="4724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1525681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393700" y="1800225"/>
            <a:ext cx="41052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393701" y="239713"/>
            <a:ext cx="7494587"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36909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393701" y="1800225"/>
            <a:ext cx="385445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393701" y="239713"/>
            <a:ext cx="3854449"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3182517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1800225"/>
            <a:ext cx="41052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5437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1800225"/>
            <a:ext cx="41052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4645025" y="239713"/>
            <a:ext cx="3243263"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74422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w sma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3545840"/>
            <a:ext cx="4105275" cy="297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4643438" y="1797524"/>
            <a:ext cx="4105275"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43009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p:nvPr>
        </p:nvSpPr>
        <p:spPr>
          <a:xfrm>
            <a:off x="393700" y="4010025"/>
            <a:ext cx="8355013"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1"/>
          <p:cNvSpPr>
            <a:spLocks noGrp="1"/>
          </p:cNvSpPr>
          <p:nvPr>
            <p:ph sz="quarter" idx="10"/>
          </p:nvPr>
        </p:nvSpPr>
        <p:spPr>
          <a:xfrm>
            <a:off x="393701" y="1795463"/>
            <a:ext cx="8355012"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2"/>
          <p:cNvSpPr>
            <a:spLocks noGrp="1"/>
          </p:cNvSpPr>
          <p:nvPr>
            <p:ph type="title"/>
          </p:nvPr>
        </p:nvSpPr>
        <p:spPr>
          <a:xfrm>
            <a:off x="393701" y="239713"/>
            <a:ext cx="7494588" cy="108537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75687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er, Content over two content parts">
    <p:spTree>
      <p:nvGrpSpPr>
        <p:cNvPr id="1" name=""/>
        <p:cNvGrpSpPr/>
        <p:nvPr/>
      </p:nvGrpSpPr>
      <p:grpSpPr>
        <a:xfrm>
          <a:off x="0" y="0"/>
          <a:ext cx="0" cy="0"/>
          <a:chOff x="0" y="0"/>
          <a:chExt cx="0" cy="0"/>
        </a:xfrm>
      </p:grpSpPr>
      <p:sp>
        <p:nvSpPr>
          <p:cNvPr id="7" name="Content Placeholder 3"/>
          <p:cNvSpPr>
            <a:spLocks noGrp="1"/>
          </p:cNvSpPr>
          <p:nvPr>
            <p:ph sz="quarter" idx="11"/>
          </p:nvPr>
        </p:nvSpPr>
        <p:spPr>
          <a:xfrm>
            <a:off x="4645025" y="4010025"/>
            <a:ext cx="4103688"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ntent Placeholder 2"/>
          <p:cNvSpPr>
            <a:spLocks noGrp="1"/>
          </p:cNvSpPr>
          <p:nvPr>
            <p:ph sz="quarter" idx="12"/>
          </p:nvPr>
        </p:nvSpPr>
        <p:spPr>
          <a:xfrm>
            <a:off x="393700" y="4010025"/>
            <a:ext cx="4105275"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Content Placeholder 1"/>
          <p:cNvSpPr>
            <a:spLocks noGrp="1"/>
          </p:cNvSpPr>
          <p:nvPr>
            <p:ph idx="1"/>
          </p:nvPr>
        </p:nvSpPr>
        <p:spPr>
          <a:xfrm>
            <a:off x="396875" y="1795463"/>
            <a:ext cx="8351838"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itle 1"/>
          <p:cNvSpPr>
            <a:spLocks noGrp="1"/>
          </p:cNvSpPr>
          <p:nvPr>
            <p:ph type="title"/>
          </p:nvPr>
        </p:nvSpPr>
        <p:spPr>
          <a:xfrm>
            <a:off x="393701" y="239713"/>
            <a:ext cx="7494588" cy="108537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62682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er, two content parts over content.">
    <p:spTree>
      <p:nvGrpSpPr>
        <p:cNvPr id="1" name=""/>
        <p:cNvGrpSpPr/>
        <p:nvPr/>
      </p:nvGrpSpPr>
      <p:grpSpPr>
        <a:xfrm>
          <a:off x="0" y="0"/>
          <a:ext cx="0" cy="0"/>
          <a:chOff x="0" y="0"/>
          <a:chExt cx="0" cy="0"/>
        </a:xfrm>
      </p:grpSpPr>
      <p:sp>
        <p:nvSpPr>
          <p:cNvPr id="8" name="Content Placeholder 3"/>
          <p:cNvSpPr>
            <a:spLocks noGrp="1"/>
          </p:cNvSpPr>
          <p:nvPr>
            <p:ph sz="quarter" idx="12"/>
          </p:nvPr>
        </p:nvSpPr>
        <p:spPr>
          <a:xfrm>
            <a:off x="393700" y="4010025"/>
            <a:ext cx="8355013"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2"/>
          <p:cNvSpPr>
            <a:spLocks noGrp="1"/>
          </p:cNvSpPr>
          <p:nvPr>
            <p:ph sz="quarter" idx="10"/>
          </p:nvPr>
        </p:nvSpPr>
        <p:spPr>
          <a:xfrm>
            <a:off x="4645025" y="1795463"/>
            <a:ext cx="4103688"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Content Placeholder 1"/>
          <p:cNvSpPr>
            <a:spLocks noGrp="1"/>
          </p:cNvSpPr>
          <p:nvPr>
            <p:ph idx="1"/>
          </p:nvPr>
        </p:nvSpPr>
        <p:spPr>
          <a:xfrm>
            <a:off x="396875" y="1795463"/>
            <a:ext cx="4102100"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itle 1"/>
          <p:cNvSpPr>
            <a:spLocks noGrp="1"/>
          </p:cNvSpPr>
          <p:nvPr>
            <p:ph type="title"/>
          </p:nvPr>
        </p:nvSpPr>
        <p:spPr>
          <a:xfrm>
            <a:off x="393701" y="239713"/>
            <a:ext cx="7494588" cy="108537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13483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4645025" y="1795464"/>
            <a:ext cx="4100513" cy="42846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1"/>
          <p:cNvSpPr>
            <a:spLocks noGrp="1"/>
          </p:cNvSpPr>
          <p:nvPr>
            <p:ph sz="half" idx="1"/>
          </p:nvPr>
        </p:nvSpPr>
        <p:spPr>
          <a:xfrm>
            <a:off x="393700" y="1795463"/>
            <a:ext cx="4098925"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465734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4645025" y="4013200"/>
            <a:ext cx="4100513"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4645025" y="1795463"/>
            <a:ext cx="4100513"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half" idx="1"/>
          </p:nvPr>
        </p:nvSpPr>
        <p:spPr>
          <a:xfrm>
            <a:off x="393700" y="1795463"/>
            <a:ext cx="4098925"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3871462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 name="Content Placeholder 3"/>
          <p:cNvSpPr>
            <a:spLocks noGrp="1"/>
          </p:cNvSpPr>
          <p:nvPr>
            <p:ph sz="half" idx="3"/>
          </p:nvPr>
        </p:nvSpPr>
        <p:spPr>
          <a:xfrm>
            <a:off x="4648200" y="1795463"/>
            <a:ext cx="4100513"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396875" y="4013200"/>
            <a:ext cx="40989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quarter" idx="1"/>
          </p:nvPr>
        </p:nvSpPr>
        <p:spPr>
          <a:xfrm>
            <a:off x="396875" y="1795463"/>
            <a:ext cx="4098925"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3729494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p:nvPr>
        </p:nvSpPr>
        <p:spPr>
          <a:xfrm>
            <a:off x="4648200" y="4022725"/>
            <a:ext cx="4100513"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3"/>
          </p:nvPr>
        </p:nvSpPr>
        <p:spPr>
          <a:xfrm>
            <a:off x="396875" y="4022725"/>
            <a:ext cx="40989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4648200" y="1804988"/>
            <a:ext cx="4100513"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quarter" idx="1"/>
          </p:nvPr>
        </p:nvSpPr>
        <p:spPr>
          <a:xfrm>
            <a:off x="396875" y="1804988"/>
            <a:ext cx="4098925"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sz="quarter"/>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2619802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62289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45400" y="266801"/>
            <a:ext cx="819956" cy="102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7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3700" y="239713"/>
            <a:ext cx="7494588" cy="10858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6875" y="1800225"/>
            <a:ext cx="8351838" cy="3851275"/>
          </a:xfrm>
        </p:spPr>
        <p:txBody>
          <a:bodyPr/>
          <a:lstStyle/>
          <a:p>
            <a:pPr lvl="0"/>
            <a:endParaRPr lang="en-US" noProof="0" smtClean="0"/>
          </a:p>
        </p:txBody>
      </p:sp>
    </p:spTree>
    <p:extLst>
      <p:ext uri="{BB962C8B-B14F-4D97-AF65-F5344CB8AC3E}">
        <p14:creationId xmlns:p14="http://schemas.microsoft.com/office/powerpoint/2010/main" val="306799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p:nvPr>
        </p:nvSpPr>
        <p:spPr>
          <a:xfrm>
            <a:off x="6061075" y="1800225"/>
            <a:ext cx="2687638" cy="4724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Content Placeholder 2"/>
          <p:cNvSpPr>
            <a:spLocks noGrp="1"/>
          </p:cNvSpPr>
          <p:nvPr>
            <p:ph sz="quarter" idx="11"/>
          </p:nvPr>
        </p:nvSpPr>
        <p:spPr>
          <a:xfrm>
            <a:off x="3228975" y="1800225"/>
            <a:ext cx="2687638" cy="4724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1"/>
          <p:cNvSpPr>
            <a:spLocks noGrp="1"/>
          </p:cNvSpPr>
          <p:nvPr>
            <p:ph sz="quarter" idx="10"/>
          </p:nvPr>
        </p:nvSpPr>
        <p:spPr>
          <a:xfrm>
            <a:off x="393700" y="1800225"/>
            <a:ext cx="2687638" cy="4724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41556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393700" y="1800225"/>
            <a:ext cx="41052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393701" y="239713"/>
            <a:ext cx="7494587"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8660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393701" y="1800225"/>
            <a:ext cx="385445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393701" y="239713"/>
            <a:ext cx="3854449"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156142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1800225"/>
            <a:ext cx="41052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5592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1800225"/>
            <a:ext cx="41052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4645025" y="239713"/>
            <a:ext cx="3243263"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3739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w sma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3545840"/>
            <a:ext cx="4105275" cy="297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4643438" y="1797524"/>
            <a:ext cx="4105275"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5359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e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eftInfo"/>
          <p:cNvSpPr txBox="1">
            <a:spLocks noChangeArrowheads="1"/>
          </p:cNvSpPr>
          <p:nvPr/>
        </p:nvSpPr>
        <p:spPr bwMode="auto">
          <a:xfrm>
            <a:off x="-1887538" y="438150"/>
            <a:ext cx="17653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r" eaLnBrk="1" hangingPunct="1">
              <a:spcBef>
                <a:spcPct val="0"/>
              </a:spcBef>
              <a:defRPr/>
            </a:pPr>
            <a:r>
              <a:rPr lang="en-US" sz="1200" smtClean="0">
                <a:solidFill>
                  <a:srgbClr val="FFFFFF"/>
                </a:solidFill>
              </a:rPr>
              <a:t>Slide title </a:t>
            </a:r>
          </a:p>
          <a:p>
            <a:pPr algn="r" eaLnBrk="1" hangingPunct="1">
              <a:spcBef>
                <a:spcPct val="0"/>
              </a:spcBef>
              <a:defRPr/>
            </a:pPr>
            <a:r>
              <a:rPr lang="en-US" sz="1200" smtClean="0">
                <a:solidFill>
                  <a:srgbClr val="FFFFFF"/>
                </a:solidFill>
              </a:rPr>
              <a:t>44 pt</a:t>
            </a: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r>
              <a:rPr lang="en-US" sz="1200" smtClean="0">
                <a:solidFill>
                  <a:srgbClr val="FFFFFF"/>
                </a:solidFill>
              </a:rPr>
              <a:t>Text and bullet level 1</a:t>
            </a:r>
          </a:p>
          <a:p>
            <a:pPr algn="r" eaLnBrk="1" hangingPunct="1">
              <a:spcBef>
                <a:spcPct val="0"/>
              </a:spcBef>
              <a:defRPr/>
            </a:pPr>
            <a:r>
              <a:rPr lang="en-US" sz="1200" smtClean="0">
                <a:solidFill>
                  <a:srgbClr val="FFFFFF"/>
                </a:solidFill>
              </a:rPr>
              <a:t> minimum 24 pt</a:t>
            </a:r>
          </a:p>
          <a:p>
            <a:pPr algn="r" eaLnBrk="1" hangingPunct="1">
              <a:spcBef>
                <a:spcPct val="0"/>
              </a:spcBef>
              <a:defRPr/>
            </a:pPr>
            <a:endParaRPr lang="en-US" sz="1200" smtClean="0">
              <a:solidFill>
                <a:srgbClr val="FFFFFF"/>
              </a:solidFill>
            </a:endParaRPr>
          </a:p>
          <a:p>
            <a:pPr algn="r" eaLnBrk="1" hangingPunct="1">
              <a:spcBef>
                <a:spcPct val="0"/>
              </a:spcBef>
              <a:defRPr/>
            </a:pPr>
            <a:r>
              <a:rPr lang="en-US" sz="1200" smtClean="0">
                <a:solidFill>
                  <a:srgbClr val="FFFFFF"/>
                </a:solidFill>
              </a:rPr>
              <a:t>Bullets level 2-5</a:t>
            </a:r>
          </a:p>
          <a:p>
            <a:pPr algn="r" eaLnBrk="1" hangingPunct="1">
              <a:spcBef>
                <a:spcPct val="0"/>
              </a:spcBef>
              <a:defRPr/>
            </a:pPr>
            <a:r>
              <a:rPr lang="en-US" sz="1200" smtClean="0">
                <a:solidFill>
                  <a:srgbClr val="FFFFFF"/>
                </a:solidFill>
              </a:rPr>
              <a:t>minimum 20 pt</a:t>
            </a:r>
          </a:p>
          <a:p>
            <a:pPr algn="r" eaLnBrk="1" hangingPunct="1">
              <a:spcBef>
                <a:spcPct val="0"/>
              </a:spcBef>
              <a:defRPr/>
            </a:pPr>
            <a:endParaRPr lang="en-US" sz="1200" smtClean="0">
              <a:solidFill>
                <a:srgbClr val="FFFFFF"/>
              </a:solidFill>
            </a:endParaRPr>
          </a:p>
          <a:p>
            <a:pPr algn="r" eaLnBrk="1" hangingPunct="1">
              <a:defRPr/>
            </a:pPr>
            <a:endParaRPr lang="en-US" sz="800" smtClean="0">
              <a:solidFill>
                <a:schemeClr val="bg1"/>
              </a:solidFill>
            </a:endParaRPr>
          </a:p>
          <a:p>
            <a:pPr algn="r" eaLnBrk="1" hangingPunct="1">
              <a:defRPr/>
            </a:pPr>
            <a:endParaRPr lang="en-US" sz="800" smtClean="0">
              <a:solidFill>
                <a:schemeClr val="bg1"/>
              </a:solidFill>
            </a:endParaRPr>
          </a:p>
          <a:p>
            <a:pPr algn="r" eaLnBrk="1" hangingPunct="1">
              <a:defRPr/>
            </a:pPr>
            <a:endParaRPr lang="en-US" sz="800" smtClean="0">
              <a:solidFill>
                <a:schemeClr val="bg1"/>
              </a:solidFill>
            </a:endParaRPr>
          </a:p>
          <a:p>
            <a:pPr eaLnBrk="1" hangingPunct="1">
              <a:defRPr/>
            </a:pPr>
            <a:r>
              <a:rPr lang="en-US" sz="500" smtClean="0">
                <a:solidFill>
                  <a:srgbClr val="9FB7D3"/>
                </a:solidFill>
              </a:rPr>
              <a:t>Characters for Embedded font:</a:t>
            </a:r>
            <a:br>
              <a:rPr lang="en-US" sz="500" smtClean="0">
                <a:solidFill>
                  <a:srgbClr val="9FB7D3"/>
                </a:solidFill>
              </a:rPr>
            </a:br>
            <a:r>
              <a:rPr lang="en-US" sz="500" smtClean="0">
                <a:solidFill>
                  <a:srgbClr val="9FB7D3"/>
                </a:solidFill>
                <a:latin typeface="Ericsson Capital TT" pitchFamily="2" charset="0"/>
              </a:rPr>
              <a:t>!"#$%&amp;'()*+,-./0123456789:;&lt;=&gt;?@ABCDEFGHIJKLMNOPQRSTUVWXYZ[\]^_`abcdefghijklmnopqrstuvwxyz{|}~¡¢£¤¥¦§¨©ª«¬®¯°±²³´¶·¸¹º»¼½ÀÁÂÃÄÅÆÇÈËÌÍÎÏÐÑÒÓÔÕÖ×ØÙÚÛÜÝÞßàáâãäåæçèéêëìíîïðñòóôõö÷øùúûüýþÿĀāĂăąĆćĊċČĎďĐđĒĖėĘęĚěĞğĠġĢģĪīĮįİıĶķĹĺĻļĽľŁłŃńŅņŇňŌŐőŒœŔŕŖŗŘřŚśŞşŠšŢţŤťŪūŮůŰűŲųŴŵŶŷŸŹźŻżŽžƒȘșˆˇ˘˙˚˛˜˝ẀẁẃẄẅỲỳ–—‘’‚“”„†‡•…‰‹›⁄€™ĀĀĂĂĄĄĆĆĊĊČČĎĎĐĐĒĒĖĖĘĘĚĚĞĞĠĠĢĢĪĪĮĮİĶĶĹĹĻĻĽĽŃŃŅŅŇŇŌŌŐŐŔŔŖŖŘŘŚŚŞŞŢŢŤŤŪŪŮŮŰŰŲŲŴŴŶŶŹŹŻŻȘș−≤≥ﬁﬂ</a:t>
            </a:r>
            <a:endParaRPr lang="en-US" sz="500" i="1" smtClean="0">
              <a:solidFill>
                <a:srgbClr val="9FB7D3"/>
              </a:solidFill>
              <a:latin typeface="Ericsson Capital TT" pitchFamily="2" charset="0"/>
            </a:endParaRPr>
          </a:p>
          <a:p>
            <a:pPr eaLnBrk="1" hangingPunct="1">
              <a:defRPr/>
            </a:pPr>
            <a:endParaRPr lang="en-US" sz="500" i="1" smtClean="0">
              <a:solidFill>
                <a:srgbClr val="9FB7D3"/>
              </a:solidFill>
              <a:latin typeface="Ericsson Capital TT" pitchFamily="2" charset="0"/>
            </a:endParaRPr>
          </a:p>
          <a:p>
            <a:pPr eaLnBrk="1" hangingPunct="1">
              <a:defRPr/>
            </a:pPr>
            <a:r>
              <a:rPr lang="en-US" sz="500" smtClean="0">
                <a:solidFill>
                  <a:srgbClr val="9FB7D3"/>
                </a:solidFill>
                <a:latin typeface="Ericsson Capital TT" pitchFamily="2" charset="0"/>
              </a:rPr>
              <a:t>ΆΈΉΊΌΎΏΐΑΒΓΕΖΗΘΙΚΛΜΝΞΟΠΡΣΤΥΦΧΨΪΫΆΈΉΊΰαβγδεζηθικλνξορςΣΤΥΦΧΨΩΪΫΌΎΏ</a:t>
            </a:r>
            <a:endParaRPr lang="en-US" sz="500" i="1" smtClean="0">
              <a:solidFill>
                <a:srgbClr val="9FB7D3"/>
              </a:solidFill>
              <a:latin typeface="Ericsson Capital TT" pitchFamily="2" charset="0"/>
            </a:endParaRPr>
          </a:p>
          <a:p>
            <a:pPr eaLnBrk="1" hangingPunct="1">
              <a:defRPr/>
            </a:pPr>
            <a:r>
              <a:rPr lang="en-US" sz="500" smtClean="0">
                <a:solidFill>
                  <a:srgbClr val="9FB7D3"/>
                </a:solidFill>
                <a:latin typeface="Ericsson Capital TT" pitchFamily="2" charset="0"/>
              </a:rPr>
              <a:t>ЁЂЃЄЅІЇЈЉЊЋЌЎЏАБВГДЕЖЗИЙКЛМНОПРСТУФХЦЧШЩЪЫЬЭЮЯАБВГДЕЖЗИЙКЛМНОПРСТУФХЦЧШЩЪЫЬЭЮЯЁЂЃЄЅІЇЈЉЊЋЌЎЏѢѢѲѲѴѴҐҐәǽẀẁẂẃẄẅỲỳ№</a:t>
            </a:r>
          </a:p>
          <a:p>
            <a:pPr eaLnBrk="1" hangingPunct="1">
              <a:lnSpc>
                <a:spcPct val="80000"/>
              </a:lnSpc>
              <a:spcBef>
                <a:spcPct val="20000"/>
              </a:spcBef>
              <a:defRPr/>
            </a:pPr>
            <a:endParaRPr lang="en-US" sz="500" smtClean="0">
              <a:solidFill>
                <a:srgbClr val="9FB7D3"/>
              </a:solidFill>
              <a:latin typeface="Ericsson Capital TT" pitchFamily="2" charset="0"/>
            </a:endParaRPr>
          </a:p>
          <a:p>
            <a:pPr algn="r" eaLnBrk="1" hangingPunct="1">
              <a:spcBef>
                <a:spcPct val="0"/>
              </a:spcBef>
              <a:defRPr/>
            </a:pPr>
            <a:endParaRPr lang="en-US" sz="500" smtClean="0">
              <a:solidFill>
                <a:schemeClr val="bg1"/>
              </a:solidFill>
              <a:latin typeface="Ericsson Capital TT" pitchFamily="2" charset="0"/>
            </a:endParaRPr>
          </a:p>
          <a:p>
            <a:pPr algn="r" eaLnBrk="1" hangingPunct="1">
              <a:spcBef>
                <a:spcPct val="0"/>
              </a:spcBef>
              <a:defRPr/>
            </a:pPr>
            <a:endParaRPr lang="en-US" sz="800" smtClean="0">
              <a:solidFill>
                <a:schemeClr val="bg1"/>
              </a:solidFill>
              <a:latin typeface="Ericsson Capital TT" pitchFamily="2" charset="0"/>
            </a:endParaRPr>
          </a:p>
          <a:p>
            <a:pPr algn="r" eaLnBrk="1" hangingPunct="1">
              <a:spcBef>
                <a:spcPct val="0"/>
              </a:spcBef>
              <a:defRPr/>
            </a:pPr>
            <a:endParaRPr lang="en-US" sz="800" smtClean="0">
              <a:solidFill>
                <a:schemeClr val="bg1"/>
              </a:solidFill>
              <a:latin typeface="Ericsson Capital TT" pitchFamily="2" charset="0"/>
            </a:endParaRPr>
          </a:p>
          <a:p>
            <a:pPr algn="r" eaLnBrk="1" hangingPunct="1">
              <a:spcBef>
                <a:spcPct val="0"/>
              </a:spcBef>
              <a:defRPr/>
            </a:pPr>
            <a:endParaRPr lang="en-US" sz="800" smtClean="0">
              <a:solidFill>
                <a:schemeClr val="bg1"/>
              </a:solidFill>
              <a:latin typeface="Ericsson Capital TT" pitchFamily="2" charset="0"/>
            </a:endParaRPr>
          </a:p>
          <a:p>
            <a:pPr algn="r" eaLnBrk="1" hangingPunct="1">
              <a:spcBef>
                <a:spcPct val="0"/>
              </a:spcBef>
              <a:defRPr/>
            </a:pPr>
            <a:endParaRPr lang="en-US" sz="800" smtClean="0">
              <a:solidFill>
                <a:schemeClr val="bg1"/>
              </a:solidFill>
              <a:latin typeface="Ericsson Capital TT" pitchFamily="2" charset="0"/>
            </a:endParaRPr>
          </a:p>
          <a:p>
            <a:pPr algn="r" eaLnBrk="1" hangingPunct="1">
              <a:spcBef>
                <a:spcPct val="0"/>
              </a:spcBef>
              <a:defRPr/>
            </a:pPr>
            <a:endParaRPr lang="en-US" sz="800" smtClean="0">
              <a:solidFill>
                <a:schemeClr val="bg1"/>
              </a:solidFill>
              <a:latin typeface="Ericsson Capital TT" pitchFamily="2" charset="0"/>
            </a:endParaRPr>
          </a:p>
          <a:p>
            <a:pPr algn="r" eaLnBrk="1" hangingPunct="1">
              <a:spcBef>
                <a:spcPct val="0"/>
              </a:spcBef>
              <a:defRPr/>
            </a:pPr>
            <a:endParaRPr lang="en-US" sz="1400" smtClean="0">
              <a:solidFill>
                <a:schemeClr val="bg1"/>
              </a:solidFill>
            </a:endParaRPr>
          </a:p>
          <a:p>
            <a:pPr algn="r" eaLnBrk="1" hangingPunct="1">
              <a:spcBef>
                <a:spcPct val="0"/>
              </a:spcBef>
              <a:defRPr/>
            </a:pPr>
            <a:r>
              <a:rPr lang="en-US" sz="1200" smtClean="0">
                <a:solidFill>
                  <a:schemeClr val="bg1"/>
                </a:solidFill>
              </a:rPr>
              <a:t>Do not add objects or text in the footer area</a:t>
            </a:r>
          </a:p>
        </p:txBody>
      </p:sp>
      <p:sp>
        <p:nvSpPr>
          <p:cNvPr id="1028" name="txtfooterCopy"/>
          <p:cNvSpPr txBox="1">
            <a:spLocks noChangeArrowheads="1"/>
          </p:cNvSpPr>
          <p:nvPr/>
        </p:nvSpPr>
        <p:spPr bwMode="auto">
          <a:xfrm>
            <a:off x="395287" y="6524625"/>
            <a:ext cx="7399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72000" rIns="72000"/>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l" eaLnBrk="1" hangingPunct="1">
              <a:defRPr/>
            </a:pPr>
            <a:r>
              <a:rPr lang="en-US" sz="800" b="0" i="0" u="none" smtClean="0">
                <a:solidFill>
                  <a:srgbClr val="87888A"/>
                </a:solidFill>
              </a:rPr>
              <a:t>AIK Handbollsförening  |  Parkvägen 4B, 169 35 Solna  |  2013-01-03  |  Page </a:t>
            </a:r>
            <a:fld id="{305373F3-F98E-4950-B0AE-9708E9B73672}" type="slidenum">
              <a:rPr lang="en-US" sz="800" b="0" i="0" u="none" smtClean="0">
                <a:solidFill>
                  <a:srgbClr val="87888A"/>
                </a:solidFill>
              </a:rPr>
              <a:t>‹#›</a:t>
            </a:fld>
            <a:r>
              <a:rPr lang="en-US" sz="800" b="0" i="0" u="none" smtClean="0">
                <a:solidFill>
                  <a:srgbClr val="87888A"/>
                </a:solidFill>
              </a:rPr>
              <a:t> (16)</a:t>
            </a:r>
          </a:p>
        </p:txBody>
      </p:sp>
      <p:sp>
        <p:nvSpPr>
          <p:cNvPr id="1029" name="Content_SM"/>
          <p:cNvSpPr>
            <a:spLocks noGrp="1" noChangeArrowheads="1"/>
          </p:cNvSpPr>
          <p:nvPr>
            <p:ph type="body" idx="1"/>
          </p:nvPr>
        </p:nvSpPr>
        <p:spPr bwMode="auto">
          <a:xfrm>
            <a:off x="396875" y="1800225"/>
            <a:ext cx="8351838"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0" rIns="72000" bIns="0" numCol="1" anchor="t" anchorCtr="0" compatLnSpc="1">
            <a:prstTxWarp prst="textNoShape">
              <a:avLst/>
            </a:prstTxWarp>
          </a:bodyPr>
          <a:lstStyle/>
          <a:p>
            <a:pPr lvl="0"/>
            <a:r>
              <a:rPr lang="en-US" smtClean="0"/>
              <a:t>Click to add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itle_SM"/>
          <p:cNvSpPr>
            <a:spLocks noGrp="1" noChangeArrowheads="1"/>
          </p:cNvSpPr>
          <p:nvPr>
            <p:ph type="title"/>
          </p:nvPr>
        </p:nvSpPr>
        <p:spPr bwMode="auto">
          <a:xfrm>
            <a:off x="393700" y="239713"/>
            <a:ext cx="74945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0" rIns="72000" bIns="0" numCol="1" anchor="ctr" anchorCtr="0" compatLnSpc="1">
            <a:prstTxWarp prst="textNoShape">
              <a:avLst/>
            </a:prstTxWarp>
          </a:bodyPr>
          <a:lstStyle/>
          <a:p>
            <a:pPr lvl="0"/>
            <a:r>
              <a:rPr lang="en-US" smtClean="0"/>
              <a:t>Click to Add Header</a:t>
            </a:r>
          </a:p>
        </p:txBody>
      </p:sp>
      <p:pic>
        <p:nvPicPr>
          <p:cNvPr id="7" name="Picture 6"/>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047001" y="330301"/>
            <a:ext cx="737961" cy="92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36"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iming>
    <p:tnLst>
      <p:par>
        <p:cTn id="1" dur="indefinite" restart="never" nodeType="tmRoot"/>
      </p:par>
    </p:tnLst>
  </p:timing>
  <p:hf sldNum="0" hdr="0" ftr="0" dt="0"/>
  <p:txStyles>
    <p:titleStyle>
      <a:lvl1pPr algn="l" rtl="0" eaLnBrk="0" fontAlgn="base" hangingPunct="0">
        <a:lnSpc>
          <a:spcPct val="75000"/>
        </a:lnSpc>
        <a:spcBef>
          <a:spcPct val="0"/>
        </a:spcBef>
        <a:spcAft>
          <a:spcPct val="0"/>
        </a:spcAft>
        <a:defRPr sz="4400">
          <a:solidFill>
            <a:schemeClr val="tx1"/>
          </a:solidFill>
          <a:latin typeface="Arial"/>
          <a:ea typeface="+mj-ea"/>
          <a:cs typeface="+mj-cs"/>
        </a:defRPr>
      </a:lvl1pPr>
      <a:lvl2pPr algn="l" rtl="0" eaLnBrk="0" fontAlgn="base" hangingPunct="0">
        <a:lnSpc>
          <a:spcPct val="75000"/>
        </a:lnSpc>
        <a:spcBef>
          <a:spcPct val="0"/>
        </a:spcBef>
        <a:spcAft>
          <a:spcPct val="0"/>
        </a:spcAft>
        <a:defRPr sz="4400">
          <a:solidFill>
            <a:schemeClr val="tx1"/>
          </a:solidFill>
          <a:latin typeface="Arial" charset="0"/>
        </a:defRPr>
      </a:lvl2pPr>
      <a:lvl3pPr algn="l" rtl="0" eaLnBrk="0" fontAlgn="base" hangingPunct="0">
        <a:lnSpc>
          <a:spcPct val="75000"/>
        </a:lnSpc>
        <a:spcBef>
          <a:spcPct val="0"/>
        </a:spcBef>
        <a:spcAft>
          <a:spcPct val="0"/>
        </a:spcAft>
        <a:defRPr sz="4400">
          <a:solidFill>
            <a:schemeClr val="tx1"/>
          </a:solidFill>
          <a:latin typeface="Arial" charset="0"/>
        </a:defRPr>
      </a:lvl3pPr>
      <a:lvl4pPr algn="l" rtl="0" eaLnBrk="0" fontAlgn="base" hangingPunct="0">
        <a:lnSpc>
          <a:spcPct val="75000"/>
        </a:lnSpc>
        <a:spcBef>
          <a:spcPct val="0"/>
        </a:spcBef>
        <a:spcAft>
          <a:spcPct val="0"/>
        </a:spcAft>
        <a:defRPr sz="4400">
          <a:solidFill>
            <a:schemeClr val="tx1"/>
          </a:solidFill>
          <a:latin typeface="Arial" charset="0"/>
        </a:defRPr>
      </a:lvl4pPr>
      <a:lvl5pPr algn="l" rtl="0" eaLnBrk="0" fontAlgn="base" hangingPunct="0">
        <a:lnSpc>
          <a:spcPct val="75000"/>
        </a:lnSpc>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p:titleStyle>
    <p:bodyStyle>
      <a:lvl1pPr marL="176213" indent="-176213" algn="l" rtl="0" eaLnBrk="0" fontAlgn="base" hangingPunct="0">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0" fontAlgn="base" hangingPunct="0">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0" fontAlgn="base" hangingPunct="0">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0" fontAlgn="base" hangingPunct="0">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0" fontAlgn="base" hangingPunct="0">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eftInfo"/>
          <p:cNvSpPr txBox="1">
            <a:spLocks noChangeArrowheads="1"/>
          </p:cNvSpPr>
          <p:nvPr/>
        </p:nvSpPr>
        <p:spPr bwMode="auto">
          <a:xfrm>
            <a:off x="-1887538" y="438150"/>
            <a:ext cx="17653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r" eaLnBrk="1" hangingPunct="1">
              <a:spcBef>
                <a:spcPct val="0"/>
              </a:spcBef>
              <a:defRPr/>
            </a:pPr>
            <a:r>
              <a:rPr lang="en-US" sz="1200" smtClean="0">
                <a:solidFill>
                  <a:srgbClr val="FFFFFF"/>
                </a:solidFill>
              </a:rPr>
              <a:t>Slide title </a:t>
            </a:r>
          </a:p>
          <a:p>
            <a:pPr algn="r" eaLnBrk="1" hangingPunct="1">
              <a:spcBef>
                <a:spcPct val="0"/>
              </a:spcBef>
              <a:defRPr/>
            </a:pPr>
            <a:r>
              <a:rPr lang="en-US" sz="1200" smtClean="0">
                <a:solidFill>
                  <a:srgbClr val="FFFFFF"/>
                </a:solidFill>
              </a:rPr>
              <a:t>44 pt</a:t>
            </a: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endParaRPr lang="en-US" sz="1200" smtClean="0">
              <a:solidFill>
                <a:srgbClr val="FFFFFF"/>
              </a:solidFill>
            </a:endParaRPr>
          </a:p>
          <a:p>
            <a:pPr algn="r" eaLnBrk="1" hangingPunct="1">
              <a:spcBef>
                <a:spcPct val="0"/>
              </a:spcBef>
              <a:defRPr/>
            </a:pPr>
            <a:r>
              <a:rPr lang="en-US" sz="1200" smtClean="0">
                <a:solidFill>
                  <a:srgbClr val="FFFFFF"/>
                </a:solidFill>
              </a:rPr>
              <a:t>Text and bullet level 1</a:t>
            </a:r>
          </a:p>
          <a:p>
            <a:pPr algn="r" eaLnBrk="1" hangingPunct="1">
              <a:spcBef>
                <a:spcPct val="0"/>
              </a:spcBef>
              <a:defRPr/>
            </a:pPr>
            <a:r>
              <a:rPr lang="en-US" sz="1200" smtClean="0">
                <a:solidFill>
                  <a:srgbClr val="FFFFFF"/>
                </a:solidFill>
              </a:rPr>
              <a:t> minimum 24 pt</a:t>
            </a:r>
          </a:p>
          <a:p>
            <a:pPr algn="r" eaLnBrk="1" hangingPunct="1">
              <a:spcBef>
                <a:spcPct val="0"/>
              </a:spcBef>
              <a:defRPr/>
            </a:pPr>
            <a:endParaRPr lang="en-US" sz="1200" smtClean="0">
              <a:solidFill>
                <a:srgbClr val="FFFFFF"/>
              </a:solidFill>
            </a:endParaRPr>
          </a:p>
          <a:p>
            <a:pPr algn="r" eaLnBrk="1" hangingPunct="1">
              <a:spcBef>
                <a:spcPct val="0"/>
              </a:spcBef>
              <a:defRPr/>
            </a:pPr>
            <a:r>
              <a:rPr lang="en-US" sz="1200" smtClean="0">
                <a:solidFill>
                  <a:srgbClr val="FFFFFF"/>
                </a:solidFill>
              </a:rPr>
              <a:t>Bullets level 2-5</a:t>
            </a:r>
          </a:p>
          <a:p>
            <a:pPr algn="r" eaLnBrk="1" hangingPunct="1">
              <a:spcBef>
                <a:spcPct val="0"/>
              </a:spcBef>
              <a:defRPr/>
            </a:pPr>
            <a:r>
              <a:rPr lang="en-US" sz="1200" smtClean="0">
                <a:solidFill>
                  <a:srgbClr val="FFFFFF"/>
                </a:solidFill>
              </a:rPr>
              <a:t>minimum 20 pt</a:t>
            </a:r>
          </a:p>
          <a:p>
            <a:pPr algn="r" eaLnBrk="1" hangingPunct="1">
              <a:spcBef>
                <a:spcPct val="0"/>
              </a:spcBef>
              <a:defRPr/>
            </a:pPr>
            <a:endParaRPr lang="en-US" sz="1200" smtClean="0">
              <a:solidFill>
                <a:srgbClr val="FFFFFF"/>
              </a:solidFill>
            </a:endParaRPr>
          </a:p>
          <a:p>
            <a:pPr algn="r" eaLnBrk="1" hangingPunct="1">
              <a:defRPr/>
            </a:pPr>
            <a:endParaRPr lang="en-US" sz="800" smtClean="0">
              <a:solidFill>
                <a:schemeClr val="bg1"/>
              </a:solidFill>
            </a:endParaRPr>
          </a:p>
          <a:p>
            <a:pPr algn="r" eaLnBrk="1" hangingPunct="1">
              <a:defRPr/>
            </a:pPr>
            <a:endParaRPr lang="en-US" sz="800" smtClean="0">
              <a:solidFill>
                <a:schemeClr val="bg1"/>
              </a:solidFill>
            </a:endParaRPr>
          </a:p>
          <a:p>
            <a:pPr algn="r" eaLnBrk="1" hangingPunct="1">
              <a:defRPr/>
            </a:pPr>
            <a:endParaRPr lang="en-US" sz="800" smtClean="0">
              <a:solidFill>
                <a:schemeClr val="bg1"/>
              </a:solidFill>
            </a:endParaRPr>
          </a:p>
          <a:p>
            <a:pPr eaLnBrk="1" hangingPunct="1">
              <a:defRPr/>
            </a:pPr>
            <a:r>
              <a:rPr lang="en-US" sz="500" smtClean="0">
                <a:solidFill>
                  <a:srgbClr val="9FB7D3"/>
                </a:solidFill>
              </a:rPr>
              <a:t>Characters for Embedded font:</a:t>
            </a:r>
            <a:br>
              <a:rPr lang="en-US" sz="500" smtClean="0">
                <a:solidFill>
                  <a:srgbClr val="9FB7D3"/>
                </a:solidFill>
              </a:rPr>
            </a:br>
            <a:r>
              <a:rPr lang="en-US" sz="500" smtClean="0">
                <a:solidFill>
                  <a:srgbClr val="9FB7D3"/>
                </a:solidFill>
                <a:latin typeface="Ericsson Capital TT" pitchFamily="2" charset="0"/>
              </a:rPr>
              <a:t>!"#$%&amp;'()*+,-./0123456789:;&lt;=&gt;?@ABCDEFGHIJKLMNOPQRSTUVWXYZ[\]^_`abcdefghijklmnopqrstuvwxyz{|}~¡¢£¤¥¦§¨©ª«¬®¯°±²³´¶·¸¹º»¼½ÀÁÂÃÄÅÆÇÈËÌÍÎÏÐÑÒÓÔÕÖ×ØÙÚÛÜÝÞßàáâãäåæçèéêëìíîïðñòóôõö÷øùúûüýþÿĀāĂăąĆćĊċČĎďĐđĒĖėĘęĚěĞğĠġĢģĪīĮįİıĶķĹĺĻļĽľŁłŃńŅņŇňŌŐőŒœŔŕŖŗŘřŚśŞşŠšŢţŤťŪūŮůŰűŲųŴŵŶŷŸŹźŻżŽžƒȘșˆˇ˘˙˚˛˜˝ẀẁẃẄẅỲỳ–—‘’‚“”„†‡•…‰‹›⁄€™ĀĀĂĂĄĄĆĆĊĊČČĎĎĐĐĒĒĖĖĘĘĚĚĞĞĠĠĢĢĪĪĮĮİĶĶĹĹĻĻĽĽŃŃŅŅŇŇŌŌŐŐŔŔŖŖŘŘŚŚŞŞŢŢŤŤŪŪŮŮŰŰŲŲŴŴŶŶŹŹŻŻȘș−≤≥ﬁﬂ</a:t>
            </a:r>
            <a:endParaRPr lang="en-US" sz="500" i="1" smtClean="0">
              <a:solidFill>
                <a:srgbClr val="9FB7D3"/>
              </a:solidFill>
              <a:latin typeface="Ericsson Capital TT" pitchFamily="2" charset="0"/>
            </a:endParaRPr>
          </a:p>
          <a:p>
            <a:pPr eaLnBrk="1" hangingPunct="1">
              <a:defRPr/>
            </a:pPr>
            <a:endParaRPr lang="en-US" sz="500" i="1" smtClean="0">
              <a:solidFill>
                <a:srgbClr val="9FB7D3"/>
              </a:solidFill>
              <a:latin typeface="Ericsson Capital TT" pitchFamily="2" charset="0"/>
            </a:endParaRPr>
          </a:p>
          <a:p>
            <a:pPr eaLnBrk="1" hangingPunct="1">
              <a:defRPr/>
            </a:pPr>
            <a:r>
              <a:rPr lang="en-US" sz="500" smtClean="0">
                <a:solidFill>
                  <a:srgbClr val="9FB7D3"/>
                </a:solidFill>
                <a:latin typeface="Ericsson Capital TT" pitchFamily="2" charset="0"/>
              </a:rPr>
              <a:t>ΆΈΉΊΌΎΏΐΑΒΓΕΖΗΘΙΚΛΜΝΞΟΠΡΣΤΥΦΧΨΪΫΆΈΉΊΰαβγδεζηθικλνξορςΣΤΥΦΧΨΩΪΫΌΎΏ</a:t>
            </a:r>
            <a:endParaRPr lang="en-US" sz="500" i="1" smtClean="0">
              <a:solidFill>
                <a:srgbClr val="9FB7D3"/>
              </a:solidFill>
              <a:latin typeface="Ericsson Capital TT" pitchFamily="2" charset="0"/>
            </a:endParaRPr>
          </a:p>
          <a:p>
            <a:pPr eaLnBrk="1" hangingPunct="1">
              <a:defRPr/>
            </a:pPr>
            <a:r>
              <a:rPr lang="en-US" sz="500" smtClean="0">
                <a:solidFill>
                  <a:srgbClr val="9FB7D3"/>
                </a:solidFill>
                <a:latin typeface="Ericsson Capital TT" pitchFamily="2" charset="0"/>
              </a:rPr>
              <a:t>ЁЂЃЄЅІЇЈЉЊЋЌЎЏАБВГДЕЖЗИЙКЛМНОПРСТУФХЦЧШЩЪЫЬЭЮЯАБВГДЕЖЗИЙКЛМНОПРСТУФХЦЧШЩЪЫЬЭЮЯЁЂЃЄЅІЇЈЉЊЋЌЎЏѢѢѲѲѴѴҐҐәǽẀẁẂẃẄẅỲỳ№</a:t>
            </a:r>
          </a:p>
          <a:p>
            <a:pPr eaLnBrk="1" hangingPunct="1">
              <a:lnSpc>
                <a:spcPct val="80000"/>
              </a:lnSpc>
              <a:spcBef>
                <a:spcPct val="20000"/>
              </a:spcBef>
              <a:defRPr/>
            </a:pPr>
            <a:endParaRPr lang="en-US" sz="500" smtClean="0">
              <a:solidFill>
                <a:srgbClr val="9FB7D3"/>
              </a:solidFill>
              <a:latin typeface="Ericsson Capital TT" pitchFamily="2" charset="0"/>
            </a:endParaRPr>
          </a:p>
          <a:p>
            <a:pPr algn="r" eaLnBrk="1" hangingPunct="1">
              <a:spcBef>
                <a:spcPct val="0"/>
              </a:spcBef>
              <a:defRPr/>
            </a:pPr>
            <a:endParaRPr lang="en-US" sz="500" smtClean="0">
              <a:solidFill>
                <a:schemeClr val="bg1"/>
              </a:solidFill>
              <a:latin typeface="Ericsson Capital TT" pitchFamily="2" charset="0"/>
            </a:endParaRPr>
          </a:p>
          <a:p>
            <a:pPr algn="r" eaLnBrk="1" hangingPunct="1">
              <a:spcBef>
                <a:spcPct val="0"/>
              </a:spcBef>
              <a:defRPr/>
            </a:pPr>
            <a:endParaRPr lang="en-US" sz="800" smtClean="0">
              <a:solidFill>
                <a:schemeClr val="bg1"/>
              </a:solidFill>
              <a:latin typeface="Ericsson Capital TT" pitchFamily="2" charset="0"/>
            </a:endParaRPr>
          </a:p>
          <a:p>
            <a:pPr algn="r" eaLnBrk="1" hangingPunct="1">
              <a:spcBef>
                <a:spcPct val="0"/>
              </a:spcBef>
              <a:defRPr/>
            </a:pPr>
            <a:endParaRPr lang="en-US" sz="800" smtClean="0">
              <a:solidFill>
                <a:schemeClr val="bg1"/>
              </a:solidFill>
              <a:latin typeface="Ericsson Capital TT" pitchFamily="2" charset="0"/>
            </a:endParaRPr>
          </a:p>
          <a:p>
            <a:pPr algn="r" eaLnBrk="1" hangingPunct="1">
              <a:spcBef>
                <a:spcPct val="0"/>
              </a:spcBef>
              <a:defRPr/>
            </a:pPr>
            <a:endParaRPr lang="en-US" sz="800" smtClean="0">
              <a:solidFill>
                <a:schemeClr val="bg1"/>
              </a:solidFill>
              <a:latin typeface="Ericsson Capital TT" pitchFamily="2" charset="0"/>
            </a:endParaRPr>
          </a:p>
          <a:p>
            <a:pPr algn="r" eaLnBrk="1" hangingPunct="1">
              <a:spcBef>
                <a:spcPct val="0"/>
              </a:spcBef>
              <a:defRPr/>
            </a:pPr>
            <a:endParaRPr lang="en-US" sz="800" smtClean="0">
              <a:solidFill>
                <a:schemeClr val="bg1"/>
              </a:solidFill>
              <a:latin typeface="Ericsson Capital TT" pitchFamily="2" charset="0"/>
            </a:endParaRPr>
          </a:p>
          <a:p>
            <a:pPr algn="r" eaLnBrk="1" hangingPunct="1">
              <a:spcBef>
                <a:spcPct val="0"/>
              </a:spcBef>
              <a:defRPr/>
            </a:pPr>
            <a:endParaRPr lang="en-US" sz="800" smtClean="0">
              <a:solidFill>
                <a:schemeClr val="bg1"/>
              </a:solidFill>
              <a:latin typeface="Ericsson Capital TT" pitchFamily="2" charset="0"/>
            </a:endParaRPr>
          </a:p>
          <a:p>
            <a:pPr algn="r" eaLnBrk="1" hangingPunct="1">
              <a:spcBef>
                <a:spcPct val="0"/>
              </a:spcBef>
              <a:defRPr/>
            </a:pPr>
            <a:endParaRPr lang="en-US" sz="1400" smtClean="0">
              <a:solidFill>
                <a:schemeClr val="bg1"/>
              </a:solidFill>
            </a:endParaRPr>
          </a:p>
          <a:p>
            <a:pPr algn="r" eaLnBrk="1" hangingPunct="1">
              <a:spcBef>
                <a:spcPct val="0"/>
              </a:spcBef>
              <a:defRPr/>
            </a:pPr>
            <a:r>
              <a:rPr lang="en-US" sz="1200" smtClean="0">
                <a:solidFill>
                  <a:schemeClr val="bg1"/>
                </a:solidFill>
              </a:rPr>
              <a:t>Do not add objects or text in the footer area</a:t>
            </a:r>
          </a:p>
        </p:txBody>
      </p:sp>
      <p:sp>
        <p:nvSpPr>
          <p:cNvPr id="1028" name="txtfooterCopy"/>
          <p:cNvSpPr txBox="1">
            <a:spLocks noChangeArrowheads="1"/>
          </p:cNvSpPr>
          <p:nvPr/>
        </p:nvSpPr>
        <p:spPr bwMode="auto">
          <a:xfrm>
            <a:off x="395288" y="6524625"/>
            <a:ext cx="7399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72000" rIns="72000"/>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l" eaLnBrk="1" hangingPunct="1">
              <a:defRPr/>
            </a:pPr>
            <a:r>
              <a:rPr lang="en-US" sz="800" b="0" i="0" u="none" smtClean="0">
                <a:solidFill>
                  <a:srgbClr val="87888A"/>
                </a:solidFill>
              </a:rPr>
              <a:t>AIK Handbollsförening  |  Box 3090, 169 03 Solna  |  2014-01-10  |  Page </a:t>
            </a:r>
            <a:fld id="{0550D6D0-9B45-4ADA-82C5-27060B298A41}" type="slidenum">
              <a:rPr lang="en-US" sz="800" b="0" i="0" u="none" smtClean="0">
                <a:solidFill>
                  <a:srgbClr val="87888A"/>
                </a:solidFill>
              </a:rPr>
              <a:t>‹#›</a:t>
            </a:fld>
            <a:r>
              <a:rPr lang="en-US" sz="800" b="0" i="0" u="none" smtClean="0">
                <a:solidFill>
                  <a:srgbClr val="87888A"/>
                </a:solidFill>
              </a:rPr>
              <a:t> (34)</a:t>
            </a:r>
          </a:p>
        </p:txBody>
      </p:sp>
      <p:sp>
        <p:nvSpPr>
          <p:cNvPr id="1029" name="Content_SM"/>
          <p:cNvSpPr>
            <a:spLocks noGrp="1" noChangeArrowheads="1"/>
          </p:cNvSpPr>
          <p:nvPr>
            <p:ph type="body" idx="1"/>
          </p:nvPr>
        </p:nvSpPr>
        <p:spPr bwMode="auto">
          <a:xfrm>
            <a:off x="396875" y="1800225"/>
            <a:ext cx="8351838"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0" rIns="72000" bIns="0" numCol="1" anchor="t" anchorCtr="0" compatLnSpc="1">
            <a:prstTxWarp prst="textNoShape">
              <a:avLst/>
            </a:prstTxWarp>
          </a:bodyPr>
          <a:lstStyle/>
          <a:p>
            <a:pPr lvl="0"/>
            <a:r>
              <a:rPr lang="en-US" smtClean="0"/>
              <a:t>Click to add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itle_SM"/>
          <p:cNvSpPr>
            <a:spLocks noGrp="1" noChangeArrowheads="1"/>
          </p:cNvSpPr>
          <p:nvPr>
            <p:ph type="title"/>
          </p:nvPr>
        </p:nvSpPr>
        <p:spPr bwMode="auto">
          <a:xfrm>
            <a:off x="393700" y="239713"/>
            <a:ext cx="74945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0" rIns="72000" bIns="0" numCol="1" anchor="ctr" anchorCtr="0" compatLnSpc="1">
            <a:prstTxWarp prst="textNoShape">
              <a:avLst/>
            </a:prstTxWarp>
          </a:bodyPr>
          <a:lstStyle/>
          <a:p>
            <a:pPr lvl="0"/>
            <a:r>
              <a:rPr lang="en-US" smtClean="0"/>
              <a:t>Click to Add Header</a:t>
            </a:r>
          </a:p>
        </p:txBody>
      </p:sp>
      <p:pic>
        <p:nvPicPr>
          <p:cNvPr id="7" name="Picture 6"/>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8047001" y="330301"/>
            <a:ext cx="737961" cy="92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22762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Lst>
  <p:timing>
    <p:tnLst>
      <p:par>
        <p:cTn id="1" dur="indefinite" restart="never" nodeType="tmRoot"/>
      </p:par>
    </p:tnLst>
  </p:timing>
  <p:hf sldNum="0" hdr="0" ftr="0" dt="0"/>
  <p:txStyles>
    <p:titleStyle>
      <a:lvl1pPr algn="l" rtl="0" eaLnBrk="0" fontAlgn="base" hangingPunct="0">
        <a:lnSpc>
          <a:spcPct val="75000"/>
        </a:lnSpc>
        <a:spcBef>
          <a:spcPct val="0"/>
        </a:spcBef>
        <a:spcAft>
          <a:spcPct val="0"/>
        </a:spcAft>
        <a:defRPr sz="4400">
          <a:solidFill>
            <a:schemeClr val="tx1"/>
          </a:solidFill>
          <a:latin typeface="Arial"/>
          <a:ea typeface="+mj-ea"/>
          <a:cs typeface="+mj-cs"/>
        </a:defRPr>
      </a:lvl1pPr>
      <a:lvl2pPr algn="l" rtl="0" eaLnBrk="0" fontAlgn="base" hangingPunct="0">
        <a:lnSpc>
          <a:spcPct val="75000"/>
        </a:lnSpc>
        <a:spcBef>
          <a:spcPct val="0"/>
        </a:spcBef>
        <a:spcAft>
          <a:spcPct val="0"/>
        </a:spcAft>
        <a:defRPr sz="4400">
          <a:solidFill>
            <a:schemeClr val="tx1"/>
          </a:solidFill>
          <a:latin typeface="Arial" charset="0"/>
        </a:defRPr>
      </a:lvl2pPr>
      <a:lvl3pPr algn="l" rtl="0" eaLnBrk="0" fontAlgn="base" hangingPunct="0">
        <a:lnSpc>
          <a:spcPct val="75000"/>
        </a:lnSpc>
        <a:spcBef>
          <a:spcPct val="0"/>
        </a:spcBef>
        <a:spcAft>
          <a:spcPct val="0"/>
        </a:spcAft>
        <a:defRPr sz="4400">
          <a:solidFill>
            <a:schemeClr val="tx1"/>
          </a:solidFill>
          <a:latin typeface="Arial" charset="0"/>
        </a:defRPr>
      </a:lvl3pPr>
      <a:lvl4pPr algn="l" rtl="0" eaLnBrk="0" fontAlgn="base" hangingPunct="0">
        <a:lnSpc>
          <a:spcPct val="75000"/>
        </a:lnSpc>
        <a:spcBef>
          <a:spcPct val="0"/>
        </a:spcBef>
        <a:spcAft>
          <a:spcPct val="0"/>
        </a:spcAft>
        <a:defRPr sz="4400">
          <a:solidFill>
            <a:schemeClr val="tx1"/>
          </a:solidFill>
          <a:latin typeface="Arial" charset="0"/>
        </a:defRPr>
      </a:lvl4pPr>
      <a:lvl5pPr algn="l" rtl="0" eaLnBrk="0" fontAlgn="base" hangingPunct="0">
        <a:lnSpc>
          <a:spcPct val="75000"/>
        </a:lnSpc>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p:titleStyle>
    <p:bodyStyle>
      <a:lvl1pPr marL="176213" indent="-176213" algn="l" rtl="0" eaLnBrk="0" fontAlgn="base" hangingPunct="0">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0" fontAlgn="base" hangingPunct="0">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0" fontAlgn="base" hangingPunct="0">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0" fontAlgn="base" hangingPunct="0">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0" fontAlgn="base" hangingPunct="0">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393700" y="1808163"/>
            <a:ext cx="8351838" cy="2840037"/>
          </a:xfrm>
        </p:spPr>
        <p:txBody>
          <a:bodyPr>
            <a:normAutofit/>
          </a:bodyPr>
          <a:lstStyle/>
          <a:p>
            <a:pPr eaLnBrk="1" hangingPunct="1"/>
            <a:r>
              <a:rPr lang="en-US" sz="4400" dirty="0" err="1" smtClean="0">
                <a:latin typeface="Arial" charset="0"/>
              </a:rPr>
              <a:t>Utkast</a:t>
            </a:r>
            <a:r>
              <a:rPr lang="en-US" sz="4400" dirty="0" smtClean="0">
                <a:latin typeface="Arial" charset="0"/>
              </a:rPr>
              <a:t>: Vision </a:t>
            </a:r>
            <a:r>
              <a:rPr lang="en-US" sz="4400" dirty="0" err="1" smtClean="0">
                <a:latin typeface="Arial" charset="0"/>
              </a:rPr>
              <a:t>och</a:t>
            </a:r>
            <a:r>
              <a:rPr lang="en-US" sz="4400" dirty="0" smtClean="0">
                <a:latin typeface="Arial" charset="0"/>
              </a:rPr>
              <a:t> </a:t>
            </a:r>
            <a:r>
              <a:rPr lang="en-US" sz="4400" dirty="0" err="1" smtClean="0">
                <a:latin typeface="Arial" charset="0"/>
              </a:rPr>
              <a:t>Värdeord</a:t>
            </a:r>
            <a:endParaRPr lang="en-US" sz="2800" dirty="0" smtClean="0">
              <a:latin typeface="Arial" charset="0"/>
            </a:endParaRPr>
          </a:p>
        </p:txBody>
      </p:sp>
      <p:sp>
        <p:nvSpPr>
          <p:cNvPr id="3075" name="Subtitle 4"/>
          <p:cNvSpPr>
            <a:spLocks noGrp="1"/>
          </p:cNvSpPr>
          <p:nvPr>
            <p:ph type="subTitle" idx="1"/>
          </p:nvPr>
        </p:nvSpPr>
        <p:spPr>
          <a:xfrm>
            <a:off x="393700" y="5137150"/>
            <a:ext cx="8355013" cy="1385888"/>
          </a:xfrm>
        </p:spPr>
        <p:txBody>
          <a:bodyPr/>
          <a:lstStyle/>
          <a:p>
            <a:pPr eaLnBrk="1" hangingPunct="1">
              <a:spcBef>
                <a:spcPct val="0"/>
              </a:spcBef>
            </a:pPr>
            <a:endParaRPr lang="en-US" smtClean="0">
              <a:latin typeface="Arial"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393700" y="239713"/>
            <a:ext cx="7494588" cy="1085850"/>
          </a:xfrm>
        </p:spPr>
        <p:txBody>
          <a:bodyPr/>
          <a:lstStyle/>
          <a:p>
            <a:pPr eaLnBrk="1" hangingPunct="1"/>
            <a:r>
              <a:rPr lang="sv-SE" sz="4000" dirty="0" smtClean="0">
                <a:latin typeface="Arial" charset="0"/>
              </a:rPr>
              <a:t>Verksamhetsidé, vision och </a:t>
            </a:r>
            <a:r>
              <a:rPr lang="sv-SE" sz="4000" dirty="0">
                <a:latin typeface="Arial" charset="0"/>
              </a:rPr>
              <a:t>mål</a:t>
            </a:r>
            <a:br>
              <a:rPr lang="sv-SE" sz="4000" dirty="0">
                <a:latin typeface="Arial" charset="0"/>
              </a:rPr>
            </a:br>
            <a:r>
              <a:rPr lang="sv-SE" sz="2000" dirty="0">
                <a:latin typeface="Arial" charset="0"/>
              </a:rPr>
              <a:t>Arbete under 2012-2013</a:t>
            </a:r>
            <a:endParaRPr lang="sv-SE" sz="4000" dirty="0" smtClean="0">
              <a:latin typeface="Arial" charset="0"/>
            </a:endParaRPr>
          </a:p>
        </p:txBody>
      </p:sp>
      <p:sp>
        <p:nvSpPr>
          <p:cNvPr id="6147" name="Content Placeholder 2"/>
          <p:cNvSpPr>
            <a:spLocks noGrp="1"/>
          </p:cNvSpPr>
          <p:nvPr>
            <p:ph idx="1"/>
          </p:nvPr>
        </p:nvSpPr>
        <p:spPr>
          <a:xfrm>
            <a:off x="396875" y="1568450"/>
            <a:ext cx="8351838" cy="4832350"/>
          </a:xfrm>
        </p:spPr>
        <p:txBody>
          <a:bodyPr/>
          <a:lstStyle/>
          <a:p>
            <a:pPr eaLnBrk="1" hangingPunct="1"/>
            <a:r>
              <a:rPr lang="sv-SE" sz="2000" dirty="0" smtClean="0"/>
              <a:t>Verksamhetsidé</a:t>
            </a:r>
          </a:p>
          <a:p>
            <a:pPr lvl="1" eaLnBrk="1" hangingPunct="1"/>
            <a:r>
              <a:rPr lang="sv-SE" sz="1600" dirty="0" smtClean="0"/>
              <a:t>AIK Handbollsförening bedriver handboll från barn till seniorer.</a:t>
            </a:r>
          </a:p>
          <a:p>
            <a:pPr lvl="1" eaLnBrk="1" hangingPunct="1"/>
            <a:r>
              <a:rPr lang="sv-SE" sz="1600" dirty="0" smtClean="0"/>
              <a:t>Vi utbildar spelare i handboll och social kompetens.</a:t>
            </a:r>
          </a:p>
          <a:p>
            <a:pPr lvl="1" eaLnBrk="1" hangingPunct="1"/>
            <a:r>
              <a:rPr lang="sv-SE" sz="1600" dirty="0" smtClean="0"/>
              <a:t>Vi utbildar vårar ledare.</a:t>
            </a:r>
          </a:p>
          <a:p>
            <a:pPr eaLnBrk="1" hangingPunct="1"/>
            <a:r>
              <a:rPr lang="sv-SE" sz="2000" dirty="0" smtClean="0"/>
              <a:t>Vision</a:t>
            </a:r>
          </a:p>
          <a:p>
            <a:pPr lvl="1" eaLnBrk="1" hangingPunct="1"/>
            <a:r>
              <a:rPr lang="sv-SE" sz="1600" dirty="0" smtClean="0"/>
              <a:t>Med en väl fungerande verksamhet är AIK Handbollsförening det självklara valet för den som vill utvecklas.</a:t>
            </a:r>
          </a:p>
          <a:p>
            <a:pPr eaLnBrk="1" hangingPunct="1"/>
            <a:r>
              <a:rPr lang="sv-SE" sz="2000" dirty="0" smtClean="0"/>
              <a:t>Mål</a:t>
            </a:r>
          </a:p>
          <a:p>
            <a:pPr lvl="1" eaLnBrk="1" hangingPunct="1"/>
            <a:r>
              <a:rPr lang="sv-SE" sz="1600" dirty="0" smtClean="0"/>
              <a:t>Organisationsutveckling</a:t>
            </a:r>
          </a:p>
          <a:p>
            <a:pPr lvl="1" eaLnBrk="1" hangingPunct="1"/>
            <a:r>
              <a:rPr lang="sv-SE" sz="1600" dirty="0" smtClean="0"/>
              <a:t>Rekrytering</a:t>
            </a:r>
          </a:p>
          <a:p>
            <a:pPr lvl="1" eaLnBrk="1" hangingPunct="1"/>
            <a:r>
              <a:rPr lang="sv-SE" sz="1600" dirty="0" smtClean="0"/>
              <a:t>Utbildning</a:t>
            </a:r>
          </a:p>
        </p:txBody>
      </p:sp>
    </p:spTree>
    <p:extLst>
      <p:ext uri="{BB962C8B-B14F-4D97-AF65-F5344CB8AC3E}">
        <p14:creationId xmlns:p14="http://schemas.microsoft.com/office/powerpoint/2010/main" val="2279394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57765443"/>
              </p:ext>
            </p:extLst>
          </p:nvPr>
        </p:nvGraphicFramePr>
        <p:xfrm>
          <a:off x="104504" y="1480457"/>
          <a:ext cx="8978536"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err="1" smtClean="0"/>
              <a:t>Värdeord</a:t>
            </a:r>
            <a:r>
              <a:rPr lang="en-US" dirty="0" smtClean="0"/>
              <a:t> &amp; </a:t>
            </a:r>
            <a:r>
              <a:rPr lang="en-US" dirty="0" err="1" smtClean="0"/>
              <a:t>Beteenden</a:t>
            </a:r>
            <a:r>
              <a:rPr lang="en-US" dirty="0" smtClean="0"/>
              <a:t> 2014</a:t>
            </a:r>
            <a:endParaRPr lang="en-US" dirty="0"/>
          </a:p>
        </p:txBody>
      </p:sp>
    </p:spTree>
    <p:extLst>
      <p:ext uri="{BB962C8B-B14F-4D97-AF65-F5344CB8AC3E}">
        <p14:creationId xmlns:p14="http://schemas.microsoft.com/office/powerpoint/2010/main" val="2804033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87313"/>
            <a:ext cx="5251450" cy="66548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347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idx="4294967295"/>
          </p:nvPr>
        </p:nvSpPr>
        <p:spPr>
          <a:xfrm>
            <a:off x="0" y="239713"/>
            <a:ext cx="7494588" cy="1085850"/>
          </a:xfrm>
        </p:spPr>
        <p:txBody>
          <a:bodyPr/>
          <a:lstStyle/>
          <a:p>
            <a:pPr eaLnBrk="1" hangingPunct="1"/>
            <a:r>
              <a:rPr lang="sv-SE" dirty="0" smtClean="0">
                <a:latin typeface="Arial" charset="0"/>
              </a:rPr>
              <a:t>Vision</a:t>
            </a:r>
            <a:endParaRPr lang="sv-SE" dirty="0" smtClean="0">
              <a:latin typeface="Arial" charset="0"/>
            </a:endParaRPr>
          </a:p>
        </p:txBody>
      </p:sp>
      <p:sp>
        <p:nvSpPr>
          <p:cNvPr id="4099" name="Content Placeholder 2"/>
          <p:cNvSpPr>
            <a:spLocks noGrp="1"/>
          </p:cNvSpPr>
          <p:nvPr>
            <p:ph idx="4294967295"/>
          </p:nvPr>
        </p:nvSpPr>
        <p:spPr>
          <a:xfrm>
            <a:off x="792164" y="1800225"/>
            <a:ext cx="8038328" cy="4422775"/>
          </a:xfrm>
        </p:spPr>
        <p:txBody>
          <a:bodyPr/>
          <a:lstStyle/>
          <a:p>
            <a:pPr marL="355600" lvl="1" indent="0" eaLnBrk="1" hangingPunct="1">
              <a:buNone/>
            </a:pPr>
            <a:r>
              <a:rPr lang="sv-SE" dirty="0"/>
              <a:t>Den ledande Handbollsföreningen i </a:t>
            </a:r>
            <a:r>
              <a:rPr lang="sv-SE" dirty="0" smtClean="0"/>
              <a:t>Stockholm</a:t>
            </a:r>
          </a:p>
          <a:p>
            <a:pPr lvl="1" eaLnBrk="1" hangingPunct="1"/>
            <a:r>
              <a:rPr lang="sv-SE" dirty="0" smtClean="0"/>
              <a:t>Störst </a:t>
            </a:r>
            <a:r>
              <a:rPr lang="sv-SE" dirty="0"/>
              <a:t>– Vi välkomnar </a:t>
            </a:r>
            <a:r>
              <a:rPr lang="sv-SE" dirty="0" smtClean="0"/>
              <a:t>alla</a:t>
            </a:r>
          </a:p>
          <a:p>
            <a:pPr lvl="1" eaLnBrk="1" hangingPunct="1"/>
            <a:r>
              <a:rPr lang="sv-SE" dirty="0" smtClean="0"/>
              <a:t>Bäst  </a:t>
            </a:r>
            <a:r>
              <a:rPr lang="sv-SE" dirty="0"/>
              <a:t>- Elitverksamhet på </a:t>
            </a:r>
            <a:r>
              <a:rPr lang="sv-SE" dirty="0" smtClean="0"/>
              <a:t>seniornivå</a:t>
            </a:r>
          </a:p>
          <a:p>
            <a:pPr lvl="1" eaLnBrk="1" hangingPunct="1"/>
            <a:r>
              <a:rPr lang="sv-SE" dirty="0" smtClean="0"/>
              <a:t>Vackrast </a:t>
            </a:r>
            <a:r>
              <a:rPr lang="sv-SE" dirty="0"/>
              <a:t>-  Glädje och gemenskap som en del av AIK familjen</a:t>
            </a:r>
          </a:p>
          <a:p>
            <a:pPr marL="355600" lvl="1" indent="0" eaLnBrk="1" hangingPunct="1">
              <a:buNone/>
            </a:pPr>
            <a:r>
              <a:rPr lang="sv-SE" dirty="0" smtClean="0"/>
              <a:t/>
            </a:r>
            <a:br>
              <a:rPr lang="sv-SE" dirty="0" smtClean="0"/>
            </a:br>
            <a:endParaRPr lang="sv-SE" dirty="0" smtClean="0"/>
          </a:p>
          <a:p>
            <a:pPr marL="355600" lvl="1" indent="0" eaLnBrk="1" hangingPunct="1">
              <a:buNone/>
            </a:pPr>
            <a:endParaRPr lang="sv-SE" dirty="0" smtClean="0"/>
          </a:p>
          <a:p>
            <a:pPr marL="355600" lvl="1" indent="0" eaLnBrk="1" hangingPunct="1">
              <a:buNone/>
            </a:pPr>
            <a:r>
              <a:rPr lang="sv-SE" dirty="0" smtClean="0"/>
              <a:t>AIK Handboll skall vara det </a:t>
            </a:r>
            <a:r>
              <a:rPr lang="sv-SE" dirty="0" smtClean="0"/>
              <a:t>naturliga valet för alla som vill engageras och utvecklas inom handboll. </a:t>
            </a:r>
            <a:r>
              <a:rPr lang="sv-SE" dirty="0" smtClean="0"/>
              <a:t/>
            </a:r>
            <a:br>
              <a:rPr lang="sv-SE" dirty="0" smtClean="0"/>
            </a:br>
            <a:r>
              <a:rPr lang="sv-SE" dirty="0" smtClean="0"/>
              <a:t>Genom </a:t>
            </a:r>
            <a:r>
              <a:rPr lang="sv-SE" dirty="0" smtClean="0"/>
              <a:t>en inkluderande barn och ungdomsverksamhet </a:t>
            </a:r>
            <a:r>
              <a:rPr lang="sv-SE" dirty="0" smtClean="0"/>
              <a:t>där alla är välkomna och delaktiga skapar </a:t>
            </a:r>
            <a:r>
              <a:rPr lang="sv-SE" dirty="0" smtClean="0"/>
              <a:t>vi långsiktiga förutsättningar för en elitverksamhet på seniornivå.</a:t>
            </a:r>
          </a:p>
          <a:p>
            <a:pPr lvl="1" eaLnBrk="1" hangingPunct="1"/>
            <a:endParaRPr lang="sv-S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51960679"/>
              </p:ext>
            </p:extLst>
          </p:nvPr>
        </p:nvGraphicFramePr>
        <p:xfrm>
          <a:off x="69011" y="439946"/>
          <a:ext cx="8971471" cy="578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78971" y="5508682"/>
            <a:ext cx="8492501" cy="1323439"/>
          </a:xfrm>
          <a:prstGeom prst="rect">
            <a:avLst/>
          </a:prstGeom>
          <a:solidFill>
            <a:schemeClr val="tx1">
              <a:lumMod val="50000"/>
            </a:schemeClr>
          </a:solidFill>
        </p:spPr>
        <p:txBody>
          <a:bodyPr wrap="square" rtlCol="0">
            <a:spAutoFit/>
          </a:bodyPr>
          <a:lstStyle/>
          <a:p>
            <a:pPr lvl="1" algn="ctr" eaLnBrk="1" hangingPunct="1"/>
            <a:r>
              <a:rPr lang="sv-SE" dirty="0">
                <a:solidFill>
                  <a:schemeClr val="bg1"/>
                </a:solidFill>
              </a:rPr>
              <a:t>Den ledande Handbollsföreningen i Stockholm</a:t>
            </a:r>
          </a:p>
          <a:p>
            <a:pPr lvl="1" algn="ctr" eaLnBrk="1" hangingPunct="1"/>
            <a:r>
              <a:rPr lang="sv-SE" dirty="0">
                <a:solidFill>
                  <a:schemeClr val="bg1"/>
                </a:solidFill>
              </a:rPr>
              <a:t>Störst – Vi välkomnar alla</a:t>
            </a:r>
          </a:p>
          <a:p>
            <a:pPr lvl="1" algn="ctr" eaLnBrk="1" hangingPunct="1"/>
            <a:r>
              <a:rPr lang="sv-SE" dirty="0">
                <a:solidFill>
                  <a:schemeClr val="bg1"/>
                </a:solidFill>
              </a:rPr>
              <a:t>Bäst  - Elitverksamhet på seniornivå</a:t>
            </a:r>
          </a:p>
          <a:p>
            <a:pPr lvl="1" algn="ctr" eaLnBrk="1" hangingPunct="1"/>
            <a:r>
              <a:rPr lang="sv-SE" dirty="0">
                <a:solidFill>
                  <a:schemeClr val="bg1"/>
                </a:solidFill>
              </a:rPr>
              <a:t>Vackrast -  Glädje och gemenskap som en del av AIK familjen</a:t>
            </a:r>
            <a:endParaRPr lang="sv-SE" dirty="0">
              <a:solidFill>
                <a:schemeClr val="bg1"/>
              </a:solidFill>
            </a:endParaRPr>
          </a:p>
        </p:txBody>
      </p:sp>
      <p:sp>
        <p:nvSpPr>
          <p:cNvPr id="5" name="Title 2"/>
          <p:cNvSpPr txBox="1">
            <a:spLocks/>
          </p:cNvSpPr>
          <p:nvPr/>
        </p:nvSpPr>
        <p:spPr bwMode="auto">
          <a:xfrm>
            <a:off x="0" y="239713"/>
            <a:ext cx="7494588" cy="75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0" rIns="72000" bIns="0" numCol="1" anchor="ctr" anchorCtr="0" compatLnSpc="1">
            <a:prstTxWarp prst="textNoShape">
              <a:avLst/>
            </a:prstTxWarp>
          </a:bodyPr>
          <a:lstStyle>
            <a:lvl1pPr algn="l" rtl="0" eaLnBrk="0" fontAlgn="base" hangingPunct="0">
              <a:lnSpc>
                <a:spcPct val="75000"/>
              </a:lnSpc>
              <a:spcBef>
                <a:spcPct val="0"/>
              </a:spcBef>
              <a:spcAft>
                <a:spcPct val="0"/>
              </a:spcAft>
              <a:defRPr sz="4400">
                <a:solidFill>
                  <a:schemeClr val="tx1"/>
                </a:solidFill>
                <a:latin typeface="Arial"/>
                <a:ea typeface="+mj-ea"/>
                <a:cs typeface="+mj-cs"/>
              </a:defRPr>
            </a:lvl1pPr>
            <a:lvl2pPr algn="l" rtl="0" eaLnBrk="0" fontAlgn="base" hangingPunct="0">
              <a:lnSpc>
                <a:spcPct val="75000"/>
              </a:lnSpc>
              <a:spcBef>
                <a:spcPct val="0"/>
              </a:spcBef>
              <a:spcAft>
                <a:spcPct val="0"/>
              </a:spcAft>
              <a:defRPr sz="4400">
                <a:solidFill>
                  <a:schemeClr val="tx1"/>
                </a:solidFill>
                <a:latin typeface="Arial" charset="0"/>
              </a:defRPr>
            </a:lvl2pPr>
            <a:lvl3pPr algn="l" rtl="0" eaLnBrk="0" fontAlgn="base" hangingPunct="0">
              <a:lnSpc>
                <a:spcPct val="75000"/>
              </a:lnSpc>
              <a:spcBef>
                <a:spcPct val="0"/>
              </a:spcBef>
              <a:spcAft>
                <a:spcPct val="0"/>
              </a:spcAft>
              <a:defRPr sz="4400">
                <a:solidFill>
                  <a:schemeClr val="tx1"/>
                </a:solidFill>
                <a:latin typeface="Arial" charset="0"/>
              </a:defRPr>
            </a:lvl3pPr>
            <a:lvl4pPr algn="l" rtl="0" eaLnBrk="0" fontAlgn="base" hangingPunct="0">
              <a:lnSpc>
                <a:spcPct val="75000"/>
              </a:lnSpc>
              <a:spcBef>
                <a:spcPct val="0"/>
              </a:spcBef>
              <a:spcAft>
                <a:spcPct val="0"/>
              </a:spcAft>
              <a:defRPr sz="4400">
                <a:solidFill>
                  <a:schemeClr val="tx1"/>
                </a:solidFill>
                <a:latin typeface="Arial" charset="0"/>
              </a:defRPr>
            </a:lvl4pPr>
            <a:lvl5pPr algn="l" rtl="0" eaLnBrk="0" fontAlgn="base" hangingPunct="0">
              <a:lnSpc>
                <a:spcPct val="75000"/>
              </a:lnSpc>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a:lstStyle>
          <a:p>
            <a:r>
              <a:rPr lang="en-US" kern="0" dirty="0" err="1" smtClean="0"/>
              <a:t>Värdegrund</a:t>
            </a:r>
            <a:endParaRPr lang="en-US" kern="0" dirty="0"/>
          </a:p>
        </p:txBody>
      </p:sp>
    </p:spTree>
    <p:extLst>
      <p:ext uri="{BB962C8B-B14F-4D97-AF65-F5344CB8AC3E}">
        <p14:creationId xmlns:p14="http://schemas.microsoft.com/office/powerpoint/2010/main" val="2646603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093088750"/>
              </p:ext>
            </p:extLst>
          </p:nvPr>
        </p:nvGraphicFramePr>
        <p:xfrm>
          <a:off x="165100" y="1324384"/>
          <a:ext cx="89789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idx="4294967295"/>
          </p:nvPr>
        </p:nvSpPr>
        <p:spPr>
          <a:xfrm>
            <a:off x="0" y="239713"/>
            <a:ext cx="7494588" cy="1085850"/>
          </a:xfrm>
        </p:spPr>
        <p:txBody>
          <a:bodyPr/>
          <a:lstStyle/>
          <a:p>
            <a:r>
              <a:rPr lang="en-US" dirty="0" err="1" smtClean="0"/>
              <a:t>Varje</a:t>
            </a:r>
            <a:r>
              <a:rPr lang="en-US" dirty="0" smtClean="0"/>
              <a:t> </a:t>
            </a:r>
            <a:r>
              <a:rPr lang="en-US" dirty="0" smtClean="0"/>
              <a:t>lag…</a:t>
            </a:r>
            <a:r>
              <a:rPr lang="en-US" dirty="0" err="1" smtClean="0"/>
              <a:t>bygger</a:t>
            </a:r>
            <a:r>
              <a:rPr lang="en-US" dirty="0" smtClean="0"/>
              <a:t> </a:t>
            </a:r>
            <a:r>
              <a:rPr lang="en-US" dirty="0" err="1" smtClean="0"/>
              <a:t>på</a:t>
            </a:r>
            <a:endParaRPr lang="en-US" dirty="0"/>
          </a:p>
        </p:txBody>
      </p:sp>
    </p:spTree>
    <p:extLst>
      <p:ext uri="{BB962C8B-B14F-4D97-AF65-F5344CB8AC3E}">
        <p14:creationId xmlns:p14="http://schemas.microsoft.com/office/powerpoint/2010/main" val="3602890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err="1" smtClean="0"/>
              <a:t>Indata</a:t>
            </a:r>
            <a:r>
              <a:rPr lang="en-US" dirty="0" smtClean="0"/>
              <a:t> - </a:t>
            </a:r>
            <a:r>
              <a:rPr lang="en-US" dirty="0" err="1" smtClean="0"/>
              <a:t>Underlag</a:t>
            </a:r>
            <a:endParaRPr lang="en-US" dirty="0"/>
          </a:p>
        </p:txBody>
      </p:sp>
    </p:spTree>
    <p:extLst>
      <p:ext uri="{BB962C8B-B14F-4D97-AF65-F5344CB8AC3E}">
        <p14:creationId xmlns:p14="http://schemas.microsoft.com/office/powerpoint/2010/main" val="3284213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662662146"/>
              </p:ext>
            </p:extLst>
          </p:nvPr>
        </p:nvGraphicFramePr>
        <p:xfrm>
          <a:off x="165100" y="1481138"/>
          <a:ext cx="89789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idx="4294967295"/>
          </p:nvPr>
        </p:nvSpPr>
        <p:spPr>
          <a:xfrm>
            <a:off x="0" y="239713"/>
            <a:ext cx="7494588" cy="1085850"/>
          </a:xfrm>
        </p:spPr>
        <p:txBody>
          <a:bodyPr/>
          <a:lstStyle/>
          <a:p>
            <a:r>
              <a:rPr lang="en-US" dirty="0" err="1" smtClean="0"/>
              <a:t>Värdeord</a:t>
            </a:r>
            <a:r>
              <a:rPr lang="en-US" dirty="0" smtClean="0"/>
              <a:t> &amp; </a:t>
            </a:r>
            <a:r>
              <a:rPr lang="en-US" dirty="0" err="1" smtClean="0"/>
              <a:t>Beteenden</a:t>
            </a:r>
            <a:r>
              <a:rPr lang="en-US" dirty="0" smtClean="0"/>
              <a:t> workshop 24/3</a:t>
            </a:r>
            <a:endParaRPr lang="en-US" dirty="0"/>
          </a:p>
        </p:txBody>
      </p:sp>
    </p:spTree>
    <p:extLst>
      <p:ext uri="{BB962C8B-B14F-4D97-AF65-F5344CB8AC3E}">
        <p14:creationId xmlns:p14="http://schemas.microsoft.com/office/powerpoint/2010/main" val="4091428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39713"/>
            <a:ext cx="7494588" cy="1085850"/>
          </a:xfrm>
        </p:spPr>
        <p:txBody>
          <a:bodyPr/>
          <a:lstStyle/>
          <a:p>
            <a:r>
              <a:rPr lang="sv-SE" sz="2400" smtClean="0"/>
              <a:t>Vilket eller vilka ord förknippar ni med AIK handboll</a:t>
            </a:r>
            <a:br>
              <a:rPr lang="sv-SE" sz="2400" smtClean="0"/>
            </a:br>
            <a:r>
              <a:rPr lang="sv-SE" sz="2400" smtClean="0"/>
              <a:t>Kopparcupen 2019</a:t>
            </a:r>
            <a:endParaRPr lang="en-US" sz="2400" dirty="0"/>
          </a:p>
        </p:txBody>
      </p:sp>
      <p:pic>
        <p:nvPicPr>
          <p:cNvPr id="4" name="Picture 3"/>
          <p:cNvPicPr>
            <a:picLocks noChangeAspect="1"/>
          </p:cNvPicPr>
          <p:nvPr/>
        </p:nvPicPr>
        <p:blipFill rotWithShape="1">
          <a:blip r:embed="rId2"/>
          <a:srcRect l="12216" t="7132" r="11098" b="11802"/>
          <a:stretch/>
        </p:blipFill>
        <p:spPr>
          <a:xfrm>
            <a:off x="982323" y="1325563"/>
            <a:ext cx="6585426" cy="5221231"/>
          </a:xfrm>
          <a:prstGeom prst="rect">
            <a:avLst/>
          </a:prstGeom>
        </p:spPr>
      </p:pic>
    </p:spTree>
    <p:extLst>
      <p:ext uri="{BB962C8B-B14F-4D97-AF65-F5344CB8AC3E}">
        <p14:creationId xmlns:p14="http://schemas.microsoft.com/office/powerpoint/2010/main" val="3050659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393700" y="239713"/>
            <a:ext cx="7494588" cy="1085850"/>
          </a:xfrm>
        </p:spPr>
        <p:txBody>
          <a:bodyPr/>
          <a:lstStyle/>
          <a:p>
            <a:pPr eaLnBrk="1" hangingPunct="1"/>
            <a:r>
              <a:rPr lang="sv-SE" sz="4000" dirty="0" smtClean="0">
                <a:latin typeface="Arial" charset="0"/>
              </a:rPr>
              <a:t>Verksamhetsidé och vision</a:t>
            </a:r>
            <a:br>
              <a:rPr lang="sv-SE" sz="4000" dirty="0" smtClean="0">
                <a:latin typeface="Arial" charset="0"/>
              </a:rPr>
            </a:br>
            <a:r>
              <a:rPr lang="sv-SE" sz="2000" dirty="0" smtClean="0">
                <a:latin typeface="Arial" charset="0"/>
              </a:rPr>
              <a:t>Nytt förslag från styrelsen 2014….</a:t>
            </a:r>
          </a:p>
        </p:txBody>
      </p:sp>
      <p:sp>
        <p:nvSpPr>
          <p:cNvPr id="6147" name="Content Placeholder 2"/>
          <p:cNvSpPr>
            <a:spLocks noGrp="1"/>
          </p:cNvSpPr>
          <p:nvPr>
            <p:ph idx="1"/>
          </p:nvPr>
        </p:nvSpPr>
        <p:spPr>
          <a:xfrm>
            <a:off x="396875" y="1568450"/>
            <a:ext cx="8351838" cy="4832350"/>
          </a:xfrm>
        </p:spPr>
        <p:txBody>
          <a:bodyPr/>
          <a:lstStyle/>
          <a:p>
            <a:pPr eaLnBrk="1" hangingPunct="1"/>
            <a:r>
              <a:rPr lang="sv-SE" dirty="0" smtClean="0"/>
              <a:t>Verksamhetsidé</a:t>
            </a:r>
          </a:p>
          <a:p>
            <a:pPr lvl="1" eaLnBrk="1" hangingPunct="1"/>
            <a:r>
              <a:rPr lang="sv-SE" sz="1600" dirty="0" smtClean="0"/>
              <a:t>AIK Handbollsförening bedriver handboll för barn och vuxna i Solna.</a:t>
            </a:r>
          </a:p>
          <a:p>
            <a:pPr lvl="2" eaLnBrk="1" hangingPunct="1"/>
            <a:r>
              <a:rPr lang="sv-SE" sz="1600" dirty="0" smtClean="0"/>
              <a:t>AIK Handbollsförening skall bedriva en rolig, utvecklande och inkluderande verksamhet för alla barn och ungdomar.</a:t>
            </a:r>
          </a:p>
          <a:p>
            <a:pPr lvl="2" eaLnBrk="1" hangingPunct="1"/>
            <a:r>
              <a:rPr lang="sv-SE" sz="1600" dirty="0" smtClean="0"/>
              <a:t>AIK Handbollsförening skall bedriva en elit- och breddverksamhet för junior och senior. Grunden till seniorverksamheten skall byggas av vår egna ungdomsverksamhet.</a:t>
            </a:r>
          </a:p>
          <a:p>
            <a:pPr lvl="1" eaLnBrk="1" hangingPunct="1"/>
            <a:r>
              <a:rPr lang="sv-SE" sz="1600" dirty="0" smtClean="0"/>
              <a:t>AIK Handbollsförening skall ha välutbildade ledare och tränare för alla åldrar.</a:t>
            </a:r>
          </a:p>
          <a:p>
            <a:pPr eaLnBrk="1" hangingPunct="1"/>
            <a:r>
              <a:rPr lang="sv-SE" dirty="0" smtClean="0"/>
              <a:t>Vision</a:t>
            </a:r>
          </a:p>
          <a:p>
            <a:pPr lvl="1" eaLnBrk="1" hangingPunct="1"/>
            <a:r>
              <a:rPr lang="sv-SE" sz="1600" dirty="0" smtClean="0"/>
              <a:t>Genom en väl fungerande barn- och ungdomsverksamhet skapa en långsiktig elitverksamhet för damer och herrar.</a:t>
            </a:r>
          </a:p>
        </p:txBody>
      </p:sp>
    </p:spTree>
    <p:extLst>
      <p:ext uri="{BB962C8B-B14F-4D97-AF65-F5344CB8AC3E}">
        <p14:creationId xmlns:p14="http://schemas.microsoft.com/office/powerpoint/2010/main" val="429305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additive="base">
                                        <p:cTn id="11"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 calcmode="lin" valueType="num">
                                      <p:cBhvr additive="base">
                                        <p:cTn id="15"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 calcmode="lin" valueType="num">
                                      <p:cBhvr additive="base">
                                        <p:cTn id="23"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147">
                                            <p:txEl>
                                              <p:pRg st="5" end="5"/>
                                            </p:txEl>
                                          </p:spTgt>
                                        </p:tgtEl>
                                        <p:attrNameLst>
                                          <p:attrName>style.visibility</p:attrName>
                                        </p:attrNameLst>
                                      </p:cBhvr>
                                      <p:to>
                                        <p:strVal val="visible"/>
                                      </p:to>
                                    </p:set>
                                    <p:anim calcmode="lin" valueType="num">
                                      <p:cBhvr additive="base">
                                        <p:cTn id="29"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4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147">
                                            <p:txEl>
                                              <p:pRg st="6" end="6"/>
                                            </p:txEl>
                                          </p:spTgt>
                                        </p:tgtEl>
                                        <p:attrNameLst>
                                          <p:attrName>style.visibility</p:attrName>
                                        </p:attrNameLst>
                                      </p:cBhvr>
                                      <p:to>
                                        <p:strVal val="visible"/>
                                      </p:to>
                                    </p:set>
                                    <p:anim calcmode="lin" valueType="num">
                                      <p:cBhvr additive="base">
                                        <p:cTn id="33"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393699" y="239713"/>
            <a:ext cx="7522002" cy="1085850"/>
          </a:xfrm>
        </p:spPr>
        <p:txBody>
          <a:bodyPr/>
          <a:lstStyle/>
          <a:p>
            <a:pPr eaLnBrk="1" hangingPunct="1"/>
            <a:r>
              <a:rPr lang="sv-SE" sz="4000" dirty="0" smtClean="0">
                <a:latin typeface="Arial" charset="0"/>
              </a:rPr>
              <a:t>Värdegrund</a:t>
            </a:r>
            <a:br>
              <a:rPr lang="sv-SE" sz="4000" dirty="0" smtClean="0">
                <a:latin typeface="Arial" charset="0"/>
              </a:rPr>
            </a:br>
            <a:r>
              <a:rPr lang="sv-SE" sz="2000" dirty="0" smtClean="0">
                <a:latin typeface="Arial" charset="0"/>
              </a:rPr>
              <a:t>Arbete under 2012-2013</a:t>
            </a:r>
            <a:endParaRPr lang="sv-SE" sz="4000" dirty="0" smtClean="0">
              <a:latin typeface="Arial" charset="0"/>
            </a:endParaRPr>
          </a:p>
        </p:txBody>
      </p:sp>
      <p:sp>
        <p:nvSpPr>
          <p:cNvPr id="6147" name="Content Placeholder 2"/>
          <p:cNvSpPr>
            <a:spLocks noGrp="1"/>
          </p:cNvSpPr>
          <p:nvPr>
            <p:ph idx="1"/>
          </p:nvPr>
        </p:nvSpPr>
        <p:spPr>
          <a:xfrm>
            <a:off x="396875" y="1568450"/>
            <a:ext cx="8351838" cy="4832350"/>
          </a:xfrm>
        </p:spPr>
        <p:txBody>
          <a:bodyPr/>
          <a:lstStyle/>
          <a:p>
            <a:pPr eaLnBrk="1" hangingPunct="1"/>
            <a:r>
              <a:rPr lang="sv-SE" sz="2000" dirty="0" smtClean="0"/>
              <a:t>Respekt</a:t>
            </a:r>
          </a:p>
          <a:p>
            <a:pPr lvl="1" eaLnBrk="1" hangingPunct="1"/>
            <a:r>
              <a:rPr lang="sv-SE" sz="1600" dirty="0" smtClean="0"/>
              <a:t>Vi uppträder schysst mot alla våra klubbkamrater och motståndare, samt att vi följer alla policys och etiska regler som förbunden satt upp. Domare och funktionärer skall behandlas som om de vore våra klubbkamrater.</a:t>
            </a:r>
          </a:p>
          <a:p>
            <a:pPr eaLnBrk="1" hangingPunct="1"/>
            <a:r>
              <a:rPr lang="sv-SE" sz="2000" dirty="0" smtClean="0"/>
              <a:t>Delaktighet och engagemang</a:t>
            </a:r>
          </a:p>
          <a:p>
            <a:pPr lvl="1" eaLnBrk="1" hangingPunct="1"/>
            <a:r>
              <a:rPr lang="sv-SE" sz="1600" dirty="0" smtClean="0"/>
              <a:t>AIK Handbollsförening bygger på att alla våra medlemmar känner sig delaktiga och är engagerade i verksamheten.</a:t>
            </a:r>
          </a:p>
          <a:p>
            <a:pPr eaLnBrk="1" hangingPunct="1"/>
            <a:r>
              <a:rPr lang="sv-SE" sz="2000" dirty="0" smtClean="0"/>
              <a:t>Glädje och gemenskap</a:t>
            </a:r>
          </a:p>
          <a:p>
            <a:pPr lvl="1" eaLnBrk="1" hangingPunct="1"/>
            <a:r>
              <a:rPr lang="sv-SE" sz="1600" dirty="0" smtClean="0"/>
              <a:t>I AIK Handbollsförening har vi roligt och trivs tillsammans.</a:t>
            </a:r>
          </a:p>
          <a:p>
            <a:pPr eaLnBrk="1" hangingPunct="1"/>
            <a:r>
              <a:rPr lang="sv-SE" sz="2000" dirty="0" smtClean="0"/>
              <a:t>Kunskap och utveckling</a:t>
            </a:r>
          </a:p>
          <a:p>
            <a:pPr lvl="1" eaLnBrk="1" hangingPunct="1"/>
            <a:r>
              <a:rPr lang="sv-SE" sz="1600" dirty="0" smtClean="0"/>
              <a:t>Vi vill genom utbildning ge kunskap att utveckla våra medlemmar.</a:t>
            </a:r>
          </a:p>
          <a:p>
            <a:pPr lvl="1" eaLnBrk="1" hangingPunct="1"/>
            <a:endParaRPr lang="sv-SE" sz="1600" dirty="0" smtClean="0"/>
          </a:p>
          <a:p>
            <a:pPr eaLnBrk="1" hangingPunct="1"/>
            <a:r>
              <a:rPr lang="sv-SE" dirty="0" smtClean="0"/>
              <a:t>Slogan: Jag é med!</a:t>
            </a:r>
            <a:br>
              <a:rPr lang="sv-SE" dirty="0" smtClean="0"/>
            </a:br>
            <a:r>
              <a:rPr lang="sv-SE" sz="1800" dirty="0" smtClean="0"/>
              <a:t>M = Modig</a:t>
            </a:r>
            <a:br>
              <a:rPr lang="sv-SE" sz="1800" dirty="0" smtClean="0"/>
            </a:br>
            <a:r>
              <a:rPr lang="sv-SE" sz="1800" dirty="0" smtClean="0"/>
              <a:t>E = Engagemang</a:t>
            </a:r>
            <a:br>
              <a:rPr lang="sv-SE" sz="1800" dirty="0" smtClean="0"/>
            </a:br>
            <a:r>
              <a:rPr lang="sv-SE" sz="1800" dirty="0" smtClean="0"/>
              <a:t>D = Delaktighet</a:t>
            </a:r>
            <a:endParaRPr lang="sv-SE" dirty="0" smtClean="0"/>
          </a:p>
        </p:txBody>
      </p:sp>
    </p:spTree>
    <p:extLst>
      <p:ext uri="{BB962C8B-B14F-4D97-AF65-F5344CB8AC3E}">
        <p14:creationId xmlns:p14="http://schemas.microsoft.com/office/powerpoint/2010/main" val="26369274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YPE" val="TitlePage"/>
</p:tagLst>
</file>

<file path=ppt/theme/theme1.xml><?xml version="1.0" encoding="utf-8"?>
<a:theme xmlns:a="http://schemas.openxmlformats.org/drawingml/2006/main" name="PresentationTemplate2011">
  <a:themeElements>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fontScheme name="Landscape2009">
      <a:majorFont>
        <a:latin typeface="Ericsson Capital T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Template2011">
  <a:themeElements>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fontScheme name="Landscape2009">
      <a:majorFont>
        <a:latin typeface="Ericsson Capital T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4543</TotalTime>
  <Words>582</Words>
  <Application>Microsoft Office PowerPoint</Application>
  <PresentationFormat>On-screen Show (4:3)</PresentationFormat>
  <Paragraphs>134</Paragraphs>
  <Slides>12</Slides>
  <Notes>7</Notes>
  <HiddenSlides>0</HiddenSlides>
  <MMClips>0</MMClips>
  <ScaleCrop>false</ScaleCrop>
  <HeadingPairs>
    <vt:vector size="8" baseType="variant">
      <vt:variant>
        <vt:lpstr>Fonts Used</vt:lpstr>
      </vt:variant>
      <vt:variant>
        <vt:i4>2</vt:i4>
      </vt:variant>
      <vt:variant>
        <vt:lpstr>Theme</vt:lpstr>
      </vt:variant>
      <vt:variant>
        <vt:i4>2</vt:i4>
      </vt:variant>
      <vt:variant>
        <vt:lpstr>Slide Titles</vt:lpstr>
      </vt:variant>
      <vt:variant>
        <vt:i4>12</vt:i4>
      </vt:variant>
      <vt:variant>
        <vt:lpstr>Custom Shows</vt:lpstr>
      </vt:variant>
      <vt:variant>
        <vt:i4>4</vt:i4>
      </vt:variant>
    </vt:vector>
  </HeadingPairs>
  <TitlesOfParts>
    <vt:vector size="20" baseType="lpstr">
      <vt:lpstr>Arial</vt:lpstr>
      <vt:lpstr>Ericsson Capital TT</vt:lpstr>
      <vt:lpstr>PresentationTemplate2011</vt:lpstr>
      <vt:lpstr>1_PresentationTemplate2011</vt:lpstr>
      <vt:lpstr>Utkast: Vision och Värdeord</vt:lpstr>
      <vt:lpstr>Vision</vt:lpstr>
      <vt:lpstr>PowerPoint Presentation</vt:lpstr>
      <vt:lpstr>Varje lag…bygger på</vt:lpstr>
      <vt:lpstr>Indata - Underlag</vt:lpstr>
      <vt:lpstr>Värdeord &amp; Beteenden workshop 24/3</vt:lpstr>
      <vt:lpstr>Vilket eller vilka ord förknippar ni med AIK handboll Kopparcupen 2019</vt:lpstr>
      <vt:lpstr>Verksamhetsidé och vision Nytt förslag från styrelsen 2014….</vt:lpstr>
      <vt:lpstr>Värdegrund Arbete under 2012-2013</vt:lpstr>
      <vt:lpstr>Verksamhetsidé, vision och mål Arbete under 2012-2013</vt:lpstr>
      <vt:lpstr>Värdeord &amp; Beteenden 2014</vt:lpstr>
      <vt:lpstr>PowerPoint Presentation</vt:lpstr>
      <vt:lpstr>Värdegrund</vt:lpstr>
      <vt:lpstr>Mål</vt:lpstr>
      <vt:lpstr>Arbete 1</vt:lpstr>
      <vt:lpstr>Arbete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Värdegrund, verksamhetsidé och vision</dc:title>
  <dc:creator>Erik Hammarberg</dc:creator>
  <dc:description>Rev PA1</dc:description>
  <cp:lastModifiedBy>Lasse Larsson</cp:lastModifiedBy>
  <cp:revision>175</cp:revision>
  <dcterms:created xsi:type="dcterms:W3CDTF">2011-05-24T09:22:48Z</dcterms:created>
  <dcterms:modified xsi:type="dcterms:W3CDTF">2019-05-13T19:02:25Z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Presentation2011</vt:lpwstr>
  </property>
  <property fmtid="{D5CDD505-2E9C-101B-9397-08002B2CF9AE}" pid="3" name="TemplateName">
    <vt:lpwstr>CXC 173 2731/1</vt:lpwstr>
  </property>
  <property fmtid="{D5CDD505-2E9C-101B-9397-08002B2CF9AE}" pid="4" name="TemplateVersion">
    <vt:lpwstr>R1A</vt:lpwstr>
  </property>
  <property fmtid="{D5CDD505-2E9C-101B-9397-08002B2CF9AE}" pid="5" name="EmbeddedFonts">
    <vt:bool>false</vt:bool>
  </property>
  <property fmtid="{D5CDD505-2E9C-101B-9397-08002B2CF9AE}" pid="6" name="FooterType">
    <vt:lpwstr>PresTemp</vt:lpwstr>
  </property>
  <property fmtid="{D5CDD505-2E9C-101B-9397-08002B2CF9AE}" pid="7" name="UsedFont">
    <vt:lpwstr>Arial</vt:lpwstr>
  </property>
  <property fmtid="{D5CDD505-2E9C-101B-9397-08002B2CF9AE}" pid="8" name="x">
    <vt:lpwstr>1</vt:lpwstr>
  </property>
  <property fmtid="{D5CDD505-2E9C-101B-9397-08002B2CF9AE}" pid="9" name="White">
    <vt:bool>true</vt:bool>
  </property>
  <property fmtid="{D5CDD505-2E9C-101B-9397-08002B2CF9AE}" pid="10" name="chkMetaData">
    <vt:bool>false</vt:bool>
  </property>
  <property fmtid="{D5CDD505-2E9C-101B-9397-08002B2CF9AE}" pid="11" name="chkTaglines">
    <vt:bool>false</vt:bool>
  </property>
  <property fmtid="{D5CDD505-2E9C-101B-9397-08002B2CF9AE}" pid="12" name="SecurityClass">
    <vt:lpwstr>AIK Handbollsförening</vt:lpwstr>
  </property>
  <property fmtid="{D5CDD505-2E9C-101B-9397-08002B2CF9AE}" pid="13" name="txtConfLabel">
    <vt:lpwstr>AIK Handbollsförening</vt:lpwstr>
  </property>
  <property fmtid="{D5CDD505-2E9C-101B-9397-08002B2CF9AE}" pid="14" name="optUseConfClass">
    <vt:bool>true</vt:bool>
  </property>
  <property fmtid="{D5CDD505-2E9C-101B-9397-08002B2CF9AE}" pid="15" name="optUseConfLabel">
    <vt:bool>false</vt:bool>
  </property>
  <property fmtid="{D5CDD505-2E9C-101B-9397-08002B2CF9AE}" pid="16" name="optFooterCVLDocNo">
    <vt:bool>false</vt:bool>
  </property>
  <property fmtid="{D5CDD505-2E9C-101B-9397-08002B2CF9AE}" pid="17" name="optFooterCVLCopyright">
    <vt:bool>false</vt:bool>
  </property>
  <property fmtid="{D5CDD505-2E9C-101B-9397-08002B2CF9AE}" pid="18" name="optEnterText1">
    <vt:bool>true</vt:bool>
  </property>
  <property fmtid="{D5CDD505-2E9C-101B-9397-08002B2CF9AE}" pid="19" name="optFooterCVLConfLabel">
    <vt:bool>true</vt:bool>
  </property>
  <property fmtid="{D5CDD505-2E9C-101B-9397-08002B2CF9AE}" pid="20" name="optEnterText2">
    <vt:bool>false</vt:bool>
  </property>
  <property fmtid="{D5CDD505-2E9C-101B-9397-08002B2CF9AE}" pid="21" name="optFooterCVLTitle">
    <vt:bool>true</vt:bool>
  </property>
  <property fmtid="{D5CDD505-2E9C-101B-9397-08002B2CF9AE}" pid="22" name="optFooterCVLPrep">
    <vt:bool>false</vt:bool>
  </property>
  <property fmtid="{D5CDD505-2E9C-101B-9397-08002B2CF9AE}" pid="23" name="optEnterText3">
    <vt:bool>false</vt:bool>
  </property>
  <property fmtid="{D5CDD505-2E9C-101B-9397-08002B2CF9AE}" pid="24" name="optFooterCVLDate">
    <vt:bool>true</vt:bool>
  </property>
  <property fmtid="{D5CDD505-2E9C-101B-9397-08002B2CF9AE}" pid="25" name="optEnterText4">
    <vt:bool>false</vt:bool>
  </property>
  <property fmtid="{D5CDD505-2E9C-101B-9397-08002B2CF9AE}" pid="26" name="LeftFooterField">
    <vt:lpwstr>Parkvägen 4B, 169 35 Solna</vt:lpwstr>
  </property>
  <property fmtid="{D5CDD505-2E9C-101B-9397-08002B2CF9AE}" pid="27" name="MiddleFooterField">
    <vt:lpwstr>AIK Handbollsförening</vt:lpwstr>
  </property>
  <property fmtid="{D5CDD505-2E9C-101B-9397-08002B2CF9AE}" pid="28" name="RightFooterField">
    <vt:lpwstr/>
  </property>
  <property fmtid="{D5CDD505-2E9C-101B-9397-08002B2CF9AE}" pid="29" name="RightFooterField2">
    <vt:lpwstr>2013-01-03</vt:lpwstr>
  </property>
  <property fmtid="{D5CDD505-2E9C-101B-9397-08002B2CF9AE}" pid="30" name="TotalNumb">
    <vt:bool>true</vt:bool>
  </property>
  <property fmtid="{D5CDD505-2E9C-101B-9397-08002B2CF9AE}" pid="31" name="Pages">
    <vt:bool>true</vt:bool>
  </property>
  <property fmtid="{D5CDD505-2E9C-101B-9397-08002B2CF9AE}" pid="32" name="DocumentType2">
    <vt:lpwstr>Presentation2011</vt:lpwstr>
  </property>
  <property fmtid="{D5CDD505-2E9C-101B-9397-08002B2CF9AE}" pid="33" name="TemplateName2">
    <vt:lpwstr>CXC 173 2731/1</vt:lpwstr>
  </property>
  <property fmtid="{D5CDD505-2E9C-101B-9397-08002B2CF9AE}" pid="34" name="TemplateVersion2">
    <vt:lpwstr>R1A</vt:lpwstr>
  </property>
  <property fmtid="{D5CDD505-2E9C-101B-9397-08002B2CF9AE}" pid="35" name="PackageNo">
    <vt:lpwstr>LXA 119 603</vt:lpwstr>
  </property>
  <property fmtid="{D5CDD505-2E9C-101B-9397-08002B2CF9AE}" pid="36" name="PackageVersion">
    <vt:lpwstr>R3A</vt:lpwstr>
  </property>
  <property fmtid="{D5CDD505-2E9C-101B-9397-08002B2CF9AE}" pid="37" name="Prepared">
    <vt:lpwstr/>
  </property>
  <property fmtid="{D5CDD505-2E9C-101B-9397-08002B2CF9AE}" pid="38" name="ApprovedBy">
    <vt:lpwstr/>
  </property>
  <property fmtid="{D5CDD505-2E9C-101B-9397-08002B2CF9AE}" pid="39" name="DocNo">
    <vt:lpwstr/>
  </property>
  <property fmtid="{D5CDD505-2E9C-101B-9397-08002B2CF9AE}" pid="40" name="Checked">
    <vt:lpwstr/>
  </property>
  <property fmtid="{D5CDD505-2E9C-101B-9397-08002B2CF9AE}" pid="41" name="Revision">
    <vt:lpwstr>PA1</vt:lpwstr>
  </property>
  <property fmtid="{D5CDD505-2E9C-101B-9397-08002B2CF9AE}" pid="42" name="DocName">
    <vt:lpwstr/>
  </property>
  <property fmtid="{D5CDD505-2E9C-101B-9397-08002B2CF9AE}" pid="43" name="Title">
    <vt:lpwstr/>
  </property>
  <property fmtid="{D5CDD505-2E9C-101B-9397-08002B2CF9AE}" pid="44" name="Date">
    <vt:lpwstr>2013-01-03</vt:lpwstr>
  </property>
  <property fmtid="{D5CDD505-2E9C-101B-9397-08002B2CF9AE}" pid="45" name="Reference">
    <vt:lpwstr/>
  </property>
  <property fmtid="{D5CDD505-2E9C-101B-9397-08002B2CF9AE}" pid="46" name="Keyword">
    <vt:lpwstr/>
  </property>
  <property fmtid="{D5CDD505-2E9C-101B-9397-08002B2CF9AE}" pid="47" name="UpdateProcess">
    <vt:lpwstr>End</vt:lpwstr>
  </property>
</Properties>
</file>