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058586"/>
          </a:xfrm>
        </p:spPr>
        <p:txBody>
          <a:bodyPr/>
          <a:lstStyle/>
          <a:p>
            <a:r>
              <a:rPr lang="sv-SE" dirty="0" err="1" smtClean="0"/>
              <a:t>Bullerby</a:t>
            </a:r>
            <a:r>
              <a:rPr lang="sv-SE" dirty="0" smtClean="0"/>
              <a:t> cup 2019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17780" y="2013284"/>
            <a:ext cx="8637072" cy="2687053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Vimmerby, CA 12 mil från ÅBY</a:t>
            </a:r>
          </a:p>
          <a:p>
            <a:r>
              <a:rPr lang="sv-SE" dirty="0" smtClean="0"/>
              <a:t>Torsdag 25 juli (matchstart Tidigt) till söndag 28 juli (v.30)</a:t>
            </a:r>
          </a:p>
          <a:p>
            <a:r>
              <a:rPr lang="sv-SE" dirty="0" smtClean="0"/>
              <a:t>www.bullerbycup.se</a:t>
            </a:r>
          </a:p>
          <a:p>
            <a:endParaRPr lang="sv-SE" dirty="0"/>
          </a:p>
          <a:p>
            <a:r>
              <a:rPr lang="sv-SE" dirty="0" smtClean="0"/>
              <a:t>Minst 6 matcher/ lag	7 manna för p09</a:t>
            </a:r>
          </a:p>
          <a:p>
            <a:r>
              <a:rPr lang="sv-SE" dirty="0" smtClean="0"/>
              <a:t>2*20 min / match (fritt antal spelare / Match)</a:t>
            </a:r>
          </a:p>
          <a:p>
            <a:r>
              <a:rPr lang="sv-SE" dirty="0" smtClean="0"/>
              <a:t>Gräs &amp; Konstgräs</a:t>
            </a:r>
          </a:p>
        </p:txBody>
      </p:sp>
    </p:spTree>
    <p:extLst>
      <p:ext uri="{BB962C8B-B14F-4D97-AF65-F5344CB8AC3E}">
        <p14:creationId xmlns:p14="http://schemas.microsoft.com/office/powerpoint/2010/main" val="244255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579" y="425116"/>
            <a:ext cx="9603275" cy="5041229"/>
          </a:xfrm>
        </p:spPr>
        <p:txBody>
          <a:bodyPr/>
          <a:lstStyle/>
          <a:p>
            <a:r>
              <a:rPr lang="sv-SE" dirty="0" smtClean="0"/>
              <a:t>Cupen har en anmälningsavgift på 1000 kr/lag (ÅBY IF står för den)</a:t>
            </a:r>
          </a:p>
          <a:p>
            <a:r>
              <a:rPr lang="sv-SE" dirty="0" smtClean="0"/>
              <a:t>Dessutom 400 kronor/ spelare. Lagkassan står för halva avgiften, föräldrar betalar 200 kronor/ spelare (fotodiplom, t-shirt &amp; </a:t>
            </a:r>
            <a:r>
              <a:rPr lang="sv-SE" dirty="0" err="1" smtClean="0"/>
              <a:t>medaj</a:t>
            </a:r>
            <a:r>
              <a:rPr lang="sv-SE" dirty="0" smtClean="0"/>
              <a:t> ingår!)</a:t>
            </a:r>
          </a:p>
          <a:p>
            <a:endParaRPr lang="sv-SE" dirty="0" smtClean="0"/>
          </a:p>
          <a:p>
            <a:r>
              <a:rPr lang="sv-SE" dirty="0" smtClean="0"/>
              <a:t>Förväntningar!</a:t>
            </a:r>
          </a:p>
          <a:p>
            <a:pPr lvl="1"/>
            <a:r>
              <a:rPr lang="sv-SE" dirty="0" smtClean="0"/>
              <a:t>En förälder/anhörig ska vara med hela cupen, även på resa dit &amp; hem</a:t>
            </a:r>
          </a:p>
          <a:p>
            <a:pPr lvl="1"/>
            <a:r>
              <a:rPr lang="sv-SE" dirty="0" smtClean="0"/>
              <a:t>Varje förälder /anhörig ansvarar för transport av eget barn till varje match </a:t>
            </a:r>
          </a:p>
          <a:p>
            <a:pPr lvl="1"/>
            <a:r>
              <a:rPr lang="sv-SE" dirty="0" smtClean="0"/>
              <a:t>Alla betalar egen mat &amp; boende under cupen	</a:t>
            </a:r>
          </a:p>
          <a:p>
            <a:pPr lvl="2"/>
            <a:r>
              <a:rPr lang="sv-SE" dirty="0" smtClean="0"/>
              <a:t>Vi kommer kunna laga egen mat &amp; grilla på boendet</a:t>
            </a:r>
            <a:endParaRPr lang="sv-SE" dirty="0"/>
          </a:p>
          <a:p>
            <a:pPr marL="914400" lvl="2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36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811" y="376989"/>
            <a:ext cx="9603043" cy="5089357"/>
          </a:xfrm>
        </p:spPr>
        <p:txBody>
          <a:bodyPr/>
          <a:lstStyle/>
          <a:p>
            <a:r>
              <a:rPr lang="sv-SE" dirty="0" smtClean="0"/>
              <a:t>BOENDE </a:t>
            </a:r>
            <a:r>
              <a:rPr lang="sv-SE" dirty="0" err="1" smtClean="0"/>
              <a:t>preliminärbokat</a:t>
            </a:r>
            <a:r>
              <a:rPr lang="sv-SE" dirty="0" smtClean="0"/>
              <a:t> på </a:t>
            </a:r>
            <a:r>
              <a:rPr lang="sv-SE" b="1" dirty="0" smtClean="0"/>
              <a:t>KLOSTER GÅRD (www.klostergard.se)</a:t>
            </a:r>
          </a:p>
          <a:p>
            <a:r>
              <a:rPr lang="sv-SE" dirty="0" smtClean="0"/>
              <a:t>Hultsfred, 2 mil från Vimmerby 		Vi bor tillsammans allihop!</a:t>
            </a:r>
          </a:p>
          <a:p>
            <a:r>
              <a:rPr lang="sv-SE" dirty="0" smtClean="0"/>
              <a:t>Tillgång till 2 stora lägenheter: 8 och 10 bäddar med självhushållning (komplett utrustat kök)</a:t>
            </a:r>
          </a:p>
          <a:p>
            <a:r>
              <a:rPr lang="sv-SE" dirty="0" smtClean="0"/>
              <a:t>Campingstugor för 4 – 5 personer </a:t>
            </a:r>
            <a:r>
              <a:rPr lang="sv-SE" dirty="0" smtClean="0"/>
              <a:t>(betalar för </a:t>
            </a:r>
            <a:r>
              <a:rPr lang="sv-SE" dirty="0" smtClean="0"/>
              <a:t>4 personer i varje) med enklare kök</a:t>
            </a:r>
          </a:p>
          <a:p>
            <a:r>
              <a:rPr lang="sv-SE" dirty="0" smtClean="0"/>
              <a:t>Egen husvagn/ husbil kan tas med</a:t>
            </a:r>
          </a:p>
          <a:p>
            <a:r>
              <a:rPr lang="sv-SE" b="1" dirty="0" smtClean="0"/>
              <a:t>240 kronor/ person och natt</a:t>
            </a:r>
            <a:r>
              <a:rPr lang="sv-SE" dirty="0" smtClean="0"/>
              <a:t>	(3 nätter)	Familj 4 personer: totalt 2880 kronor</a:t>
            </a:r>
            <a:br>
              <a:rPr lang="sv-SE" dirty="0" smtClean="0"/>
            </a:br>
            <a:r>
              <a:rPr lang="sv-SE" dirty="0" smtClean="0"/>
              <a:t>						2 personer: totalt 1440 kronor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49" y="3720835"/>
            <a:ext cx="2645193" cy="174551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72" y="3720834"/>
            <a:ext cx="2605799" cy="17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579" y="1331496"/>
            <a:ext cx="9603275" cy="4134850"/>
          </a:xfrm>
        </p:spPr>
        <p:txBody>
          <a:bodyPr/>
          <a:lstStyle/>
          <a:p>
            <a:r>
              <a:rPr lang="sv-SE" b="1" dirty="0" smtClean="0"/>
              <a:t>Meddela senast söndag 9 december om ni vill vara med!</a:t>
            </a:r>
          </a:p>
          <a:p>
            <a:r>
              <a:rPr lang="sv-SE" dirty="0" smtClean="0"/>
              <a:t>Vi samordnar bokning av boende, meddela hur ni vill bo till Anna </a:t>
            </a:r>
          </a:p>
          <a:p>
            <a:pPr lvl="1"/>
            <a:r>
              <a:rPr lang="sv-SE" dirty="0" smtClean="0"/>
              <a:t>Kan några tänka sig att bo i större lägenhet tillsammans med andra familjer?</a:t>
            </a:r>
          </a:p>
          <a:p>
            <a:r>
              <a:rPr lang="sv-SE" dirty="0" smtClean="0"/>
              <a:t>Vi anmäler lag i nästa vecka och bokar boendet när lagets anmälan är bekräftad</a:t>
            </a:r>
          </a:p>
          <a:p>
            <a:r>
              <a:rPr lang="sv-SE" dirty="0" smtClean="0"/>
              <a:t>Boendet betalas efter vistelsen</a:t>
            </a:r>
          </a:p>
          <a:p>
            <a:r>
              <a:rPr lang="sv-SE" dirty="0" smtClean="0"/>
              <a:t>Avgiften per spelare ska betalas innan cupen, mer info kommer längre fram!</a:t>
            </a:r>
          </a:p>
          <a:p>
            <a:r>
              <a:rPr lang="sv-SE" dirty="0" smtClean="0"/>
              <a:t>Mer info kommer gå ut på mail till er som vill </a:t>
            </a:r>
            <a:r>
              <a:rPr lang="sv-SE" smtClean="0"/>
              <a:t>va med!</a:t>
            </a:r>
            <a:endParaRPr lang="sv-SE" dirty="0" smtClean="0"/>
          </a:p>
          <a:p>
            <a:r>
              <a:rPr lang="sv-SE" dirty="0" smtClean="0"/>
              <a:t>Frågor / anmälan Anna 0739 694853 // annagustafsson157@gmail.com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42392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TM10001114[[fn=Galleri]]</Template>
  <TotalTime>55</TotalTime>
  <Words>213</Words>
  <Application>Microsoft Office PowerPoint</Application>
  <PresentationFormat>Bredbild</PresentationFormat>
  <Paragraphs>30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Bullerby cup 2019</vt:lpstr>
      <vt:lpstr>PowerPoint-presentation</vt:lpstr>
      <vt:lpstr>PowerPoint-presentation</vt:lpstr>
      <vt:lpstr>PowerPoint-presentation</vt:lpstr>
    </vt:vector>
  </TitlesOfParts>
  <Company>Norrköpings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Bullerby cup 2019</dc:title>
  <dc:creator>Anna Gustavsson</dc:creator>
  <cp:lastModifiedBy>Anna Gustavsson</cp:lastModifiedBy>
  <cp:revision>8</cp:revision>
  <dcterms:created xsi:type="dcterms:W3CDTF">2018-12-04T09:57:37Z</dcterms:created>
  <dcterms:modified xsi:type="dcterms:W3CDTF">2018-12-05T07:30:27Z</dcterms:modified>
</cp:coreProperties>
</file>