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1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1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7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1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4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0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6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8F55-91AD-4077-B0CD-6F652C6F756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C981D-B9F7-47C6-A6CC-FADE01BD8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4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057" y="111968"/>
            <a:ext cx="8825220" cy="66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9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81" y="102150"/>
            <a:ext cx="9199594" cy="66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7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98" y="88251"/>
            <a:ext cx="9167035" cy="66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04" y="116437"/>
            <a:ext cx="9171797" cy="66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0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11" y="122997"/>
            <a:ext cx="9139044" cy="667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6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35" y="97388"/>
            <a:ext cx="9199984" cy="66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4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13" y="102345"/>
            <a:ext cx="9232544" cy="669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0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27" y="117184"/>
            <a:ext cx="9153136" cy="66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9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2820"/>
            <a:ext cx="9227976" cy="67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2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57" y="101762"/>
            <a:ext cx="9134476" cy="66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8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04" y="68036"/>
            <a:ext cx="8985185" cy="67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5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37" y="87474"/>
            <a:ext cx="9045932" cy="66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3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84" y="126912"/>
            <a:ext cx="9218451" cy="667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81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40" y="67841"/>
            <a:ext cx="8966525" cy="67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4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4" y="115854"/>
            <a:ext cx="9129713" cy="66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9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30" y="74644"/>
            <a:ext cx="9213689" cy="66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8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36" y="107106"/>
            <a:ext cx="9232350" cy="66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5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20" y="74159"/>
            <a:ext cx="9227781" cy="67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79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24" y="69397"/>
            <a:ext cx="9167036" cy="66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31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95" y="74496"/>
            <a:ext cx="8933964" cy="670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0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43" y="110897"/>
            <a:ext cx="9027466" cy="661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7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66" y="121298"/>
            <a:ext cx="9050694" cy="66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53" y="78714"/>
            <a:ext cx="9167424" cy="66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2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09" y="135205"/>
            <a:ext cx="9158093" cy="67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8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90" y="78532"/>
            <a:ext cx="9143806" cy="66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6" y="68034"/>
            <a:ext cx="9008803" cy="670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90" y="88252"/>
            <a:ext cx="9246637" cy="67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5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Atlas Copco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Karl-Johan Blomgren</dc:creator>
  <cp:lastModifiedBy>Karl-Johan Blomgren</cp:lastModifiedBy>
  <cp:revision>3</cp:revision>
  <dcterms:created xsi:type="dcterms:W3CDTF">2021-01-29T09:26:22Z</dcterms:created>
  <dcterms:modified xsi:type="dcterms:W3CDTF">2021-01-29T09:37:46Z</dcterms:modified>
</cp:coreProperties>
</file>