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1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1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7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40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51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1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0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4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10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6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68F55-91AD-4077-B0CD-6F652C6F756E}" type="datetimeFigureOut">
              <a:rPr lang="en-US" smtClean="0"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C981D-B9F7-47C6-A6CC-FADE01BD8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4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3057" y="111968"/>
            <a:ext cx="8825220" cy="664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99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681" y="102150"/>
            <a:ext cx="9199594" cy="668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70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598" y="88251"/>
            <a:ext cx="9167035" cy="667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15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04" y="116437"/>
            <a:ext cx="9171797" cy="664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911" y="122997"/>
            <a:ext cx="9139044" cy="667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61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335" y="97388"/>
            <a:ext cx="9199984" cy="669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45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113" y="102345"/>
            <a:ext cx="9232544" cy="669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06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827" y="117184"/>
            <a:ext cx="9153136" cy="665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90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2820"/>
            <a:ext cx="9227976" cy="670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28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157" y="101762"/>
            <a:ext cx="9134476" cy="669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68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04" y="68036"/>
            <a:ext cx="8985185" cy="67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5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337" y="87474"/>
            <a:ext cx="9045932" cy="665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33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884" y="126912"/>
            <a:ext cx="9218451" cy="667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81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140" y="67841"/>
            <a:ext cx="8966525" cy="67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04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44" y="115854"/>
            <a:ext cx="9129713" cy="668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194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630" y="74644"/>
            <a:ext cx="9213689" cy="669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280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936" y="107106"/>
            <a:ext cx="9232350" cy="669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53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520" y="74159"/>
            <a:ext cx="9227781" cy="671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79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324" y="69397"/>
            <a:ext cx="9167036" cy="669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31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395" y="74496"/>
            <a:ext cx="8933964" cy="670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0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143" y="110897"/>
            <a:ext cx="9027466" cy="661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7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566" y="121298"/>
            <a:ext cx="9050694" cy="660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20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853" y="78714"/>
            <a:ext cx="9167424" cy="669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2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209" y="135205"/>
            <a:ext cx="9158093" cy="672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82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190" y="78532"/>
            <a:ext cx="9143806" cy="669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77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86" y="68034"/>
            <a:ext cx="9008803" cy="670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11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690" y="88252"/>
            <a:ext cx="9246637" cy="670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55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Atlas Copco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Karl-Johan Blomgren</dc:creator>
  <cp:lastModifiedBy>Karl-Johan Blomgren</cp:lastModifiedBy>
  <cp:revision>3</cp:revision>
  <dcterms:created xsi:type="dcterms:W3CDTF">2021-01-29T09:26:22Z</dcterms:created>
  <dcterms:modified xsi:type="dcterms:W3CDTF">2021-01-29T09:37:46Z</dcterms:modified>
</cp:coreProperties>
</file>