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83" r:id="rId5"/>
    <p:sldId id="257" r:id="rId6"/>
    <p:sldId id="270" r:id="rId7"/>
    <p:sldId id="271" r:id="rId8"/>
    <p:sldId id="272" r:id="rId9"/>
    <p:sldId id="273" r:id="rId10"/>
    <p:sldId id="267" r:id="rId11"/>
    <p:sldId id="274" r:id="rId12"/>
    <p:sldId id="275" r:id="rId13"/>
    <p:sldId id="282" r:id="rId14"/>
    <p:sldId id="277" r:id="rId15"/>
    <p:sldId id="278" r:id="rId16"/>
    <p:sldId id="279" r:id="rId17"/>
    <p:sldId id="280" r:id="rId18"/>
    <p:sldId id="281" r:id="rId1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164AFB-0DE3-4736-8EF9-CE4A7351BB41}" v="1" dt="2019-09-12T06:42:18.456"/>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599" autoAdjust="0"/>
  </p:normalViewPr>
  <p:slideViewPr>
    <p:cSldViewPr>
      <p:cViewPr varScale="1">
        <p:scale>
          <a:sx n="160" d="100"/>
          <a:sy n="160" d="100"/>
        </p:scale>
        <p:origin x="270" y="132"/>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Rylander" userId="2255ecc8-7497-4cf9-8669-69713043f7f6" providerId="ADAL" clId="{99164AFB-0DE3-4736-8EF9-CE4A7351BB41}"/>
    <pc:docChg chg="undo custSel addSld modSld">
      <pc:chgData name="Eva Rylander" userId="2255ecc8-7497-4cf9-8669-69713043f7f6" providerId="ADAL" clId="{99164AFB-0DE3-4736-8EF9-CE4A7351BB41}" dt="2019-09-12T13:17:24.868" v="193" actId="20577"/>
      <pc:docMkLst>
        <pc:docMk/>
      </pc:docMkLst>
      <pc:sldChg chg="modSp">
        <pc:chgData name="Eva Rylander" userId="2255ecc8-7497-4cf9-8669-69713043f7f6" providerId="ADAL" clId="{99164AFB-0DE3-4736-8EF9-CE4A7351BB41}" dt="2019-09-12T06:43:45.382" v="121" actId="114"/>
        <pc:sldMkLst>
          <pc:docMk/>
          <pc:sldMk cId="1006107713" sldId="271"/>
        </pc:sldMkLst>
        <pc:spChg chg="mod">
          <ac:chgData name="Eva Rylander" userId="2255ecc8-7497-4cf9-8669-69713043f7f6" providerId="ADAL" clId="{99164AFB-0DE3-4736-8EF9-CE4A7351BB41}" dt="2019-09-12T06:43:45.382" v="121" actId="114"/>
          <ac:spMkLst>
            <pc:docMk/>
            <pc:sldMk cId="1006107713" sldId="271"/>
            <ac:spMk id="11" creationId="{4E68AD38-DC22-4C0F-BE1F-EC1040371423}"/>
          </ac:spMkLst>
        </pc:spChg>
      </pc:sldChg>
      <pc:sldChg chg="modSp">
        <pc:chgData name="Eva Rylander" userId="2255ecc8-7497-4cf9-8669-69713043f7f6" providerId="ADAL" clId="{99164AFB-0DE3-4736-8EF9-CE4A7351BB41}" dt="2019-09-12T06:44:52.377" v="122" actId="20577"/>
        <pc:sldMkLst>
          <pc:docMk/>
          <pc:sldMk cId="222056179" sldId="274"/>
        </pc:sldMkLst>
        <pc:spChg chg="mod">
          <ac:chgData name="Eva Rylander" userId="2255ecc8-7497-4cf9-8669-69713043f7f6" providerId="ADAL" clId="{99164AFB-0DE3-4736-8EF9-CE4A7351BB41}" dt="2019-09-12T06:44:52.377" v="122" actId="20577"/>
          <ac:spMkLst>
            <pc:docMk/>
            <pc:sldMk cId="222056179" sldId="274"/>
            <ac:spMk id="3" creationId="{80D20A9A-26B0-4D66-84E8-49E4A0CC9FA2}"/>
          </ac:spMkLst>
        </pc:spChg>
      </pc:sldChg>
      <pc:sldChg chg="modSp">
        <pc:chgData name="Eva Rylander" userId="2255ecc8-7497-4cf9-8669-69713043f7f6" providerId="ADAL" clId="{99164AFB-0DE3-4736-8EF9-CE4A7351BB41}" dt="2019-09-12T13:15:13.754" v="142" actId="403"/>
        <pc:sldMkLst>
          <pc:docMk/>
          <pc:sldMk cId="987642458" sldId="277"/>
        </pc:sldMkLst>
        <pc:spChg chg="mod">
          <ac:chgData name="Eva Rylander" userId="2255ecc8-7497-4cf9-8669-69713043f7f6" providerId="ADAL" clId="{99164AFB-0DE3-4736-8EF9-CE4A7351BB41}" dt="2019-09-12T13:15:13.754" v="142" actId="403"/>
          <ac:spMkLst>
            <pc:docMk/>
            <pc:sldMk cId="987642458" sldId="277"/>
            <ac:spMk id="3" creationId="{EC91E44B-F81B-49BF-BE89-C27BD8CBE39F}"/>
          </ac:spMkLst>
        </pc:spChg>
      </pc:sldChg>
      <pc:sldChg chg="modSp">
        <pc:chgData name="Eva Rylander" userId="2255ecc8-7497-4cf9-8669-69713043f7f6" providerId="ADAL" clId="{99164AFB-0DE3-4736-8EF9-CE4A7351BB41}" dt="2019-09-12T13:17:02.820" v="189" actId="6549"/>
        <pc:sldMkLst>
          <pc:docMk/>
          <pc:sldMk cId="43667078" sldId="280"/>
        </pc:sldMkLst>
        <pc:spChg chg="mod">
          <ac:chgData name="Eva Rylander" userId="2255ecc8-7497-4cf9-8669-69713043f7f6" providerId="ADAL" clId="{99164AFB-0DE3-4736-8EF9-CE4A7351BB41}" dt="2019-09-12T13:17:02.820" v="189" actId="6549"/>
          <ac:spMkLst>
            <pc:docMk/>
            <pc:sldMk cId="43667078" sldId="280"/>
            <ac:spMk id="3" creationId="{C7690894-5C62-44A8-95C8-C6910F71C464}"/>
          </ac:spMkLst>
        </pc:spChg>
      </pc:sldChg>
      <pc:sldChg chg="modSp">
        <pc:chgData name="Eva Rylander" userId="2255ecc8-7497-4cf9-8669-69713043f7f6" providerId="ADAL" clId="{99164AFB-0DE3-4736-8EF9-CE4A7351BB41}" dt="2019-09-12T13:17:24.868" v="193" actId="20577"/>
        <pc:sldMkLst>
          <pc:docMk/>
          <pc:sldMk cId="3660521904" sldId="281"/>
        </pc:sldMkLst>
        <pc:spChg chg="mod">
          <ac:chgData name="Eva Rylander" userId="2255ecc8-7497-4cf9-8669-69713043f7f6" providerId="ADAL" clId="{99164AFB-0DE3-4736-8EF9-CE4A7351BB41}" dt="2019-09-12T13:17:24.868" v="193" actId="20577"/>
          <ac:spMkLst>
            <pc:docMk/>
            <pc:sldMk cId="3660521904" sldId="281"/>
            <ac:spMk id="5" creationId="{6C52D50A-8015-42EE-BF28-FA2585231F7F}"/>
          </ac:spMkLst>
        </pc:spChg>
      </pc:sldChg>
      <pc:sldChg chg="modSp add">
        <pc:chgData name="Eva Rylander" userId="2255ecc8-7497-4cf9-8669-69713043f7f6" providerId="ADAL" clId="{99164AFB-0DE3-4736-8EF9-CE4A7351BB41}" dt="2019-09-12T06:43:13.246" v="118" actId="20577"/>
        <pc:sldMkLst>
          <pc:docMk/>
          <pc:sldMk cId="3510200176" sldId="283"/>
        </pc:sldMkLst>
        <pc:spChg chg="mod">
          <ac:chgData name="Eva Rylander" userId="2255ecc8-7497-4cf9-8669-69713043f7f6" providerId="ADAL" clId="{99164AFB-0DE3-4736-8EF9-CE4A7351BB41}" dt="2019-09-12T06:42:22.821" v="13" actId="20577"/>
          <ac:spMkLst>
            <pc:docMk/>
            <pc:sldMk cId="3510200176" sldId="283"/>
            <ac:spMk id="2" creationId="{06154C9C-505C-475B-A573-ED2EAE35E536}"/>
          </ac:spMkLst>
        </pc:spChg>
        <pc:spChg chg="mod">
          <ac:chgData name="Eva Rylander" userId="2255ecc8-7497-4cf9-8669-69713043f7f6" providerId="ADAL" clId="{99164AFB-0DE3-4736-8EF9-CE4A7351BB41}" dt="2019-09-12T06:43:13.246" v="118" actId="20577"/>
          <ac:spMkLst>
            <pc:docMk/>
            <pc:sldMk cId="3510200176" sldId="283"/>
            <ac:spMk id="3" creationId="{764A41EE-24F0-48BB-8C59-C673DFA7E57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1-2 ggr/v</c:v>
                </c:pt>
              </c:strCache>
            </c:strRef>
          </c:tx>
          <c:spPr>
            <a:solidFill>
              <a:schemeClr val="accent1"/>
            </a:solidFill>
            <a:ln>
              <a:noFill/>
            </a:ln>
            <a:effectLst/>
          </c:spPr>
          <c:invertIfNegative val="0"/>
          <c:cat>
            <c:strRef>
              <c:f>Sheet1!$A$2:$A$5</c:f>
              <c:strCache>
                <c:ptCount val="4"/>
                <c:pt idx="0">
                  <c:v>1-2 ggr/v</c:v>
                </c:pt>
                <c:pt idx="1">
                  <c:v>2-3 ggr/v</c:v>
                </c:pt>
                <c:pt idx="2">
                  <c:v>3-4 ggr/v</c:v>
                </c:pt>
                <c:pt idx="3">
                  <c:v>Beror på</c:v>
                </c:pt>
              </c:strCache>
            </c:strRef>
          </c:cat>
          <c:val>
            <c:numRef>
              <c:f>Sheet1!$B$2:$B$5</c:f>
              <c:numCache>
                <c:formatCode>General</c:formatCode>
                <c:ptCount val="4"/>
                <c:pt idx="0">
                  <c:v>9</c:v>
                </c:pt>
                <c:pt idx="1">
                  <c:v>11</c:v>
                </c:pt>
                <c:pt idx="2">
                  <c:v>5</c:v>
                </c:pt>
                <c:pt idx="3">
                  <c:v>5</c:v>
                </c:pt>
              </c:numCache>
            </c:numRef>
          </c:val>
          <c:extLst>
            <c:ext xmlns:c16="http://schemas.microsoft.com/office/drawing/2014/chart" uri="{C3380CC4-5D6E-409C-BE32-E72D297353CC}">
              <c16:uniqueId val="{00000000-A922-4424-B2DD-C859DF438FDA}"/>
            </c:ext>
          </c:extLst>
        </c:ser>
        <c:dLbls>
          <c:showLegendKey val="0"/>
          <c:showVal val="0"/>
          <c:showCatName val="0"/>
          <c:showSerName val="0"/>
          <c:showPercent val="0"/>
          <c:showBubbleSize val="0"/>
        </c:dLbls>
        <c:gapWidth val="219"/>
        <c:overlap val="-27"/>
        <c:axId val="296055696"/>
        <c:axId val="296056088"/>
      </c:barChart>
      <c:catAx>
        <c:axId val="29605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96056088"/>
        <c:crosses val="autoZero"/>
        <c:auto val="1"/>
        <c:lblAlgn val="ctr"/>
        <c:lblOffset val="100"/>
        <c:noMultiLvlLbl val="0"/>
      </c:catAx>
      <c:valAx>
        <c:axId val="296056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96055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9/12/2019</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9/12/2019</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9/12/2019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9/12/2019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9/12/2019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9/12/2019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9/12/2019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9/12/2019</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9/12/2019</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9/12/2019</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9/12/2019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9/12/2019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9/12/2019</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54C9C-505C-475B-A573-ED2EAE35E536}"/>
              </a:ext>
            </a:extLst>
          </p:cNvPr>
          <p:cNvSpPr>
            <a:spLocks noGrp="1"/>
          </p:cNvSpPr>
          <p:nvPr>
            <p:ph type="ctrTitle"/>
          </p:nvPr>
        </p:nvSpPr>
        <p:spPr/>
        <p:txBody>
          <a:bodyPr/>
          <a:lstStyle/>
          <a:p>
            <a:r>
              <a:rPr lang="sv-SE" dirty="0"/>
              <a:t>Wings Ladies	</a:t>
            </a:r>
            <a:endParaRPr lang="en-US" dirty="0"/>
          </a:p>
        </p:txBody>
      </p:sp>
      <p:sp>
        <p:nvSpPr>
          <p:cNvPr id="3" name="Subtitle 2">
            <a:extLst>
              <a:ext uri="{FF2B5EF4-FFF2-40B4-BE49-F238E27FC236}">
                <a16:creationId xmlns:a16="http://schemas.microsoft.com/office/drawing/2014/main" id="{764A41EE-24F0-48BB-8C59-C673DFA7E574}"/>
              </a:ext>
            </a:extLst>
          </p:cNvPr>
          <p:cNvSpPr>
            <a:spLocks noGrp="1"/>
          </p:cNvSpPr>
          <p:nvPr>
            <p:ph type="subTitle" idx="1"/>
          </p:nvPr>
        </p:nvSpPr>
        <p:spPr/>
        <p:txBody>
          <a:bodyPr/>
          <a:lstStyle/>
          <a:p>
            <a:r>
              <a:rPr lang="sv-SE" dirty="0"/>
              <a:t>Enkätgenomgång sep/okt</a:t>
            </a:r>
          </a:p>
          <a:p>
            <a:r>
              <a:rPr lang="sv-SE" dirty="0"/>
              <a:t>Frågorna gick ut under sommaren 2019</a:t>
            </a:r>
            <a:endParaRPr lang="en-US" dirty="0"/>
          </a:p>
        </p:txBody>
      </p:sp>
    </p:spTree>
    <p:extLst>
      <p:ext uri="{BB962C8B-B14F-4D97-AF65-F5344CB8AC3E}">
        <p14:creationId xmlns:p14="http://schemas.microsoft.com/office/powerpoint/2010/main" val="3510200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EF3C4-C4F3-4D6E-98B8-BD9C3F71403D}"/>
              </a:ext>
            </a:extLst>
          </p:cNvPr>
          <p:cNvSpPr>
            <a:spLocks noGrp="1"/>
          </p:cNvSpPr>
          <p:nvPr>
            <p:ph type="title"/>
          </p:nvPr>
        </p:nvSpPr>
        <p:spPr/>
        <p:txBody>
          <a:bodyPr>
            <a:noAutofit/>
          </a:bodyPr>
          <a:lstStyle/>
          <a:p>
            <a:r>
              <a:rPr lang="sv-SE" sz="1600" dirty="0"/>
              <a:t>6 </a:t>
            </a:r>
            <a:r>
              <a:rPr lang="sv-SE" sz="1600" dirty="0">
                <a:solidFill>
                  <a:schemeClr val="accent6">
                    <a:lumMod val="75000"/>
                  </a:schemeClr>
                </a:solidFill>
              </a:rPr>
              <a:t>forts</a:t>
            </a:r>
            <a:r>
              <a:rPr lang="sv-SE" sz="1600" dirty="0"/>
              <a:t>.</a:t>
            </a:r>
            <a:r>
              <a:rPr lang="sv-SE" sz="1600" b="1" dirty="0"/>
              <a:t> Hur ställer du dig till att nivåindela träningarna kommande säsong? Exempelvis dela upp träningarna i svårighetsgrad för att kunna välja i vilken grupp man vill träna. Nivåindelning kan innebära att dela planen i två för högre/lägre tempo alternativt enklare/svårare teknikövningar osv.</a:t>
            </a:r>
            <a:r>
              <a:rPr lang="sv-SE" sz="1600" dirty="0"/>
              <a:t> </a:t>
            </a:r>
            <a:endParaRPr lang="en-US" sz="1600" dirty="0"/>
          </a:p>
        </p:txBody>
      </p:sp>
      <p:sp>
        <p:nvSpPr>
          <p:cNvPr id="3" name="Content Placeholder 2">
            <a:extLst>
              <a:ext uri="{FF2B5EF4-FFF2-40B4-BE49-F238E27FC236}">
                <a16:creationId xmlns:a16="http://schemas.microsoft.com/office/drawing/2014/main" id="{ED8EF382-663D-4D3D-9509-40230005EC80}"/>
              </a:ext>
            </a:extLst>
          </p:cNvPr>
          <p:cNvSpPr>
            <a:spLocks noGrp="1"/>
          </p:cNvSpPr>
          <p:nvPr>
            <p:ph idx="1"/>
          </p:nvPr>
        </p:nvSpPr>
        <p:spPr/>
        <p:txBody>
          <a:bodyPr>
            <a:normAutofit fontScale="85000" lnSpcReduction="10000"/>
          </a:bodyPr>
          <a:lstStyle/>
          <a:p>
            <a:r>
              <a:rPr lang="sv-SE" dirty="0"/>
              <a:t>Bra förslag!</a:t>
            </a:r>
          </a:p>
          <a:p>
            <a:r>
              <a:rPr lang="sv-SE" dirty="0"/>
              <a:t>Jag är tveksam till det.</a:t>
            </a:r>
          </a:p>
          <a:p>
            <a:r>
              <a:rPr lang="sv-SE" dirty="0"/>
              <a:t>Låter väl ganska bra utifrån min nivå. Risken med den här typen av uppdelning är att det väldigt lätt blir ett lag i laget. Det kan göra att man tappar den gemenskap och anledningen till varför man började i laget från början.</a:t>
            </a:r>
          </a:p>
          <a:p>
            <a:r>
              <a:rPr lang="sv-SE" dirty="0"/>
              <a:t>Tycker vi alla tränar samma övningar </a:t>
            </a:r>
          </a:p>
          <a:p>
            <a:r>
              <a:rPr lang="sv-SE" dirty="0"/>
              <a:t>Det låter bra, samtidigt som det blir mer lagkänsla om alla tränar tillsammans, men man kanske kan ha nivåindelning någon dag i veckan och resterande träningar så kör alla tillsammans. Det skulle utveckla laget om alla fick köra mer på sin nivå, då man kanske lär sig mer osv.</a:t>
            </a:r>
          </a:p>
          <a:p>
            <a:r>
              <a:rPr lang="sv-SE" dirty="0"/>
              <a:t>Kan vara bra i vissa fall men lika viktigt att hitta övningar där alla kan delta tillsammans utifrån sin nivå. Att känna att vi är ETT lag och inte två.</a:t>
            </a:r>
          </a:p>
          <a:p>
            <a:endParaRPr lang="sv-SE" dirty="0"/>
          </a:p>
          <a:p>
            <a:endParaRPr lang="en-US" dirty="0"/>
          </a:p>
          <a:p>
            <a:endParaRPr lang="en-US" dirty="0"/>
          </a:p>
        </p:txBody>
      </p:sp>
    </p:spTree>
    <p:extLst>
      <p:ext uri="{BB962C8B-B14F-4D97-AF65-F5344CB8AC3E}">
        <p14:creationId xmlns:p14="http://schemas.microsoft.com/office/powerpoint/2010/main" val="202135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9CE55-8FCB-475F-85CA-3DC70205B70B}"/>
              </a:ext>
            </a:extLst>
          </p:cNvPr>
          <p:cNvSpPr>
            <a:spLocks noGrp="1"/>
          </p:cNvSpPr>
          <p:nvPr>
            <p:ph type="title"/>
          </p:nvPr>
        </p:nvSpPr>
        <p:spPr/>
        <p:txBody>
          <a:bodyPr>
            <a:noAutofit/>
          </a:bodyPr>
          <a:lstStyle/>
          <a:p>
            <a:r>
              <a:rPr lang="sv-SE" sz="1600" b="1" dirty="0"/>
              <a:t>7. Matcher; Wings Ladies är anmäld till rekreationsserien nästa säsong. Detta kommer innebära cirka 8-12 matcher fördelat över säsongen. Laget som spelar rekreationsserien tas ut av tränarna till varje tillfälle. Utöver detta så kommer det att arrangeras träningsmatcher/vänskapsmatcher mot andra lag. Vill du spela rekreationsserien? Vad är din ambition med rekreationsseriens matcher?</a:t>
            </a:r>
            <a:r>
              <a:rPr lang="sv-SE" sz="1600" dirty="0"/>
              <a:t> </a:t>
            </a:r>
            <a:endParaRPr lang="en-US" sz="1600" dirty="0"/>
          </a:p>
        </p:txBody>
      </p:sp>
      <p:sp>
        <p:nvSpPr>
          <p:cNvPr id="3" name="Content Placeholder 2">
            <a:extLst>
              <a:ext uri="{FF2B5EF4-FFF2-40B4-BE49-F238E27FC236}">
                <a16:creationId xmlns:a16="http://schemas.microsoft.com/office/drawing/2014/main" id="{EC91E44B-F81B-49BF-BE89-C27BD8CBE39F}"/>
              </a:ext>
            </a:extLst>
          </p:cNvPr>
          <p:cNvSpPr>
            <a:spLocks noGrp="1"/>
          </p:cNvSpPr>
          <p:nvPr>
            <p:ph idx="1"/>
          </p:nvPr>
        </p:nvSpPr>
        <p:spPr>
          <a:xfrm>
            <a:off x="1522414" y="1844824"/>
            <a:ext cx="9144000" cy="4267200"/>
          </a:xfrm>
        </p:spPr>
        <p:txBody>
          <a:bodyPr>
            <a:normAutofit fontScale="85000" lnSpcReduction="10000"/>
          </a:bodyPr>
          <a:lstStyle/>
          <a:p>
            <a:r>
              <a:rPr lang="sv-SE" sz="1400" dirty="0"/>
              <a:t>Jag vill spela matcher och självklart VINNA 😁</a:t>
            </a:r>
          </a:p>
          <a:p>
            <a:r>
              <a:rPr lang="sv-SE" sz="1400" dirty="0"/>
              <a:t>Jag tycker det ska bli spännande att köra rekreationsserien och vill såklart att vi ska vinna matcher och bli ett farligt motstånd för andra lag. </a:t>
            </a:r>
          </a:p>
          <a:p>
            <a:r>
              <a:rPr lang="sv-SE" sz="1400" dirty="0"/>
              <a:t>Ha kul. Vi lär oss och blir bättre tillsammans. Resultat är oviktigt.</a:t>
            </a:r>
          </a:p>
          <a:p>
            <a:r>
              <a:rPr lang="sv-SE" sz="1400" dirty="0"/>
              <a:t>Jag vill spela serien . I slut ändan vill man vinna så klart men </a:t>
            </a:r>
            <a:r>
              <a:rPr lang="sv-SE" sz="1400" dirty="0" err="1"/>
              <a:t>ettvrealistiskt</a:t>
            </a:r>
            <a:r>
              <a:rPr lang="sv-SE" sz="1400" dirty="0"/>
              <a:t> mål för vårt första år kan vara att inte komma sist i serien.</a:t>
            </a:r>
          </a:p>
          <a:p>
            <a:r>
              <a:rPr lang="sv-SE" sz="1400" dirty="0"/>
              <a:t>Vet inte om jag är tillräckligt bra ännu... </a:t>
            </a:r>
          </a:p>
          <a:p>
            <a:r>
              <a:rPr lang="sv-SE" sz="1400" dirty="0"/>
              <a:t>Det skulle vara kul men jag tror att det kommer finnas bättre målvakter med bättre närvaro än mig. Men jag är gärna med och hejar på! </a:t>
            </a:r>
          </a:p>
          <a:p>
            <a:r>
              <a:rPr lang="sv-SE" sz="1400" dirty="0"/>
              <a:t>Jag vill spela! Vi är ju nykomlingar så även om ambitionen är hög så är ju det rimliga att satsa på att göra vårt bästa, dra lärdomar och kanske vinna nån match. Det vore tråkigt om laget alltid toppas tycker jag, bredd är också viktigt.</a:t>
            </a:r>
          </a:p>
          <a:p>
            <a:r>
              <a:rPr lang="sv-SE" sz="1400" dirty="0"/>
              <a:t>"Beror på motstånd och hur långt jag kommit i min utveckling. Ambitionen med Wings Ladies var ju ett lag där man har kul ihop, oavsett nivå, det är min ambition."</a:t>
            </a:r>
          </a:p>
          <a:p>
            <a:r>
              <a:rPr lang="sv-SE" sz="1400" dirty="0"/>
              <a:t>Ja.</a:t>
            </a:r>
            <a:br>
              <a:rPr lang="sv-SE" sz="1400" dirty="0"/>
            </a:br>
            <a:r>
              <a:rPr lang="sv-SE" sz="1400" dirty="0"/>
              <a:t>Min ambition är att se laget mer samspelt under säsongens gång, samt att vinna matcher. </a:t>
            </a:r>
          </a:p>
          <a:p>
            <a:r>
              <a:rPr lang="sv-SE" sz="1400" dirty="0"/>
              <a:t>Jag vill gärna spela match, jag vill vinna och göra mål! </a:t>
            </a:r>
          </a:p>
          <a:p>
            <a:endParaRPr lang="en-US" sz="1400" dirty="0"/>
          </a:p>
          <a:p>
            <a:endParaRPr lang="en-US" sz="1400" dirty="0"/>
          </a:p>
        </p:txBody>
      </p:sp>
    </p:spTree>
    <p:extLst>
      <p:ext uri="{BB962C8B-B14F-4D97-AF65-F5344CB8AC3E}">
        <p14:creationId xmlns:p14="http://schemas.microsoft.com/office/powerpoint/2010/main" val="987642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1A64D-EC38-413E-BCC7-A281970A6930}"/>
              </a:ext>
            </a:extLst>
          </p:cNvPr>
          <p:cNvSpPr>
            <a:spLocks noGrp="1"/>
          </p:cNvSpPr>
          <p:nvPr>
            <p:ph type="title"/>
          </p:nvPr>
        </p:nvSpPr>
        <p:spPr/>
        <p:txBody>
          <a:bodyPr>
            <a:noAutofit/>
          </a:bodyPr>
          <a:lstStyle/>
          <a:p>
            <a:r>
              <a:rPr lang="sv-SE" sz="2400" b="1" dirty="0"/>
              <a:t>8. Vill du spela träningsmatcher/vänskapsmatcher?</a:t>
            </a:r>
            <a:endParaRPr lang="en-US" sz="2400" dirty="0"/>
          </a:p>
        </p:txBody>
      </p:sp>
      <p:sp>
        <p:nvSpPr>
          <p:cNvPr id="3" name="Content Placeholder 2">
            <a:extLst>
              <a:ext uri="{FF2B5EF4-FFF2-40B4-BE49-F238E27FC236}">
                <a16:creationId xmlns:a16="http://schemas.microsoft.com/office/drawing/2014/main" id="{9CFBB281-5662-4F8C-A36C-5724AF32B0DB}"/>
              </a:ext>
            </a:extLst>
          </p:cNvPr>
          <p:cNvSpPr>
            <a:spLocks noGrp="1"/>
          </p:cNvSpPr>
          <p:nvPr>
            <p:ph idx="1"/>
          </p:nvPr>
        </p:nvSpPr>
        <p:spPr/>
        <p:txBody>
          <a:bodyPr/>
          <a:lstStyle/>
          <a:p>
            <a:r>
              <a:rPr lang="sv-SE" dirty="0"/>
              <a:t>28 av 31 vill spela träningsmatcher/vänskapsmatcher</a:t>
            </a:r>
            <a:endParaRPr lang="en-US" dirty="0"/>
          </a:p>
          <a:p>
            <a:endParaRPr lang="en-US" dirty="0"/>
          </a:p>
        </p:txBody>
      </p:sp>
    </p:spTree>
    <p:extLst>
      <p:ext uri="{BB962C8B-B14F-4D97-AF65-F5344CB8AC3E}">
        <p14:creationId xmlns:p14="http://schemas.microsoft.com/office/powerpoint/2010/main" val="322710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5CAFC-3378-4556-86DC-08D822977F14}"/>
              </a:ext>
            </a:extLst>
          </p:cNvPr>
          <p:cNvSpPr>
            <a:spLocks noGrp="1"/>
          </p:cNvSpPr>
          <p:nvPr>
            <p:ph type="title"/>
          </p:nvPr>
        </p:nvSpPr>
        <p:spPr/>
        <p:txBody>
          <a:bodyPr/>
          <a:lstStyle/>
          <a:p>
            <a:r>
              <a:rPr lang="sv-SE" b="1" dirty="0"/>
              <a:t>9. Vill du spela cup(er)?</a:t>
            </a:r>
            <a:r>
              <a:rPr lang="sv-SE" dirty="0"/>
              <a:t> </a:t>
            </a:r>
            <a:endParaRPr lang="en-US" dirty="0"/>
          </a:p>
        </p:txBody>
      </p:sp>
      <p:sp>
        <p:nvSpPr>
          <p:cNvPr id="3" name="Content Placeholder 2">
            <a:extLst>
              <a:ext uri="{FF2B5EF4-FFF2-40B4-BE49-F238E27FC236}">
                <a16:creationId xmlns:a16="http://schemas.microsoft.com/office/drawing/2014/main" id="{E174A8E1-1845-4B26-B0D9-889CE83288D7}"/>
              </a:ext>
            </a:extLst>
          </p:cNvPr>
          <p:cNvSpPr>
            <a:spLocks noGrp="1"/>
          </p:cNvSpPr>
          <p:nvPr>
            <p:ph idx="1"/>
          </p:nvPr>
        </p:nvSpPr>
        <p:spPr/>
        <p:txBody>
          <a:bodyPr/>
          <a:lstStyle/>
          <a:p>
            <a:r>
              <a:rPr lang="sv-SE" dirty="0"/>
              <a:t>28 av 31 vill spela cuper</a:t>
            </a:r>
            <a:endParaRPr lang="en-US" dirty="0"/>
          </a:p>
        </p:txBody>
      </p:sp>
    </p:spTree>
    <p:extLst>
      <p:ext uri="{BB962C8B-B14F-4D97-AF65-F5344CB8AC3E}">
        <p14:creationId xmlns:p14="http://schemas.microsoft.com/office/powerpoint/2010/main" val="10441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67C9C-85D9-4E66-996F-247A3EC1CF21}"/>
              </a:ext>
            </a:extLst>
          </p:cNvPr>
          <p:cNvSpPr>
            <a:spLocks noGrp="1"/>
          </p:cNvSpPr>
          <p:nvPr>
            <p:ph type="title"/>
          </p:nvPr>
        </p:nvSpPr>
        <p:spPr/>
        <p:txBody>
          <a:bodyPr>
            <a:noAutofit/>
          </a:bodyPr>
          <a:lstStyle/>
          <a:p>
            <a:r>
              <a:rPr lang="sv-SE" sz="2400" b="1" dirty="0"/>
              <a:t>10. Är det okej för dig att ha olika ambitionsnivå för träningsmatcher/vänskapsmatcher än rekreationsseriens matcher?</a:t>
            </a:r>
            <a:r>
              <a:rPr lang="sv-SE" sz="2400" dirty="0"/>
              <a:t> </a:t>
            </a:r>
            <a:endParaRPr lang="en-US" sz="2400" dirty="0"/>
          </a:p>
        </p:txBody>
      </p:sp>
      <p:sp>
        <p:nvSpPr>
          <p:cNvPr id="3" name="Content Placeholder 2">
            <a:extLst>
              <a:ext uri="{FF2B5EF4-FFF2-40B4-BE49-F238E27FC236}">
                <a16:creationId xmlns:a16="http://schemas.microsoft.com/office/drawing/2014/main" id="{C7690894-5C62-44A8-95C8-C6910F71C464}"/>
              </a:ext>
            </a:extLst>
          </p:cNvPr>
          <p:cNvSpPr>
            <a:spLocks noGrp="1"/>
          </p:cNvSpPr>
          <p:nvPr>
            <p:ph idx="1"/>
          </p:nvPr>
        </p:nvSpPr>
        <p:spPr/>
        <p:txBody>
          <a:bodyPr>
            <a:normAutofit fontScale="92500" lnSpcReduction="20000"/>
          </a:bodyPr>
          <a:lstStyle/>
          <a:p>
            <a:r>
              <a:rPr lang="sv-SE" b="1" dirty="0"/>
              <a:t>24 tycker det är oke</a:t>
            </a:r>
            <a:r>
              <a:rPr lang="sv-SE" dirty="0"/>
              <a:t>j</a:t>
            </a:r>
          </a:p>
          <a:p>
            <a:pPr lvl="1"/>
            <a:r>
              <a:rPr lang="sv-SE" dirty="0"/>
              <a:t>Det tycker jag är toppen så alla Ladies får en chans att spela match på sin nivå. Utan press!</a:t>
            </a:r>
          </a:p>
          <a:p>
            <a:r>
              <a:rPr lang="sv-SE" b="1" dirty="0"/>
              <a:t>3 Nej</a:t>
            </a:r>
          </a:p>
          <a:p>
            <a:pPr lvl="1"/>
            <a:r>
              <a:rPr lang="sv-SE" sz="2100" dirty="0"/>
              <a:t>Nej, man kan lära sig ett och annat mer om man spelar med dom som är bättre.</a:t>
            </a:r>
          </a:p>
          <a:p>
            <a:r>
              <a:rPr lang="sv-SE" b="1" dirty="0"/>
              <a:t>2 ingen åsikt</a:t>
            </a:r>
          </a:p>
          <a:p>
            <a:pPr lvl="1"/>
            <a:r>
              <a:rPr lang="en-US" dirty="0" err="1"/>
              <a:t>Inte</a:t>
            </a:r>
            <a:r>
              <a:rPr lang="en-US" dirty="0"/>
              <a:t> </a:t>
            </a:r>
            <a:r>
              <a:rPr lang="en-US" dirty="0" err="1"/>
              <a:t>funderat</a:t>
            </a:r>
            <a:r>
              <a:rPr lang="en-US" dirty="0"/>
              <a:t> </a:t>
            </a:r>
            <a:r>
              <a:rPr lang="en-US" dirty="0" err="1"/>
              <a:t>kring</a:t>
            </a:r>
            <a:r>
              <a:rPr lang="en-US" dirty="0"/>
              <a:t> </a:t>
            </a:r>
            <a:r>
              <a:rPr lang="en-US" dirty="0" err="1"/>
              <a:t>detta</a:t>
            </a:r>
            <a:r>
              <a:rPr lang="en-US" dirty="0"/>
              <a:t>.</a:t>
            </a:r>
            <a:endParaRPr lang="sv-SE" dirty="0"/>
          </a:p>
          <a:p>
            <a:r>
              <a:rPr lang="sv-SE" b="1" dirty="0"/>
              <a:t>2 övriga svar:</a:t>
            </a:r>
          </a:p>
          <a:p>
            <a:pPr lvl="1"/>
            <a:r>
              <a:rPr lang="sv-SE" dirty="0"/>
              <a:t>Tråkig inställning som kommer splittra laget över tid. Vi är ett lag av mammor och glada amatörer som har roligt tillsammans. Ny mammor/spelare måste kunna ansluta och vara nybörjare.</a:t>
            </a:r>
          </a:p>
          <a:p>
            <a:pPr lvl="1"/>
            <a:r>
              <a:rPr lang="sv-SE" dirty="0"/>
              <a:t>Vi är väl knappast med för att vinna? Utan för att ha kul, och det är min ambitionsnivå. Sen kämpar väl alla alltid för vinst☺️ Men det får inte gå före gemenskapen och sammanhållningen i laget.</a:t>
            </a:r>
          </a:p>
          <a:p>
            <a:endParaRPr lang="en-US" dirty="0"/>
          </a:p>
        </p:txBody>
      </p:sp>
    </p:spTree>
    <p:extLst>
      <p:ext uri="{BB962C8B-B14F-4D97-AF65-F5344CB8AC3E}">
        <p14:creationId xmlns:p14="http://schemas.microsoft.com/office/powerpoint/2010/main" val="43667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9834C-9BA6-487A-853F-CBE2247ADFE0}"/>
              </a:ext>
            </a:extLst>
          </p:cNvPr>
          <p:cNvSpPr>
            <a:spLocks noGrp="1"/>
          </p:cNvSpPr>
          <p:nvPr>
            <p:ph type="title"/>
          </p:nvPr>
        </p:nvSpPr>
        <p:spPr/>
        <p:txBody>
          <a:bodyPr>
            <a:noAutofit/>
          </a:bodyPr>
          <a:lstStyle/>
          <a:p>
            <a:r>
              <a:rPr lang="sv-SE" sz="2400" b="1" dirty="0"/>
              <a:t>11. Övrigt; berätta gärna vad som varit bra/mindre bra under säsongen 2018/2019! Ge oss dina ärliga ord, vi vill bli bättre!</a:t>
            </a:r>
            <a:endParaRPr lang="en-US" sz="2400" dirty="0"/>
          </a:p>
        </p:txBody>
      </p:sp>
      <p:sp>
        <p:nvSpPr>
          <p:cNvPr id="5" name="Content Placeholder 4">
            <a:extLst>
              <a:ext uri="{FF2B5EF4-FFF2-40B4-BE49-F238E27FC236}">
                <a16:creationId xmlns:a16="http://schemas.microsoft.com/office/drawing/2014/main" id="{6C52D50A-8015-42EE-BF28-FA2585231F7F}"/>
              </a:ext>
            </a:extLst>
          </p:cNvPr>
          <p:cNvSpPr>
            <a:spLocks noGrp="1"/>
          </p:cNvSpPr>
          <p:nvPr>
            <p:ph idx="1"/>
          </p:nvPr>
        </p:nvSpPr>
        <p:spPr/>
        <p:txBody>
          <a:bodyPr>
            <a:normAutofit fontScale="92500" lnSpcReduction="20000"/>
          </a:bodyPr>
          <a:lstStyle/>
          <a:p>
            <a:pPr fontAlgn="ctr"/>
            <a:r>
              <a:rPr lang="en-US" sz="1100" dirty="0"/>
              <a:t>Det </a:t>
            </a:r>
            <a:r>
              <a:rPr lang="en-US" sz="1100" dirty="0" err="1"/>
              <a:t>blev</a:t>
            </a:r>
            <a:r>
              <a:rPr lang="en-US" sz="1100" dirty="0"/>
              <a:t> lite </a:t>
            </a:r>
            <a:r>
              <a:rPr lang="en-US" sz="1100" dirty="0" err="1"/>
              <a:t>för</a:t>
            </a:r>
            <a:r>
              <a:rPr lang="en-US" sz="1100" dirty="0"/>
              <a:t> </a:t>
            </a:r>
            <a:r>
              <a:rPr lang="en-US" sz="1100" dirty="0" err="1"/>
              <a:t>mycket</a:t>
            </a:r>
            <a:r>
              <a:rPr lang="en-US" sz="1100" dirty="0"/>
              <a:t> </a:t>
            </a:r>
            <a:r>
              <a:rPr lang="en-US" sz="1100" dirty="0" err="1"/>
              <a:t>för</a:t>
            </a:r>
            <a:r>
              <a:rPr lang="en-US" sz="1100" dirty="0"/>
              <a:t> min </a:t>
            </a:r>
            <a:r>
              <a:rPr lang="en-US" sz="1100" dirty="0" err="1"/>
              <a:t>egen</a:t>
            </a:r>
            <a:r>
              <a:rPr lang="en-US" sz="1100" dirty="0"/>
              <a:t> </a:t>
            </a:r>
            <a:r>
              <a:rPr lang="en-US" sz="1100" dirty="0" err="1"/>
              <a:t>kalender</a:t>
            </a:r>
            <a:r>
              <a:rPr lang="en-US" sz="1100" dirty="0"/>
              <a:t> under </a:t>
            </a:r>
            <a:r>
              <a:rPr lang="en-US" sz="1100" dirty="0" err="1"/>
              <a:t>en</a:t>
            </a:r>
            <a:r>
              <a:rPr lang="en-US" sz="1100" dirty="0"/>
              <a:t> </a:t>
            </a:r>
            <a:r>
              <a:rPr lang="en-US" sz="1100" dirty="0" err="1"/>
              <a:t>tid</a:t>
            </a:r>
            <a:r>
              <a:rPr lang="en-US" sz="1100" dirty="0"/>
              <a:t>. Dock var jag </a:t>
            </a:r>
            <a:r>
              <a:rPr lang="en-US" sz="1100" dirty="0" err="1"/>
              <a:t>superimponerat</a:t>
            </a:r>
            <a:r>
              <a:rPr lang="en-US" sz="1100" dirty="0"/>
              <a:t> av </a:t>
            </a:r>
            <a:r>
              <a:rPr lang="en-US" sz="1100" dirty="0" err="1"/>
              <a:t>allas</a:t>
            </a:r>
            <a:r>
              <a:rPr lang="en-US" sz="1100" dirty="0"/>
              <a:t> </a:t>
            </a:r>
            <a:r>
              <a:rPr lang="en-US" sz="1100" dirty="0" err="1"/>
              <a:t>driv</a:t>
            </a:r>
            <a:r>
              <a:rPr lang="en-US" sz="1100" dirty="0"/>
              <a:t> </a:t>
            </a:r>
            <a:r>
              <a:rPr lang="en-US" sz="1100" dirty="0" err="1"/>
              <a:t>och</a:t>
            </a:r>
            <a:r>
              <a:rPr lang="en-US" sz="1100" dirty="0"/>
              <a:t> </a:t>
            </a:r>
            <a:r>
              <a:rPr lang="en-US" sz="1100" dirty="0" err="1"/>
              <a:t>speciellt</a:t>
            </a:r>
            <a:r>
              <a:rPr lang="en-US" sz="1100" dirty="0"/>
              <a:t> </a:t>
            </a:r>
            <a:r>
              <a:rPr lang="en-US" sz="1100" dirty="0" err="1"/>
              <a:t>tränarna</a:t>
            </a:r>
            <a:r>
              <a:rPr lang="en-US" sz="1100" dirty="0"/>
              <a:t>. Wow! </a:t>
            </a:r>
            <a:r>
              <a:rPr lang="en-US" sz="1100" dirty="0" err="1"/>
              <a:t>Roligt</a:t>
            </a:r>
            <a:r>
              <a:rPr lang="en-US" sz="1100" dirty="0"/>
              <a:t> med </a:t>
            </a:r>
            <a:r>
              <a:rPr lang="en-US" sz="1100" dirty="0" err="1"/>
              <a:t>träningströjor</a:t>
            </a:r>
            <a:r>
              <a:rPr lang="en-US" sz="1100" dirty="0"/>
              <a:t> etc.</a:t>
            </a:r>
            <a:br>
              <a:rPr lang="en-US" sz="1100" dirty="0"/>
            </a:br>
            <a:r>
              <a:rPr lang="en-US" sz="1100" dirty="0" err="1"/>
              <a:t>När</a:t>
            </a:r>
            <a:r>
              <a:rPr lang="en-US" sz="1100" dirty="0"/>
              <a:t> </a:t>
            </a:r>
            <a:r>
              <a:rPr lang="en-US" sz="1100" dirty="0" err="1"/>
              <a:t>ni</a:t>
            </a:r>
            <a:r>
              <a:rPr lang="en-US" sz="1100" dirty="0"/>
              <a:t> </a:t>
            </a:r>
            <a:r>
              <a:rPr lang="en-US" sz="1100" dirty="0" err="1"/>
              <a:t>summerat</a:t>
            </a:r>
            <a:r>
              <a:rPr lang="en-US" sz="1100" dirty="0"/>
              <a:t> </a:t>
            </a:r>
            <a:r>
              <a:rPr lang="en-US" sz="1100" dirty="0" err="1"/>
              <a:t>denna</a:t>
            </a:r>
            <a:r>
              <a:rPr lang="en-US" sz="1100" dirty="0"/>
              <a:t> </a:t>
            </a:r>
            <a:r>
              <a:rPr lang="en-US" sz="1100" dirty="0" err="1"/>
              <a:t>enkät</a:t>
            </a:r>
            <a:r>
              <a:rPr lang="en-US" sz="1100" dirty="0"/>
              <a:t> </a:t>
            </a:r>
            <a:r>
              <a:rPr lang="en-US" sz="1100" dirty="0" err="1"/>
              <a:t>så</a:t>
            </a:r>
            <a:r>
              <a:rPr lang="en-US" sz="1100" dirty="0"/>
              <a:t> tar jag </a:t>
            </a:r>
            <a:r>
              <a:rPr lang="en-US" sz="1100" dirty="0" err="1"/>
              <a:t>gärna</a:t>
            </a:r>
            <a:r>
              <a:rPr lang="en-US" sz="1100" dirty="0"/>
              <a:t> del av </a:t>
            </a:r>
            <a:r>
              <a:rPr lang="en-US" sz="1100" dirty="0" err="1"/>
              <a:t>resultatet</a:t>
            </a:r>
            <a:r>
              <a:rPr lang="en-US" sz="1100" dirty="0"/>
              <a:t> </a:t>
            </a:r>
            <a:r>
              <a:rPr lang="en-US" sz="1100" dirty="0" err="1"/>
              <a:t>och</a:t>
            </a:r>
            <a:r>
              <a:rPr lang="en-US" sz="1100" dirty="0"/>
              <a:t> ser var vi ligger med </a:t>
            </a:r>
            <a:r>
              <a:rPr lang="en-US" sz="1100" dirty="0" err="1"/>
              <a:t>ambitionsnivån</a:t>
            </a:r>
            <a:r>
              <a:rPr lang="en-US" sz="1100" dirty="0"/>
              <a:t> etc. Jag </a:t>
            </a:r>
            <a:r>
              <a:rPr lang="en-US" sz="1100" dirty="0" err="1"/>
              <a:t>kan</a:t>
            </a:r>
            <a:r>
              <a:rPr lang="en-US" sz="1100" dirty="0"/>
              <a:t> </a:t>
            </a:r>
            <a:r>
              <a:rPr lang="en-US" sz="1100" dirty="0" err="1"/>
              <a:t>fatta</a:t>
            </a:r>
            <a:r>
              <a:rPr lang="en-US" sz="1100" dirty="0"/>
              <a:t> mitt </a:t>
            </a:r>
            <a:r>
              <a:rPr lang="en-US" sz="1100" dirty="0" err="1"/>
              <a:t>beslut</a:t>
            </a:r>
            <a:r>
              <a:rPr lang="en-US" sz="1100" dirty="0"/>
              <a:t> </a:t>
            </a:r>
            <a:r>
              <a:rPr lang="en-US" sz="1100" dirty="0" err="1"/>
              <a:t>efter</a:t>
            </a:r>
            <a:r>
              <a:rPr lang="en-US" sz="1100" dirty="0"/>
              <a:t> det </a:t>
            </a:r>
            <a:r>
              <a:rPr lang="en-US" sz="1100" dirty="0" err="1"/>
              <a:t>känner</a:t>
            </a:r>
            <a:r>
              <a:rPr lang="en-US" sz="1100" dirty="0"/>
              <a:t> jag.</a:t>
            </a:r>
          </a:p>
          <a:p>
            <a:pPr fontAlgn="ctr"/>
            <a:r>
              <a:rPr lang="en-US" sz="1100" dirty="0"/>
              <a:t>Jag </a:t>
            </a:r>
            <a:r>
              <a:rPr lang="en-US" sz="1100" dirty="0" err="1"/>
              <a:t>kan</a:t>
            </a:r>
            <a:r>
              <a:rPr lang="en-US" sz="1100" dirty="0"/>
              <a:t> </a:t>
            </a:r>
            <a:r>
              <a:rPr lang="en-US" sz="1100" dirty="0" err="1"/>
              <a:t>uppleva</a:t>
            </a:r>
            <a:r>
              <a:rPr lang="en-US" sz="1100" dirty="0"/>
              <a:t> </a:t>
            </a:r>
            <a:r>
              <a:rPr lang="en-US" sz="1100" dirty="0" err="1"/>
              <a:t>ledarskapet</a:t>
            </a:r>
            <a:r>
              <a:rPr lang="en-US" sz="1100" dirty="0"/>
              <a:t> </a:t>
            </a:r>
            <a:r>
              <a:rPr lang="en-US" sz="1100" dirty="0" err="1"/>
              <a:t>rörigt</a:t>
            </a:r>
            <a:r>
              <a:rPr lang="en-US" sz="1100" dirty="0"/>
              <a:t> </a:t>
            </a:r>
            <a:r>
              <a:rPr lang="en-US" sz="1100" dirty="0" err="1"/>
              <a:t>där</a:t>
            </a:r>
            <a:r>
              <a:rPr lang="en-US" sz="1100" dirty="0"/>
              <a:t> </a:t>
            </a:r>
            <a:r>
              <a:rPr lang="en-US" sz="1100" dirty="0" err="1"/>
              <a:t>grupper</a:t>
            </a:r>
            <a:r>
              <a:rPr lang="en-US" sz="1100" dirty="0"/>
              <a:t> </a:t>
            </a:r>
            <a:r>
              <a:rPr lang="en-US" sz="1100" dirty="0" err="1"/>
              <a:t>skapas</a:t>
            </a:r>
            <a:r>
              <a:rPr lang="en-US" sz="1100" dirty="0"/>
              <a:t> </a:t>
            </a:r>
            <a:r>
              <a:rPr lang="en-US" sz="1100" dirty="0" err="1"/>
              <a:t>och</a:t>
            </a:r>
            <a:r>
              <a:rPr lang="en-US" sz="1100" dirty="0"/>
              <a:t> </a:t>
            </a:r>
            <a:r>
              <a:rPr lang="en-US" sz="1100" dirty="0" err="1"/>
              <a:t>kaptener</a:t>
            </a:r>
            <a:r>
              <a:rPr lang="en-US" sz="1100" dirty="0"/>
              <a:t> </a:t>
            </a:r>
            <a:r>
              <a:rPr lang="en-US" sz="1100" dirty="0" err="1"/>
              <a:t>ändrats</a:t>
            </a:r>
            <a:r>
              <a:rPr lang="en-US" sz="1100" dirty="0"/>
              <a:t>. </a:t>
            </a:r>
            <a:r>
              <a:rPr lang="en-US" sz="1100" dirty="0" err="1"/>
              <a:t>Önskemålet</a:t>
            </a:r>
            <a:r>
              <a:rPr lang="en-US" sz="1100" dirty="0"/>
              <a:t> </a:t>
            </a:r>
            <a:r>
              <a:rPr lang="en-US" sz="1100" dirty="0" err="1"/>
              <a:t>är</a:t>
            </a:r>
            <a:r>
              <a:rPr lang="en-US" sz="1100" dirty="0"/>
              <a:t> </a:t>
            </a:r>
            <a:r>
              <a:rPr lang="en-US" sz="1100" dirty="0" err="1"/>
              <a:t>att</a:t>
            </a:r>
            <a:r>
              <a:rPr lang="en-US" sz="1100" dirty="0"/>
              <a:t> </a:t>
            </a:r>
            <a:r>
              <a:rPr lang="en-US" sz="1100" dirty="0" err="1"/>
              <a:t>ledarna</a:t>
            </a:r>
            <a:r>
              <a:rPr lang="en-US" sz="1100" dirty="0"/>
              <a:t>/</a:t>
            </a:r>
            <a:r>
              <a:rPr lang="en-US" sz="1100" dirty="0" err="1"/>
              <a:t>tränarna</a:t>
            </a:r>
            <a:r>
              <a:rPr lang="en-US" sz="1100" dirty="0"/>
              <a:t> + </a:t>
            </a:r>
            <a:r>
              <a:rPr lang="en-US" sz="1100" dirty="0" err="1"/>
              <a:t>kapten</a:t>
            </a:r>
            <a:r>
              <a:rPr lang="en-US" sz="1100" dirty="0"/>
              <a:t> </a:t>
            </a:r>
            <a:r>
              <a:rPr lang="en-US" sz="1100" dirty="0" err="1"/>
              <a:t>coachar</a:t>
            </a:r>
            <a:r>
              <a:rPr lang="en-US" sz="1100" dirty="0"/>
              <a:t> - inga </a:t>
            </a:r>
            <a:r>
              <a:rPr lang="en-US" sz="1100" dirty="0" err="1"/>
              <a:t>andra</a:t>
            </a:r>
            <a:r>
              <a:rPr lang="en-US" sz="1100" dirty="0"/>
              <a:t> (</a:t>
            </a:r>
            <a:r>
              <a:rPr lang="en-US" sz="1100" dirty="0" err="1"/>
              <a:t>typ</a:t>
            </a:r>
            <a:r>
              <a:rPr lang="en-US" sz="1100" dirty="0"/>
              <a:t> vid matcher). Det </a:t>
            </a:r>
            <a:r>
              <a:rPr lang="en-US" sz="1100" dirty="0" err="1"/>
              <a:t>blir</a:t>
            </a:r>
            <a:r>
              <a:rPr lang="en-US" sz="1100" dirty="0"/>
              <a:t> </a:t>
            </a:r>
            <a:r>
              <a:rPr lang="en-US" sz="1100" dirty="0" err="1"/>
              <a:t>annars</a:t>
            </a:r>
            <a:r>
              <a:rPr lang="en-US" sz="1100" dirty="0"/>
              <a:t> </a:t>
            </a:r>
            <a:r>
              <a:rPr lang="en-US" sz="1100" dirty="0" err="1"/>
              <a:t>lätt</a:t>
            </a:r>
            <a:r>
              <a:rPr lang="en-US" sz="1100" dirty="0"/>
              <a:t> </a:t>
            </a:r>
            <a:r>
              <a:rPr lang="en-US" sz="1100" dirty="0" err="1"/>
              <a:t>att</a:t>
            </a:r>
            <a:r>
              <a:rPr lang="en-US" sz="1100" dirty="0"/>
              <a:t> man </a:t>
            </a:r>
            <a:r>
              <a:rPr lang="en-US" sz="1100" dirty="0" err="1"/>
              <a:t>talar</a:t>
            </a:r>
            <a:r>
              <a:rPr lang="en-US" sz="1100" dirty="0"/>
              <a:t> om </a:t>
            </a:r>
            <a:r>
              <a:rPr lang="en-US" sz="1100" dirty="0" err="1"/>
              <a:t>för</a:t>
            </a:r>
            <a:r>
              <a:rPr lang="en-US" sz="1100" dirty="0"/>
              <a:t> </a:t>
            </a:r>
            <a:r>
              <a:rPr lang="en-US" sz="1100" dirty="0" err="1"/>
              <a:t>sina</a:t>
            </a:r>
            <a:r>
              <a:rPr lang="en-US" sz="1100" dirty="0"/>
              <a:t> </a:t>
            </a:r>
            <a:r>
              <a:rPr lang="en-US" sz="1100" dirty="0" err="1"/>
              <a:t>lagkompisar</a:t>
            </a:r>
            <a:r>
              <a:rPr lang="en-US" sz="1100" dirty="0"/>
              <a:t> </a:t>
            </a:r>
            <a:r>
              <a:rPr lang="en-US" sz="1100" dirty="0" err="1"/>
              <a:t>vad</a:t>
            </a:r>
            <a:r>
              <a:rPr lang="en-US" sz="1100" dirty="0"/>
              <a:t> de </a:t>
            </a:r>
            <a:r>
              <a:rPr lang="en-US" sz="1100" dirty="0" err="1"/>
              <a:t>gör</a:t>
            </a:r>
            <a:r>
              <a:rPr lang="en-US" sz="1100" dirty="0"/>
              <a:t> </a:t>
            </a:r>
            <a:r>
              <a:rPr lang="en-US" sz="1100" dirty="0" err="1"/>
              <a:t>mindre</a:t>
            </a:r>
            <a:r>
              <a:rPr lang="en-US" sz="1100" dirty="0"/>
              <a:t> bra </a:t>
            </a:r>
            <a:r>
              <a:rPr lang="en-US" sz="1100" dirty="0" err="1"/>
              <a:t>istället</a:t>
            </a:r>
            <a:r>
              <a:rPr lang="en-US" sz="1100" dirty="0"/>
              <a:t> </a:t>
            </a:r>
            <a:r>
              <a:rPr lang="en-US" sz="1100" dirty="0" err="1"/>
              <a:t>för</a:t>
            </a:r>
            <a:r>
              <a:rPr lang="en-US" sz="1100" dirty="0"/>
              <a:t> </a:t>
            </a:r>
            <a:r>
              <a:rPr lang="en-US" sz="1100" dirty="0" err="1"/>
              <a:t>att</a:t>
            </a:r>
            <a:r>
              <a:rPr lang="en-US" sz="1100" dirty="0"/>
              <a:t> </a:t>
            </a:r>
            <a:r>
              <a:rPr lang="en-US" sz="1100" dirty="0" err="1"/>
              <a:t>ge</a:t>
            </a:r>
            <a:r>
              <a:rPr lang="en-US" sz="1100" dirty="0"/>
              <a:t> </a:t>
            </a:r>
            <a:r>
              <a:rPr lang="en-US" sz="1100" dirty="0" err="1"/>
              <a:t>konstruktiv</a:t>
            </a:r>
            <a:r>
              <a:rPr lang="en-US" sz="1100" dirty="0"/>
              <a:t> feedback. </a:t>
            </a:r>
            <a:r>
              <a:rPr lang="en-US" sz="1100" dirty="0" err="1"/>
              <a:t>Engagemang</a:t>
            </a:r>
            <a:r>
              <a:rPr lang="en-US" sz="1100" dirty="0"/>
              <a:t> </a:t>
            </a:r>
            <a:r>
              <a:rPr lang="en-US" sz="1100" dirty="0" err="1"/>
              <a:t>från</a:t>
            </a:r>
            <a:r>
              <a:rPr lang="en-US" sz="1100" dirty="0"/>
              <a:t> </a:t>
            </a:r>
            <a:r>
              <a:rPr lang="en-US" sz="1100" dirty="0" err="1"/>
              <a:t>ledarna</a:t>
            </a:r>
            <a:r>
              <a:rPr lang="en-US" sz="1100" dirty="0"/>
              <a:t> har </a:t>
            </a:r>
            <a:r>
              <a:rPr lang="en-US" sz="1100" dirty="0" err="1"/>
              <a:t>varit</a:t>
            </a:r>
            <a:r>
              <a:rPr lang="en-US" sz="1100" dirty="0"/>
              <a:t> </a:t>
            </a:r>
            <a:r>
              <a:rPr lang="en-US" sz="1100" dirty="0" err="1"/>
              <a:t>helt</a:t>
            </a:r>
            <a:r>
              <a:rPr lang="en-US" sz="1100" dirty="0"/>
              <a:t> </a:t>
            </a:r>
            <a:r>
              <a:rPr lang="en-US" sz="1100" dirty="0" err="1"/>
              <a:t>fantastiskt</a:t>
            </a:r>
            <a:r>
              <a:rPr lang="en-US" sz="1100" dirty="0"/>
              <a:t>!!!...</a:t>
            </a:r>
            <a:r>
              <a:rPr lang="en-US" sz="1100" dirty="0" err="1"/>
              <a:t>och</a:t>
            </a:r>
            <a:r>
              <a:rPr lang="en-US" sz="1100" dirty="0"/>
              <a:t> de </a:t>
            </a:r>
            <a:r>
              <a:rPr lang="en-US" sz="1100" dirty="0" err="1"/>
              <a:t>känns</a:t>
            </a:r>
            <a:r>
              <a:rPr lang="en-US" sz="1100" dirty="0"/>
              <a:t> </a:t>
            </a:r>
            <a:r>
              <a:rPr lang="en-US" sz="1100" dirty="0" err="1"/>
              <a:t>som</a:t>
            </a:r>
            <a:r>
              <a:rPr lang="en-US" sz="1100" dirty="0"/>
              <a:t> de har </a:t>
            </a:r>
            <a:r>
              <a:rPr lang="en-US" sz="1100" dirty="0" err="1"/>
              <a:t>ett</a:t>
            </a:r>
            <a:r>
              <a:rPr lang="en-US" sz="1100" dirty="0"/>
              <a:t> </a:t>
            </a:r>
            <a:r>
              <a:rPr lang="en-US" sz="1100" dirty="0" err="1"/>
              <a:t>genuint</a:t>
            </a:r>
            <a:r>
              <a:rPr lang="en-US" sz="1100" dirty="0"/>
              <a:t> </a:t>
            </a:r>
            <a:r>
              <a:rPr lang="en-US" sz="1100" dirty="0" err="1"/>
              <a:t>intresserade</a:t>
            </a:r>
            <a:r>
              <a:rPr lang="en-US" sz="1100" dirty="0"/>
              <a:t> av </a:t>
            </a:r>
            <a:r>
              <a:rPr lang="en-US" sz="1100" dirty="0" err="1"/>
              <a:t>att</a:t>
            </a:r>
            <a:r>
              <a:rPr lang="en-US" sz="1100" dirty="0"/>
              <a:t> </a:t>
            </a:r>
            <a:r>
              <a:rPr lang="en-US" sz="1100" dirty="0" err="1"/>
              <a:t>vilja</a:t>
            </a:r>
            <a:r>
              <a:rPr lang="en-US" sz="1100" dirty="0"/>
              <a:t> </a:t>
            </a:r>
            <a:r>
              <a:rPr lang="en-US" sz="1100" dirty="0" err="1"/>
              <a:t>träna</a:t>
            </a:r>
            <a:r>
              <a:rPr lang="en-US" sz="1100" dirty="0"/>
              <a:t> </a:t>
            </a:r>
            <a:r>
              <a:rPr lang="en-US" sz="1100" dirty="0" err="1"/>
              <a:t>och</a:t>
            </a:r>
            <a:r>
              <a:rPr lang="en-US" sz="1100" dirty="0"/>
              <a:t> </a:t>
            </a:r>
            <a:r>
              <a:rPr lang="en-US" sz="1100" dirty="0" err="1"/>
              <a:t>coacha</a:t>
            </a:r>
            <a:r>
              <a:rPr lang="en-US" sz="1100" dirty="0"/>
              <a:t> </a:t>
            </a:r>
            <a:r>
              <a:rPr lang="en-US" sz="1100" dirty="0" err="1"/>
              <a:t>oss</a:t>
            </a:r>
            <a:r>
              <a:rPr lang="en-US" sz="1100" dirty="0"/>
              <a:t>. </a:t>
            </a:r>
            <a:r>
              <a:rPr lang="en-US" sz="1100" dirty="0" err="1"/>
              <a:t>Upplever</a:t>
            </a:r>
            <a:r>
              <a:rPr lang="en-US" sz="1100" dirty="0"/>
              <a:t> </a:t>
            </a:r>
            <a:r>
              <a:rPr lang="en-US" sz="1100" dirty="0" err="1"/>
              <a:t>att</a:t>
            </a:r>
            <a:r>
              <a:rPr lang="en-US" sz="1100" dirty="0"/>
              <a:t> de </a:t>
            </a:r>
            <a:r>
              <a:rPr lang="en-US" sz="1100" dirty="0" err="1"/>
              <a:t>är</a:t>
            </a:r>
            <a:r>
              <a:rPr lang="en-US" sz="1100" dirty="0"/>
              <a:t> </a:t>
            </a:r>
            <a:r>
              <a:rPr lang="en-US" sz="1100" dirty="0" err="1"/>
              <a:t>stolta</a:t>
            </a:r>
            <a:r>
              <a:rPr lang="en-US" sz="1100" dirty="0"/>
              <a:t> </a:t>
            </a:r>
            <a:r>
              <a:rPr lang="en-US" sz="1100" dirty="0" err="1"/>
              <a:t>över</a:t>
            </a:r>
            <a:r>
              <a:rPr lang="en-US" sz="1100" dirty="0"/>
              <a:t> </a:t>
            </a:r>
            <a:r>
              <a:rPr lang="en-US" sz="1100" dirty="0" err="1"/>
              <a:t>oss</a:t>
            </a:r>
            <a:r>
              <a:rPr lang="en-US" sz="1100" dirty="0"/>
              <a:t> </a:t>
            </a:r>
            <a:r>
              <a:rPr lang="en-US" sz="1100" dirty="0" err="1"/>
              <a:t>och</a:t>
            </a:r>
            <a:r>
              <a:rPr lang="en-US" sz="1100" dirty="0"/>
              <a:t> det vi </a:t>
            </a:r>
            <a:r>
              <a:rPr lang="en-US" sz="1100" dirty="0" err="1"/>
              <a:t>försöker</a:t>
            </a:r>
            <a:r>
              <a:rPr lang="en-US" sz="1100" dirty="0"/>
              <a:t> </a:t>
            </a:r>
            <a:r>
              <a:rPr lang="en-US" sz="1100" dirty="0" err="1"/>
              <a:t>prestera</a:t>
            </a:r>
            <a:r>
              <a:rPr lang="en-US" sz="1100" dirty="0"/>
              <a:t> </a:t>
            </a:r>
            <a:r>
              <a:rPr lang="en-US" sz="1100" dirty="0" err="1"/>
              <a:t>på</a:t>
            </a:r>
            <a:r>
              <a:rPr lang="en-US" sz="1100" dirty="0"/>
              <a:t> </a:t>
            </a:r>
            <a:r>
              <a:rPr lang="en-US" sz="1100" dirty="0" err="1"/>
              <a:t>träningar</a:t>
            </a:r>
            <a:r>
              <a:rPr lang="en-US" sz="1100" dirty="0"/>
              <a:t> </a:t>
            </a:r>
            <a:r>
              <a:rPr lang="en-US" sz="1100" dirty="0" err="1"/>
              <a:t>och</a:t>
            </a:r>
            <a:r>
              <a:rPr lang="en-US" sz="1100" dirty="0"/>
              <a:t> match😀.</a:t>
            </a:r>
            <a:br>
              <a:rPr lang="en-US" sz="1100" dirty="0"/>
            </a:br>
            <a:r>
              <a:rPr lang="en-US" sz="1100" dirty="0" err="1"/>
              <a:t>Toppen</a:t>
            </a:r>
            <a:r>
              <a:rPr lang="en-US" sz="1100" dirty="0"/>
              <a:t> med </a:t>
            </a:r>
            <a:r>
              <a:rPr lang="en-US" sz="1100" dirty="0" err="1"/>
              <a:t>många</a:t>
            </a:r>
            <a:r>
              <a:rPr lang="en-US" sz="1100" dirty="0"/>
              <a:t> </a:t>
            </a:r>
            <a:r>
              <a:rPr lang="en-US" sz="1100" dirty="0" err="1"/>
              <a:t>träningstillfällen</a:t>
            </a:r>
            <a:r>
              <a:rPr lang="en-US" sz="1100" dirty="0"/>
              <a:t>.</a:t>
            </a:r>
          </a:p>
          <a:p>
            <a:r>
              <a:rPr lang="sv-SE" sz="1100" dirty="0"/>
              <a:t>Så roligt att laget kom på plats och att det blivit ett riktigt lag. Gemenskap och glädjen är roligast. Nya vänner. Att det varit så</a:t>
            </a:r>
            <a:br>
              <a:rPr lang="sv-SE" sz="1100" dirty="0"/>
            </a:br>
            <a:r>
              <a:rPr lang="sv-SE" sz="1100" dirty="0"/>
              <a:t>pedagogiska träningar där</a:t>
            </a:r>
            <a:br>
              <a:rPr lang="sv-SE" sz="1100" dirty="0"/>
            </a:br>
            <a:r>
              <a:rPr lang="sv-SE" sz="1100" dirty="0"/>
              <a:t>vi lärt oss från grunden. Hoppas vi kommer ha mer fasta dagar och max 1-2 istider per vecka. Då längtar man, planerar in och alla ses. Blev nästan för mycket i år.</a:t>
            </a:r>
          </a:p>
          <a:p>
            <a:r>
              <a:rPr lang="sv-SE" sz="1100" dirty="0"/>
              <a:t>Bra träningar som var anpassade för alla. Träningstiderna var sent förlagda. För många </a:t>
            </a:r>
            <a:r>
              <a:rPr lang="sv-SE" sz="1100" dirty="0" err="1"/>
              <a:t>provapåare</a:t>
            </a:r>
            <a:r>
              <a:rPr lang="sv-SE" sz="1100" dirty="0"/>
              <a:t> som tog tid och energi. Engagerade tränare som tycker om att lära ut hockey.</a:t>
            </a:r>
          </a:p>
          <a:p>
            <a:r>
              <a:rPr lang="sv-SE" sz="1100" dirty="0"/>
              <a:t>Fantastiskt engagemang. Vilken otrolig utvecklingskurva på alla. Jag känner mig glad och lycklig över att få spendera så mycket tid i ishallen med likasinnade. :) Nu hoppas jag att vi kan jobba vidare på laget och lagkänslan framöver.</a:t>
            </a:r>
          </a:p>
          <a:p>
            <a:r>
              <a:rPr lang="sv-SE" sz="1100" dirty="0"/>
              <a:t>Bra träningar, särskilt när man fick mer målvaktscoachning. :)</a:t>
            </a:r>
          </a:p>
          <a:p>
            <a:r>
              <a:rPr lang="sv-SE" sz="1100" dirty="0"/>
              <a:t>Se till att alla får lika mycket support och feedback.</a:t>
            </a:r>
          </a:p>
          <a:p>
            <a:r>
              <a:rPr lang="sv-SE" sz="1100" dirty="0"/>
              <a:t>"Glöm inte att vi är ett lag där alla bidrar på olika sätt och behövs för att skapa laget som helhet. Idén och ursprungstanken med Wings ladies är viktig att bevara. Det är därför just vi är Wings ladies. Vi har alla olika hockeybakgrund. Visa har spelat som unga, andra lärt sig som vuxna. Vi kan och borde inte konkurrera om ”platser” inom laget. Tyvärr har ursprungstanken med laget ibland gått förlorad under året. Dialogen med berörda har emellanåt varit otydlig. "</a:t>
            </a:r>
          </a:p>
          <a:p>
            <a:r>
              <a:rPr lang="sv-SE" sz="1100" dirty="0"/>
              <a:t>"Jag tycker att jag sett tendenser till att man tycker övningar är ”jobbiga/svåra” och kan skapa visst missnöje istället för att gasa på och lära sig. Tror ambitionsnivån mellan spelare diffar väldigt mycket."</a:t>
            </a:r>
          </a:p>
          <a:p>
            <a:endParaRPr lang="sv-SE" sz="1100" dirty="0"/>
          </a:p>
          <a:p>
            <a:endParaRPr lang="en-US" sz="1100" dirty="0"/>
          </a:p>
        </p:txBody>
      </p:sp>
    </p:spTree>
    <p:extLst>
      <p:ext uri="{BB962C8B-B14F-4D97-AF65-F5344CB8AC3E}">
        <p14:creationId xmlns:p14="http://schemas.microsoft.com/office/powerpoint/2010/main" val="3660521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err="1"/>
              <a:t>Genomgång</a:t>
            </a:r>
            <a:r>
              <a:rPr lang="en-US" dirty="0"/>
              <a:t> av </a:t>
            </a:r>
            <a:r>
              <a:rPr lang="en-US" dirty="0" err="1"/>
              <a:t>enkätsvar</a:t>
            </a:r>
            <a:r>
              <a:rPr lang="en-US" dirty="0"/>
              <a:t> </a:t>
            </a:r>
            <a:r>
              <a:rPr lang="en-US" dirty="0" err="1"/>
              <a:t>och</a:t>
            </a:r>
            <a:r>
              <a:rPr lang="en-US" dirty="0"/>
              <a:t> </a:t>
            </a:r>
            <a:r>
              <a:rPr lang="en-US" dirty="0" err="1"/>
              <a:t>frågor</a:t>
            </a:r>
            <a:endParaRPr lang="en-US" dirty="0"/>
          </a:p>
        </p:txBody>
      </p:sp>
      <p:sp>
        <p:nvSpPr>
          <p:cNvPr id="14" name="Content Placeholder 13"/>
          <p:cNvSpPr>
            <a:spLocks noGrp="1"/>
          </p:cNvSpPr>
          <p:nvPr>
            <p:ph idx="1"/>
          </p:nvPr>
        </p:nvSpPr>
        <p:spPr/>
        <p:txBody>
          <a:bodyPr/>
          <a:lstStyle/>
          <a:p>
            <a:r>
              <a:rPr lang="en-US" dirty="0"/>
              <a:t>Tack </a:t>
            </a:r>
            <a:r>
              <a:rPr lang="en-US" dirty="0" err="1"/>
              <a:t>för</a:t>
            </a:r>
            <a:r>
              <a:rPr lang="en-US" dirty="0"/>
              <a:t> </a:t>
            </a:r>
            <a:r>
              <a:rPr lang="en-US" dirty="0" err="1"/>
              <a:t>alla</a:t>
            </a:r>
            <a:r>
              <a:rPr lang="en-US" dirty="0"/>
              <a:t> </a:t>
            </a:r>
            <a:r>
              <a:rPr lang="en-US" dirty="0" err="1"/>
              <a:t>fantastiska</a:t>
            </a:r>
            <a:r>
              <a:rPr lang="en-US" dirty="0"/>
              <a:t> </a:t>
            </a:r>
            <a:r>
              <a:rPr lang="en-US" dirty="0" err="1"/>
              <a:t>svar</a:t>
            </a:r>
            <a:r>
              <a:rPr lang="en-US" dirty="0"/>
              <a:t>!</a:t>
            </a:r>
          </a:p>
          <a:p>
            <a:r>
              <a:rPr lang="en-US" dirty="0"/>
              <a:t>31 </a:t>
            </a:r>
            <a:r>
              <a:rPr lang="en-US" dirty="0" err="1"/>
              <a:t>spelare</a:t>
            </a:r>
            <a:r>
              <a:rPr lang="en-US" dirty="0"/>
              <a:t> </a:t>
            </a:r>
            <a:r>
              <a:rPr lang="en-US" dirty="0" err="1"/>
              <a:t>svarade</a:t>
            </a:r>
            <a:r>
              <a:rPr lang="en-US" dirty="0"/>
              <a:t> </a:t>
            </a:r>
            <a:r>
              <a:rPr lang="en-US" dirty="0" err="1"/>
              <a:t>på</a:t>
            </a:r>
            <a:r>
              <a:rPr lang="en-US" dirty="0"/>
              <a:t> </a:t>
            </a:r>
            <a:r>
              <a:rPr lang="en-US" dirty="0" err="1"/>
              <a:t>enkäten</a:t>
            </a:r>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C426B-BBD3-4CD2-8F26-5E3B6B03285C}"/>
              </a:ext>
            </a:extLst>
          </p:cNvPr>
          <p:cNvSpPr>
            <a:spLocks noGrp="1"/>
          </p:cNvSpPr>
          <p:nvPr>
            <p:ph type="title"/>
          </p:nvPr>
        </p:nvSpPr>
        <p:spPr/>
        <p:txBody>
          <a:bodyPr/>
          <a:lstStyle/>
          <a:p>
            <a:r>
              <a:rPr lang="sv-SE" b="1" dirty="0"/>
              <a:t>The Ladies(!)</a:t>
            </a:r>
            <a:endParaRPr lang="en-US" dirty="0"/>
          </a:p>
        </p:txBody>
      </p:sp>
      <p:sp>
        <p:nvSpPr>
          <p:cNvPr id="7" name="Content Placeholder 6">
            <a:extLst>
              <a:ext uri="{FF2B5EF4-FFF2-40B4-BE49-F238E27FC236}">
                <a16:creationId xmlns:a16="http://schemas.microsoft.com/office/drawing/2014/main" id="{890E7BCD-8ECB-46D8-8191-472B2F06EA81}"/>
              </a:ext>
            </a:extLst>
          </p:cNvPr>
          <p:cNvSpPr>
            <a:spLocks noGrp="1"/>
          </p:cNvSpPr>
          <p:nvPr>
            <p:ph idx="1"/>
          </p:nvPr>
        </p:nvSpPr>
        <p:spPr>
          <a:xfrm>
            <a:off x="1522414" y="1905000"/>
            <a:ext cx="8964486" cy="4620344"/>
          </a:xfrm>
        </p:spPr>
        <p:txBody>
          <a:bodyPr numCol="4" spcCol="36000">
            <a:normAutofit fontScale="92500" lnSpcReduction="10000"/>
          </a:bodyPr>
          <a:lstStyle/>
          <a:p>
            <a:r>
              <a:rPr lang="en-US" sz="1600" dirty="0"/>
              <a:t>#2 Frankenberg</a:t>
            </a:r>
          </a:p>
          <a:p>
            <a:r>
              <a:rPr lang="en-US" sz="1600" dirty="0"/>
              <a:t>#24</a:t>
            </a:r>
            <a:br>
              <a:rPr lang="en-US" sz="1600" dirty="0"/>
            </a:br>
            <a:r>
              <a:rPr lang="en-US" sz="1600" dirty="0" err="1"/>
              <a:t>Olovsson</a:t>
            </a:r>
            <a:endParaRPr lang="en-US" sz="1600" dirty="0"/>
          </a:p>
          <a:p>
            <a:r>
              <a:rPr lang="en-US" sz="1600" dirty="0"/>
              <a:t>#21 </a:t>
            </a:r>
            <a:br>
              <a:rPr lang="en-US" sz="1600" dirty="0"/>
            </a:br>
            <a:r>
              <a:rPr lang="en-US" sz="1600" dirty="0" err="1"/>
              <a:t>Öhman</a:t>
            </a:r>
            <a:endParaRPr lang="en-US" sz="1600" dirty="0"/>
          </a:p>
          <a:p>
            <a:r>
              <a:rPr lang="en-US" sz="1600" dirty="0"/>
              <a:t>#55 </a:t>
            </a:r>
            <a:br>
              <a:rPr lang="en-US" sz="1600" dirty="0"/>
            </a:br>
            <a:r>
              <a:rPr lang="en-US" sz="1600" dirty="0" err="1"/>
              <a:t>Blanusa</a:t>
            </a:r>
            <a:r>
              <a:rPr lang="en-US" sz="1600" dirty="0"/>
              <a:t> </a:t>
            </a:r>
            <a:r>
              <a:rPr lang="en-US" sz="1600" dirty="0" err="1"/>
              <a:t>Kadrovic</a:t>
            </a:r>
            <a:endParaRPr lang="en-US" sz="1600" dirty="0"/>
          </a:p>
          <a:p>
            <a:r>
              <a:rPr lang="en-US" sz="1600" dirty="0"/>
              <a:t>#69 </a:t>
            </a:r>
            <a:br>
              <a:rPr lang="en-US" sz="1600" dirty="0"/>
            </a:br>
            <a:r>
              <a:rPr lang="en-US" sz="1600" dirty="0" err="1"/>
              <a:t>Hederstedt</a:t>
            </a:r>
            <a:endParaRPr lang="en-US" sz="1600" dirty="0"/>
          </a:p>
          <a:p>
            <a:r>
              <a:rPr lang="en-US" sz="1600" dirty="0"/>
              <a:t>#27 </a:t>
            </a:r>
            <a:br>
              <a:rPr lang="en-US" sz="1600" dirty="0"/>
            </a:br>
            <a:r>
              <a:rPr lang="en-US" sz="1600" dirty="0" err="1"/>
              <a:t>Terlinder</a:t>
            </a:r>
            <a:endParaRPr lang="en-US" sz="1600" dirty="0"/>
          </a:p>
          <a:p>
            <a:r>
              <a:rPr lang="en-US" sz="1600" dirty="0"/>
              <a:t>#12 </a:t>
            </a:r>
            <a:br>
              <a:rPr lang="en-US" sz="1600" dirty="0"/>
            </a:br>
            <a:r>
              <a:rPr lang="en-US" sz="1600" dirty="0" err="1"/>
              <a:t>Ekholm</a:t>
            </a:r>
            <a:endParaRPr lang="en-US" sz="1600" dirty="0"/>
          </a:p>
          <a:p>
            <a:r>
              <a:rPr lang="en-US" sz="1600" dirty="0"/>
              <a:t>#9 </a:t>
            </a:r>
            <a:br>
              <a:rPr lang="en-US" sz="1600" dirty="0"/>
            </a:br>
            <a:r>
              <a:rPr lang="en-US" sz="1600" dirty="0" err="1"/>
              <a:t>Bröms</a:t>
            </a:r>
            <a:endParaRPr lang="en-US" sz="1600" dirty="0"/>
          </a:p>
          <a:p>
            <a:r>
              <a:rPr lang="en-US" sz="1600" dirty="0"/>
              <a:t>#25 </a:t>
            </a:r>
            <a:br>
              <a:rPr lang="en-US" sz="1600" dirty="0"/>
            </a:br>
            <a:r>
              <a:rPr lang="en-US" sz="1600" dirty="0"/>
              <a:t>Lundin</a:t>
            </a:r>
          </a:p>
          <a:p>
            <a:r>
              <a:rPr lang="en-US" sz="1600" dirty="0"/>
              <a:t>#6 </a:t>
            </a:r>
            <a:br>
              <a:rPr lang="en-US" sz="1600" dirty="0"/>
            </a:br>
            <a:r>
              <a:rPr lang="en-US" sz="1600" dirty="0" err="1"/>
              <a:t>Theodosiadou</a:t>
            </a:r>
            <a:endParaRPr lang="en-US" sz="1600" dirty="0"/>
          </a:p>
          <a:p>
            <a:r>
              <a:rPr lang="en-US" sz="1600" dirty="0"/>
              <a:t>#20 </a:t>
            </a:r>
            <a:br>
              <a:rPr lang="en-US" sz="1600" dirty="0"/>
            </a:br>
            <a:r>
              <a:rPr lang="en-US" sz="1600" dirty="0"/>
              <a:t>Rylander</a:t>
            </a:r>
          </a:p>
          <a:p>
            <a:r>
              <a:rPr lang="en-US" sz="1600" dirty="0"/>
              <a:t>#15 </a:t>
            </a:r>
            <a:br>
              <a:rPr lang="en-US" sz="1600" dirty="0"/>
            </a:br>
            <a:r>
              <a:rPr lang="en-US" sz="1600" dirty="0"/>
              <a:t>Lindqvist</a:t>
            </a:r>
          </a:p>
          <a:p>
            <a:r>
              <a:rPr lang="en-US" sz="1600" dirty="0"/>
              <a:t>#22 </a:t>
            </a:r>
            <a:br>
              <a:rPr lang="en-US" sz="1600" dirty="0"/>
            </a:br>
            <a:r>
              <a:rPr lang="en-US" sz="1600" dirty="0" err="1"/>
              <a:t>Altberg</a:t>
            </a:r>
            <a:endParaRPr lang="en-US" sz="1600" dirty="0"/>
          </a:p>
          <a:p>
            <a:r>
              <a:rPr lang="en-US" sz="1600" dirty="0"/>
              <a:t>#3 </a:t>
            </a:r>
            <a:br>
              <a:rPr lang="en-US" sz="1600" dirty="0"/>
            </a:br>
            <a:r>
              <a:rPr lang="en-US" sz="1600" dirty="0" err="1"/>
              <a:t>Westerlund</a:t>
            </a:r>
            <a:endParaRPr lang="en-US" sz="1600" dirty="0"/>
          </a:p>
          <a:p>
            <a:r>
              <a:rPr lang="en-US" sz="1600" dirty="0"/>
              <a:t>#14 </a:t>
            </a:r>
            <a:br>
              <a:rPr lang="en-US" sz="1600" dirty="0"/>
            </a:br>
            <a:r>
              <a:rPr lang="en-US" sz="1600" dirty="0" err="1"/>
              <a:t>Hjelm</a:t>
            </a:r>
            <a:endParaRPr lang="en-US" sz="1600" dirty="0"/>
          </a:p>
          <a:p>
            <a:r>
              <a:rPr lang="en-US" sz="1600" dirty="0"/>
              <a:t># 29 </a:t>
            </a:r>
            <a:br>
              <a:rPr lang="en-US" sz="1600" dirty="0"/>
            </a:br>
            <a:r>
              <a:rPr lang="en-US" sz="1600" dirty="0" err="1"/>
              <a:t>Öhlin</a:t>
            </a:r>
            <a:endParaRPr lang="en-US" sz="1600" dirty="0"/>
          </a:p>
          <a:p>
            <a:r>
              <a:rPr lang="en-US" sz="1600" dirty="0"/>
              <a:t>#79 </a:t>
            </a:r>
            <a:br>
              <a:rPr lang="en-US" sz="1600" dirty="0"/>
            </a:br>
            <a:r>
              <a:rPr lang="en-US" sz="1600" dirty="0"/>
              <a:t>Kleiner</a:t>
            </a:r>
          </a:p>
          <a:p>
            <a:r>
              <a:rPr lang="en-US" sz="1600" dirty="0"/>
              <a:t>#35 </a:t>
            </a:r>
            <a:br>
              <a:rPr lang="en-US" sz="1600" dirty="0"/>
            </a:br>
            <a:r>
              <a:rPr lang="en-US" sz="1600" dirty="0"/>
              <a:t>Göransson</a:t>
            </a:r>
          </a:p>
          <a:p>
            <a:r>
              <a:rPr lang="en-US" sz="1600" dirty="0"/>
              <a:t>#91 </a:t>
            </a:r>
            <a:br>
              <a:rPr lang="en-US" sz="1600" dirty="0"/>
            </a:br>
            <a:r>
              <a:rPr lang="en-US" sz="1600" dirty="0" err="1"/>
              <a:t>Påhlsson</a:t>
            </a:r>
            <a:endParaRPr lang="en-US" sz="1600" dirty="0"/>
          </a:p>
          <a:p>
            <a:r>
              <a:rPr lang="en-US" sz="1600" dirty="0"/>
              <a:t>#19 </a:t>
            </a:r>
            <a:br>
              <a:rPr lang="en-US" sz="1600" dirty="0"/>
            </a:br>
            <a:r>
              <a:rPr lang="en-US" sz="1600" dirty="0"/>
              <a:t>Morsing</a:t>
            </a:r>
          </a:p>
          <a:p>
            <a:r>
              <a:rPr lang="en-US" sz="1600" dirty="0"/>
              <a:t>#25 </a:t>
            </a:r>
            <a:br>
              <a:rPr lang="en-US" sz="1600" dirty="0"/>
            </a:br>
            <a:r>
              <a:rPr lang="en-US" sz="1600" dirty="0"/>
              <a:t>Lundin</a:t>
            </a:r>
          </a:p>
          <a:p>
            <a:r>
              <a:rPr lang="en-US" sz="1600" dirty="0"/>
              <a:t>#8 </a:t>
            </a:r>
            <a:br>
              <a:rPr lang="en-US" sz="1600" dirty="0"/>
            </a:br>
            <a:r>
              <a:rPr lang="en-US" sz="1600" dirty="0" err="1"/>
              <a:t>Gradin</a:t>
            </a:r>
            <a:endParaRPr lang="en-US" sz="1600" dirty="0"/>
          </a:p>
          <a:p>
            <a:r>
              <a:rPr lang="en-US" sz="1600" dirty="0"/>
              <a:t>#17 </a:t>
            </a:r>
            <a:br>
              <a:rPr lang="en-US" sz="1600" dirty="0"/>
            </a:br>
            <a:r>
              <a:rPr lang="en-US" sz="1600" dirty="0" err="1"/>
              <a:t>Sundelius</a:t>
            </a:r>
            <a:endParaRPr lang="en-US" sz="1600" dirty="0"/>
          </a:p>
          <a:p>
            <a:r>
              <a:rPr lang="en-US" sz="1600" dirty="0"/>
              <a:t>#11 </a:t>
            </a:r>
            <a:br>
              <a:rPr lang="en-US" sz="1600" dirty="0"/>
            </a:br>
            <a:r>
              <a:rPr lang="en-US" sz="1600" dirty="0"/>
              <a:t>Nyström</a:t>
            </a:r>
          </a:p>
          <a:p>
            <a:r>
              <a:rPr lang="en-US" sz="1600" dirty="0"/>
              <a:t>#4 </a:t>
            </a:r>
            <a:br>
              <a:rPr lang="en-US" sz="1600" dirty="0"/>
            </a:br>
            <a:r>
              <a:rPr lang="en-US" sz="1600" dirty="0" err="1"/>
              <a:t>Alvrud</a:t>
            </a:r>
            <a:endParaRPr lang="en-US" sz="1600" dirty="0"/>
          </a:p>
          <a:p>
            <a:r>
              <a:rPr lang="en-US" sz="1600" dirty="0"/>
              <a:t>#10 </a:t>
            </a:r>
            <a:br>
              <a:rPr lang="en-US" sz="1600" dirty="0"/>
            </a:br>
            <a:r>
              <a:rPr lang="en-US" sz="1600" dirty="0" err="1"/>
              <a:t>Söderholm</a:t>
            </a:r>
            <a:endParaRPr lang="en-US" sz="1600" dirty="0"/>
          </a:p>
          <a:p>
            <a:r>
              <a:rPr lang="en-US" sz="1600" dirty="0"/>
              <a:t>#36 </a:t>
            </a:r>
            <a:br>
              <a:rPr lang="en-US" sz="1600" dirty="0"/>
            </a:br>
            <a:r>
              <a:rPr lang="en-US" sz="1600" dirty="0" err="1"/>
              <a:t>Borr</a:t>
            </a:r>
            <a:r>
              <a:rPr lang="en-US" sz="1600" dirty="0"/>
              <a:t> Linder</a:t>
            </a:r>
          </a:p>
          <a:p>
            <a:r>
              <a:rPr lang="en-US" sz="1600" dirty="0"/>
              <a:t>#72 </a:t>
            </a:r>
            <a:br>
              <a:rPr lang="en-US" sz="1600" dirty="0"/>
            </a:br>
            <a:r>
              <a:rPr lang="en-US" sz="1600" dirty="0"/>
              <a:t>Hawking</a:t>
            </a:r>
          </a:p>
          <a:p>
            <a:r>
              <a:rPr lang="en-US" sz="1600" dirty="0"/>
              <a:t>#16 </a:t>
            </a:r>
            <a:br>
              <a:rPr lang="en-US" sz="1600" dirty="0"/>
            </a:br>
            <a:r>
              <a:rPr lang="en-US" sz="1600" dirty="0" err="1"/>
              <a:t>Spåman</a:t>
            </a:r>
            <a:endParaRPr lang="en-US" sz="1600" dirty="0"/>
          </a:p>
          <a:p>
            <a:r>
              <a:rPr lang="en-US" sz="1600" dirty="0"/>
              <a:t>#33 </a:t>
            </a:r>
            <a:br>
              <a:rPr lang="en-US" sz="1600" dirty="0"/>
            </a:br>
            <a:r>
              <a:rPr lang="en-US" sz="1600" dirty="0" err="1"/>
              <a:t>JÖhman</a:t>
            </a:r>
            <a:endParaRPr lang="en-US" sz="1600" dirty="0"/>
          </a:p>
          <a:p>
            <a:r>
              <a:rPr lang="en-US" sz="1600" dirty="0"/>
              <a:t>#7 </a:t>
            </a:r>
            <a:br>
              <a:rPr lang="en-US" sz="1600" dirty="0"/>
            </a:br>
            <a:r>
              <a:rPr lang="en-US" sz="1600" dirty="0" err="1"/>
              <a:t>Nyfelt</a:t>
            </a:r>
            <a:endParaRPr lang="en-US" sz="1600" dirty="0"/>
          </a:p>
        </p:txBody>
      </p:sp>
    </p:spTree>
    <p:extLst>
      <p:ext uri="{BB962C8B-B14F-4D97-AF65-F5344CB8AC3E}">
        <p14:creationId xmlns:p14="http://schemas.microsoft.com/office/powerpoint/2010/main" val="215781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F3A9-6DFB-4D52-A108-1544885E7F5E}"/>
              </a:ext>
            </a:extLst>
          </p:cNvPr>
          <p:cNvSpPr>
            <a:spLocks noGrp="1"/>
          </p:cNvSpPr>
          <p:nvPr>
            <p:ph type="title"/>
          </p:nvPr>
        </p:nvSpPr>
        <p:spPr/>
        <p:txBody>
          <a:bodyPr/>
          <a:lstStyle/>
          <a:p>
            <a:r>
              <a:rPr lang="sv-SE" b="1" dirty="0"/>
              <a:t>1. Vad är dina personliga mål med hockeyn?</a:t>
            </a:r>
            <a:r>
              <a:rPr lang="sv-SE" dirty="0"/>
              <a:t> </a:t>
            </a:r>
            <a:endParaRPr lang="en-US" dirty="0"/>
          </a:p>
        </p:txBody>
      </p:sp>
      <p:sp>
        <p:nvSpPr>
          <p:cNvPr id="11" name="Content Placeholder 10">
            <a:extLst>
              <a:ext uri="{FF2B5EF4-FFF2-40B4-BE49-F238E27FC236}">
                <a16:creationId xmlns:a16="http://schemas.microsoft.com/office/drawing/2014/main" id="{4E68AD38-DC22-4C0F-BE1F-EC1040371423}"/>
              </a:ext>
            </a:extLst>
          </p:cNvPr>
          <p:cNvSpPr>
            <a:spLocks noGrp="1"/>
          </p:cNvSpPr>
          <p:nvPr>
            <p:ph idx="1"/>
          </p:nvPr>
        </p:nvSpPr>
        <p:spPr/>
        <p:txBody>
          <a:bodyPr>
            <a:normAutofit fontScale="92500" lnSpcReduction="10000"/>
          </a:bodyPr>
          <a:lstStyle/>
          <a:p>
            <a:r>
              <a:rPr lang="sv-SE" dirty="0"/>
              <a:t>Ha kul! Bli bättre på skridskor.</a:t>
            </a:r>
            <a:endParaRPr lang="sv-SE" dirty="0">
              <a:solidFill>
                <a:srgbClr val="000000"/>
              </a:solidFill>
              <a:latin typeface="Arial" panose="020B0604020202020204" pitchFamily="34" charset="0"/>
            </a:endParaRPr>
          </a:p>
          <a:p>
            <a:r>
              <a:rPr lang="sv-SE" dirty="0"/>
              <a:t>Jag vill utvecklas så mycket jag kan! Vill bli snabbare på skären, skickligare med klubban, skjuta hårdare etc.</a:t>
            </a:r>
            <a:endParaRPr lang="sv-SE" dirty="0">
              <a:solidFill>
                <a:srgbClr val="000000"/>
              </a:solidFill>
              <a:latin typeface="Arial" panose="020B0604020202020204" pitchFamily="34" charset="0"/>
            </a:endParaRPr>
          </a:p>
          <a:p>
            <a:r>
              <a:rPr lang="sv-SE" dirty="0"/>
              <a:t>Jag vill utvecklas till att bli en bättre spelare, vill nöta skridsko- och puckteknik, få bättre spelförståelse och lära mig grunderna i hockeyn. Jag vill bli tekniskt duktigare, uthålligare och alltid ha skoj på träningar/matcher. </a:t>
            </a:r>
          </a:p>
          <a:p>
            <a:r>
              <a:rPr lang="sv-SE" dirty="0"/>
              <a:t>Bli bättre i mål och aktivera mig </a:t>
            </a:r>
          </a:p>
          <a:p>
            <a:r>
              <a:rPr lang="en-US" dirty="0" err="1"/>
              <a:t>Vinna</a:t>
            </a:r>
            <a:r>
              <a:rPr lang="en-US" dirty="0"/>
              <a:t> matcher </a:t>
            </a:r>
            <a:endParaRPr lang="sv-SE" dirty="0"/>
          </a:p>
          <a:p>
            <a:r>
              <a:rPr lang="sv-SE" dirty="0"/>
              <a:t>Att utveckla min teknik och bli en tuffare åkare. Få till bättre skott, våga hålla pucken själv! </a:t>
            </a:r>
            <a:endParaRPr lang="en-US" dirty="0"/>
          </a:p>
        </p:txBody>
      </p:sp>
    </p:spTree>
    <p:extLst>
      <p:ext uri="{BB962C8B-B14F-4D97-AF65-F5344CB8AC3E}">
        <p14:creationId xmlns:p14="http://schemas.microsoft.com/office/powerpoint/2010/main" val="1006107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8C532-DF15-4630-A252-6658A36C2BF1}"/>
              </a:ext>
            </a:extLst>
          </p:cNvPr>
          <p:cNvSpPr>
            <a:spLocks noGrp="1"/>
          </p:cNvSpPr>
          <p:nvPr>
            <p:ph type="title"/>
          </p:nvPr>
        </p:nvSpPr>
        <p:spPr/>
        <p:txBody>
          <a:bodyPr>
            <a:noAutofit/>
          </a:bodyPr>
          <a:lstStyle/>
          <a:p>
            <a:r>
              <a:rPr lang="sv-SE" sz="2400" b="1" dirty="0"/>
              <a:t>2. Beskriv med några rader din ambitionsnivå i Wings Ladies under säsongen 2019/2020 (ex. ha kul, motion, vinna matcher osv)</a:t>
            </a:r>
            <a:r>
              <a:rPr lang="sv-SE" sz="2400" dirty="0"/>
              <a:t> </a:t>
            </a:r>
            <a:endParaRPr lang="en-US" sz="2400" dirty="0"/>
          </a:p>
        </p:txBody>
      </p:sp>
      <p:sp>
        <p:nvSpPr>
          <p:cNvPr id="3" name="Content Placeholder 2">
            <a:extLst>
              <a:ext uri="{FF2B5EF4-FFF2-40B4-BE49-F238E27FC236}">
                <a16:creationId xmlns:a16="http://schemas.microsoft.com/office/drawing/2014/main" id="{9E8C9C82-7273-4837-8B53-2AFD54276269}"/>
              </a:ext>
            </a:extLst>
          </p:cNvPr>
          <p:cNvSpPr>
            <a:spLocks noGrp="1"/>
          </p:cNvSpPr>
          <p:nvPr>
            <p:ph idx="1"/>
          </p:nvPr>
        </p:nvSpPr>
        <p:spPr/>
        <p:txBody>
          <a:bodyPr/>
          <a:lstStyle/>
          <a:p>
            <a:r>
              <a:rPr lang="sv-SE" dirty="0"/>
              <a:t>Motion, kul, men vill vinna matcher och testa gränsen.</a:t>
            </a:r>
          </a:p>
          <a:p>
            <a:r>
              <a:rPr lang="sv-SE" dirty="0"/>
              <a:t>Jag vill höja nivån ett eller två snäpp för en större utmaning och fortsätta se min utvecklingskurva stiga som jag upplevde under första säsongen. Vill spela seriespel och SÅKLART vinna matcher! </a:t>
            </a:r>
          </a:p>
          <a:p>
            <a:r>
              <a:rPr lang="en-US" dirty="0"/>
              <a:t>Ha </a:t>
            </a:r>
            <a:r>
              <a:rPr lang="en-US" dirty="0" err="1"/>
              <a:t>kul</a:t>
            </a:r>
            <a:r>
              <a:rPr lang="en-US" dirty="0"/>
              <a:t>, bra motion. </a:t>
            </a:r>
          </a:p>
          <a:p>
            <a:r>
              <a:rPr lang="sv-SE" dirty="0"/>
              <a:t>Motion. Alltid kul o vinna matcher. Kunna spela ihop som lag dvs. lära in teknik, speluppsättningar </a:t>
            </a:r>
            <a:r>
              <a:rPr lang="sv-SE" dirty="0" err="1"/>
              <a:t>etc</a:t>
            </a:r>
            <a:r>
              <a:rPr lang="sv-SE" dirty="0"/>
              <a:t> </a:t>
            </a:r>
          </a:p>
          <a:p>
            <a:r>
              <a:rPr lang="sv-SE" dirty="0"/>
              <a:t>Att bli en bättre spelare </a:t>
            </a:r>
          </a:p>
          <a:p>
            <a:r>
              <a:rPr lang="sv-SE" dirty="0"/>
              <a:t>Konditionsträning. Träna och ha kul samt träffa laget </a:t>
            </a:r>
            <a:endParaRPr lang="en-US" dirty="0"/>
          </a:p>
        </p:txBody>
      </p:sp>
    </p:spTree>
    <p:extLst>
      <p:ext uri="{BB962C8B-B14F-4D97-AF65-F5344CB8AC3E}">
        <p14:creationId xmlns:p14="http://schemas.microsoft.com/office/powerpoint/2010/main" val="2368480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B6613-F9B2-4F55-9508-027F1C3B6655}"/>
              </a:ext>
            </a:extLst>
          </p:cNvPr>
          <p:cNvSpPr>
            <a:spLocks noGrp="1"/>
          </p:cNvSpPr>
          <p:nvPr>
            <p:ph type="title"/>
          </p:nvPr>
        </p:nvSpPr>
        <p:spPr/>
        <p:txBody>
          <a:bodyPr>
            <a:noAutofit/>
          </a:bodyPr>
          <a:lstStyle/>
          <a:p>
            <a:r>
              <a:rPr lang="sv-SE" sz="2400" b="1" dirty="0"/>
              <a:t>3. Beskriv hur du upplevt träningarna säsongen 2018/2019. Vad har varit bra? Vad kan förbättras?</a:t>
            </a:r>
            <a:r>
              <a:rPr lang="sv-SE" sz="2400" dirty="0"/>
              <a:t> </a:t>
            </a:r>
            <a:endParaRPr lang="en-US" sz="2400" dirty="0"/>
          </a:p>
        </p:txBody>
      </p:sp>
      <p:sp>
        <p:nvSpPr>
          <p:cNvPr id="6" name="Content Placeholder 5">
            <a:extLst>
              <a:ext uri="{FF2B5EF4-FFF2-40B4-BE49-F238E27FC236}">
                <a16:creationId xmlns:a16="http://schemas.microsoft.com/office/drawing/2014/main" id="{18A3EF04-ECAB-47BF-9EB9-3F0512FF3D46}"/>
              </a:ext>
            </a:extLst>
          </p:cNvPr>
          <p:cNvSpPr>
            <a:spLocks noGrp="1"/>
          </p:cNvSpPr>
          <p:nvPr>
            <p:ph idx="1"/>
          </p:nvPr>
        </p:nvSpPr>
        <p:spPr/>
        <p:txBody>
          <a:bodyPr>
            <a:normAutofit/>
          </a:bodyPr>
          <a:lstStyle/>
          <a:p>
            <a:r>
              <a:rPr lang="sv-SE" dirty="0"/>
              <a:t>Jag tycker massor med saker har varit väldigt </a:t>
            </a:r>
            <a:r>
              <a:rPr lang="sv-SE" dirty="0" err="1"/>
              <a:t>väldigt</a:t>
            </a:r>
            <a:r>
              <a:rPr lang="sv-SE" dirty="0"/>
              <a:t> bra. Fantastiskt engagemang från tränarna och bra grundläggande pass för att få upp alla på banan. Mot slutet av säsongen tycker jag dock att nivån på träningarna inte har ökat i takt med att folk har blivit bättre. Jag tror det är viktigt att ta nästa steg så att alla känner att de utvecklas.</a:t>
            </a:r>
          </a:p>
          <a:p>
            <a:r>
              <a:rPr lang="sv-SE" dirty="0"/>
              <a:t>Mycket bra. Kan dock bli ännu mer övningar i passningsspel, kanske i mindre grupper. Skridskoträning kan man heller inte få för mycket utav.</a:t>
            </a:r>
          </a:p>
          <a:p>
            <a:r>
              <a:rPr lang="sv-SE" dirty="0"/>
              <a:t>Jag tycker det varit en bra första säsong med variation på vad vi tränat. Det jag saknar är spelteori, rörelsemönster. Vi skulle kunna ha genomgång av nya övningar innan vi går ut på isen. </a:t>
            </a:r>
            <a:endParaRPr lang="en-US" dirty="0"/>
          </a:p>
        </p:txBody>
      </p:sp>
    </p:spTree>
    <p:extLst>
      <p:ext uri="{BB962C8B-B14F-4D97-AF65-F5344CB8AC3E}">
        <p14:creationId xmlns:p14="http://schemas.microsoft.com/office/powerpoint/2010/main" val="3581452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sz="2400" b="1" dirty="0"/>
              <a:t>4. Inför kommande säsong. Vad är för dig en lämplig träningsmängd, per vecka, fördelat över säsongen? (ex. antal träningar per vecka…)</a:t>
            </a:r>
            <a:r>
              <a:rPr lang="sv-SE" sz="2400" dirty="0"/>
              <a:t> </a:t>
            </a:r>
            <a:endParaRPr lang="en-US" sz="2400" dirty="0"/>
          </a:p>
        </p:txBody>
      </p:sp>
      <p:graphicFrame>
        <p:nvGraphicFramePr>
          <p:cNvPr id="6" name="Content Placeholder 5" descr="Clustered column chart showing the values of 3 series for 4 categories"/>
          <p:cNvGraphicFramePr>
            <a:graphicFrameLocks noGrp="1"/>
          </p:cNvGraphicFramePr>
          <p:nvPr>
            <p:ph idx="1"/>
            <p:extLst>
              <p:ext uri="{D42A27DB-BD31-4B8C-83A1-F6EECF244321}">
                <p14:modId xmlns:p14="http://schemas.microsoft.com/office/powerpoint/2010/main" val="1539454314"/>
              </p:ext>
            </p:extLst>
          </p:nvPr>
        </p:nvGraphicFramePr>
        <p:xfrm>
          <a:off x="1522413" y="1905000"/>
          <a:ext cx="9144000"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5807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DDC43-96FB-4AAC-8A1E-83A11207A9A7}"/>
              </a:ext>
            </a:extLst>
          </p:cNvPr>
          <p:cNvSpPr>
            <a:spLocks noGrp="1"/>
          </p:cNvSpPr>
          <p:nvPr>
            <p:ph type="title"/>
          </p:nvPr>
        </p:nvSpPr>
        <p:spPr/>
        <p:txBody>
          <a:bodyPr>
            <a:normAutofit/>
          </a:bodyPr>
          <a:lstStyle/>
          <a:p>
            <a:r>
              <a:rPr lang="sv-SE" sz="2400" dirty="0"/>
              <a:t>5.</a:t>
            </a:r>
            <a:r>
              <a:rPr lang="sv-SE" sz="2400" b="1" dirty="0"/>
              <a:t> Vill du träna fysik/kondition på egen hand för att bli en bättre spelare?</a:t>
            </a:r>
            <a:r>
              <a:rPr lang="sv-SE" sz="2400" dirty="0"/>
              <a:t>  </a:t>
            </a:r>
            <a:endParaRPr lang="en-US" sz="2400" dirty="0"/>
          </a:p>
        </p:txBody>
      </p:sp>
      <p:sp>
        <p:nvSpPr>
          <p:cNvPr id="3" name="Content Placeholder 2">
            <a:extLst>
              <a:ext uri="{FF2B5EF4-FFF2-40B4-BE49-F238E27FC236}">
                <a16:creationId xmlns:a16="http://schemas.microsoft.com/office/drawing/2014/main" id="{80D20A9A-26B0-4D66-84E8-49E4A0CC9FA2}"/>
              </a:ext>
            </a:extLst>
          </p:cNvPr>
          <p:cNvSpPr>
            <a:spLocks noGrp="1"/>
          </p:cNvSpPr>
          <p:nvPr>
            <p:ph idx="1"/>
          </p:nvPr>
        </p:nvSpPr>
        <p:spPr/>
        <p:txBody>
          <a:bodyPr/>
          <a:lstStyle/>
          <a:p>
            <a:r>
              <a:rPr lang="sv-SE" dirty="0"/>
              <a:t>Alla svara ja på detta, med följande kommentarer:</a:t>
            </a:r>
          </a:p>
          <a:p>
            <a:pPr lvl="1"/>
            <a:r>
              <a:rPr lang="sv-SE" dirty="0"/>
              <a:t>Jag vill träna fysik/kondition för att bli stark, oavsett hockeyn. </a:t>
            </a:r>
          </a:p>
          <a:p>
            <a:pPr lvl="1"/>
            <a:r>
              <a:rPr lang="sv-SE" dirty="0"/>
              <a:t>Ja absolut! Skulle även vara roligt att träna på </a:t>
            </a:r>
            <a:r>
              <a:rPr lang="sv-SE" dirty="0" err="1"/>
              <a:t>fyskvällar</a:t>
            </a:r>
            <a:r>
              <a:rPr lang="sv-SE" dirty="0"/>
              <a:t> med laget (som det som påbörjades i våras med tex innebandy och </a:t>
            </a:r>
            <a:r>
              <a:rPr lang="sv-SE" dirty="0" err="1"/>
              <a:t>fyspass</a:t>
            </a:r>
            <a:r>
              <a:rPr lang="sv-SE" dirty="0"/>
              <a:t> ute var väldigt kul) </a:t>
            </a:r>
          </a:p>
          <a:p>
            <a:pPr lvl="1"/>
            <a:r>
              <a:rPr lang="sv-SE" dirty="0"/>
              <a:t>Jag skulle vilja, har dock ingen motivation så jag behöver en push. </a:t>
            </a:r>
          </a:p>
          <a:p>
            <a:pPr lvl="1"/>
            <a:r>
              <a:rPr lang="sv-SE" dirty="0"/>
              <a:t>Tränar gärna m laget, då får man lite </a:t>
            </a:r>
            <a:r>
              <a:rPr lang="sv-SE" dirty="0" err="1"/>
              <a:t>pepp</a:t>
            </a:r>
            <a:r>
              <a:rPr lang="sv-SE" dirty="0"/>
              <a:t>! Sen är det bra att pusha för individuell </a:t>
            </a:r>
            <a:r>
              <a:rPr lang="sv-SE" dirty="0" err="1"/>
              <a:t>fys</a:t>
            </a:r>
            <a:r>
              <a:rPr lang="sv-SE" dirty="0"/>
              <a:t> om man har ngn svaghet. Annars kommer inte kroppen hålla! </a:t>
            </a:r>
            <a:endParaRPr lang="en-US" dirty="0"/>
          </a:p>
        </p:txBody>
      </p:sp>
    </p:spTree>
    <p:extLst>
      <p:ext uri="{BB962C8B-B14F-4D97-AF65-F5344CB8AC3E}">
        <p14:creationId xmlns:p14="http://schemas.microsoft.com/office/powerpoint/2010/main" val="222056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EF3C4-C4F3-4D6E-98B8-BD9C3F71403D}"/>
              </a:ext>
            </a:extLst>
          </p:cNvPr>
          <p:cNvSpPr>
            <a:spLocks noGrp="1"/>
          </p:cNvSpPr>
          <p:nvPr>
            <p:ph type="title"/>
          </p:nvPr>
        </p:nvSpPr>
        <p:spPr/>
        <p:txBody>
          <a:bodyPr>
            <a:noAutofit/>
          </a:bodyPr>
          <a:lstStyle/>
          <a:p>
            <a:r>
              <a:rPr lang="sv-SE" sz="1600" dirty="0"/>
              <a:t>6.</a:t>
            </a:r>
            <a:r>
              <a:rPr lang="sv-SE" sz="1600" b="1" dirty="0"/>
              <a:t> Hur ställer du dig till att nivåindela träningarna kommande säsong? Exempelvis dela upp träningarna i svårighetsgrad för att kunna välja i vilken grupp man vill träna. Nivåindelning kan innebära att dela planen i två för högre/lägre tempo alternativt enklare/svårare teknikövningar osv.</a:t>
            </a:r>
            <a:r>
              <a:rPr lang="sv-SE" sz="1600" dirty="0"/>
              <a:t> </a:t>
            </a:r>
            <a:endParaRPr lang="en-US" sz="1600" dirty="0"/>
          </a:p>
        </p:txBody>
      </p:sp>
      <p:sp>
        <p:nvSpPr>
          <p:cNvPr id="3" name="Content Placeholder 2">
            <a:extLst>
              <a:ext uri="{FF2B5EF4-FFF2-40B4-BE49-F238E27FC236}">
                <a16:creationId xmlns:a16="http://schemas.microsoft.com/office/drawing/2014/main" id="{ED8EF382-663D-4D3D-9509-40230005EC80}"/>
              </a:ext>
            </a:extLst>
          </p:cNvPr>
          <p:cNvSpPr>
            <a:spLocks noGrp="1"/>
          </p:cNvSpPr>
          <p:nvPr>
            <p:ph idx="1"/>
          </p:nvPr>
        </p:nvSpPr>
        <p:spPr/>
        <p:txBody>
          <a:bodyPr>
            <a:normAutofit fontScale="62500" lnSpcReduction="20000"/>
          </a:bodyPr>
          <a:lstStyle/>
          <a:p>
            <a:r>
              <a:rPr lang="sv-SE" dirty="0"/>
              <a:t>Inte lika roligt. Vill majoriteten satsa så har jag absolut inget problem att lägga skridskorna på hyllan. </a:t>
            </a:r>
          </a:p>
          <a:p>
            <a:r>
              <a:rPr lang="sv-SE" dirty="0"/>
              <a:t>Låter som en bra idé </a:t>
            </a:r>
          </a:p>
          <a:p>
            <a:r>
              <a:rPr lang="sv-SE" dirty="0"/>
              <a:t>Att nivåanpassa träningarna kan vara bra dock kanske "intresset" brister att träna olika lag på olika nivå. Dvs ett lag som utvecklas medan det andra inte gör det. Det kan också splittra laget att delas upp. </a:t>
            </a:r>
          </a:p>
          <a:p>
            <a:r>
              <a:rPr lang="sv-SE" dirty="0"/>
              <a:t>Ett lag som tränar tillsammans och lyfter varandra är viktigt för mig. Så jag vill att hela laget tränar tillsammans utan olika ”nivåer”. </a:t>
            </a:r>
          </a:p>
          <a:p>
            <a:r>
              <a:rPr lang="en-US" dirty="0"/>
              <a:t>Vet </a:t>
            </a:r>
            <a:r>
              <a:rPr lang="en-US" dirty="0" err="1"/>
              <a:t>inte</a:t>
            </a:r>
            <a:r>
              <a:rPr lang="en-US" dirty="0"/>
              <a:t> </a:t>
            </a:r>
          </a:p>
          <a:p>
            <a:r>
              <a:rPr lang="sv-SE" dirty="0"/>
              <a:t>Mycket bra tänkt.</a:t>
            </a:r>
          </a:p>
          <a:p>
            <a:r>
              <a:rPr lang="sv-SE" dirty="0"/>
              <a:t>Jag tror nivåindelning vore bra, men det gäller att göra det på ett snyggt sätt så att ingen tappar lusten för att lära sig nya grejer. Personligen vill jag ha svårare övningar, högre tempo och nöta </a:t>
            </a:r>
            <a:r>
              <a:rPr lang="sv-SE" dirty="0" err="1"/>
              <a:t>nöta</a:t>
            </a:r>
            <a:r>
              <a:rPr lang="sv-SE" dirty="0"/>
              <a:t> </a:t>
            </a:r>
            <a:r>
              <a:rPr lang="sv-SE" dirty="0" err="1"/>
              <a:t>nöta</a:t>
            </a:r>
            <a:r>
              <a:rPr lang="sv-SE" dirty="0"/>
              <a:t>. Jag har dock full förståelse för att alla inte har samma ambitionsnivå. Det gäller att utföra detta med fingertoppskänsla och se till att alla får möjligheter efter sina förutsättningar.</a:t>
            </a:r>
          </a:p>
          <a:p>
            <a:r>
              <a:rPr lang="sv-SE" dirty="0"/>
              <a:t>Toppen bra förslag .</a:t>
            </a:r>
          </a:p>
          <a:p>
            <a:endParaRPr lang="en-US" dirty="0"/>
          </a:p>
          <a:p>
            <a:endParaRPr lang="en-US" dirty="0"/>
          </a:p>
        </p:txBody>
      </p:sp>
      <p:sp>
        <p:nvSpPr>
          <p:cNvPr id="9" name="Arrow: Right 8">
            <a:extLst>
              <a:ext uri="{FF2B5EF4-FFF2-40B4-BE49-F238E27FC236}">
                <a16:creationId xmlns:a16="http://schemas.microsoft.com/office/drawing/2014/main" id="{6C5EB37F-12B0-4F5E-BA7E-3B8C30C4E2C3}"/>
              </a:ext>
            </a:extLst>
          </p:cNvPr>
          <p:cNvSpPr/>
          <p:nvPr/>
        </p:nvSpPr>
        <p:spPr>
          <a:xfrm>
            <a:off x="11134972" y="5913276"/>
            <a:ext cx="504056" cy="360040"/>
          </a:xfrm>
          <a:prstGeom prst="rightArrow">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2116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278E080299F6643A2F83D3F04D392CF" ma:contentTypeVersion="11" ma:contentTypeDescription="Create a new document." ma:contentTypeScope="" ma:versionID="9d8062bab971dc11085302327236e99d">
  <xsd:schema xmlns:xsd="http://www.w3.org/2001/XMLSchema" xmlns:xs="http://www.w3.org/2001/XMLSchema" xmlns:p="http://schemas.microsoft.com/office/2006/metadata/properties" xmlns:ns3="1c2686a8-952a-4e4c-b7ab-014cd2231f60" xmlns:ns4="5f4e0c3d-5333-4ff3-9b6f-fdaf4ce3a7c5" targetNamespace="http://schemas.microsoft.com/office/2006/metadata/properties" ma:root="true" ma:fieldsID="421410304d2b5a06f5b2b5dbb1811084" ns3:_="" ns4:_="">
    <xsd:import namespace="1c2686a8-952a-4e4c-b7ab-014cd2231f60"/>
    <xsd:import namespace="5f4e0c3d-5333-4ff3-9b6f-fdaf4ce3a7c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2686a8-952a-4e4c-b7ab-014cd2231f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4e0c3d-5333-4ff3-9b6f-fdaf4ce3a7c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78C37F-BAD6-4661-BE19-404133B3492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0706EB4-B085-4BD3-90A9-7E9DA222BEE6}">
  <ds:schemaRefs>
    <ds:schemaRef ds:uri="http://schemas.microsoft.com/sharepoint/v3/contenttype/forms"/>
  </ds:schemaRefs>
</ds:datastoreItem>
</file>

<file path=customXml/itemProps3.xml><?xml version="1.0" encoding="utf-8"?>
<ds:datastoreItem xmlns:ds="http://schemas.openxmlformats.org/officeDocument/2006/customXml" ds:itemID="{90BD46BB-E8C0-4B28-B5FE-8FCFE0B4C3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2686a8-952a-4e4c-b7ab-014cd2231f60"/>
    <ds:schemaRef ds:uri="5f4e0c3d-5333-4ff3-9b6f-fdaf4ce3a7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477</TotalTime>
  <Words>1486</Words>
  <Application>Microsoft Office PowerPoint</Application>
  <PresentationFormat>Custom</PresentationFormat>
  <Paragraphs>115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Consolas</vt:lpstr>
      <vt:lpstr>Corbel</vt:lpstr>
      <vt:lpstr>Chalkboard 16x9</vt:lpstr>
      <vt:lpstr>Wings Ladies </vt:lpstr>
      <vt:lpstr>Genomgång av enkätsvar och frågor</vt:lpstr>
      <vt:lpstr>The Ladies(!)</vt:lpstr>
      <vt:lpstr>1. Vad är dina personliga mål med hockeyn? </vt:lpstr>
      <vt:lpstr>2. Beskriv med några rader din ambitionsnivå i Wings Ladies under säsongen 2019/2020 (ex. ha kul, motion, vinna matcher osv) </vt:lpstr>
      <vt:lpstr>3. Beskriv hur du upplevt träningarna säsongen 2018/2019. Vad har varit bra? Vad kan förbättras? </vt:lpstr>
      <vt:lpstr>4. Inför kommande säsong. Vad är för dig en lämplig träningsmängd, per vecka, fördelat över säsongen? (ex. antal träningar per vecka…) </vt:lpstr>
      <vt:lpstr>5. Vill du träna fysik/kondition på egen hand för att bli en bättre spelare?  </vt:lpstr>
      <vt:lpstr>6. Hur ställer du dig till att nivåindela träningarna kommande säsong? Exempelvis dela upp träningarna i svårighetsgrad för att kunna välja i vilken grupp man vill träna. Nivåindelning kan innebära att dela planen i två för högre/lägre tempo alternativt enklare/svårare teknikövningar osv. </vt:lpstr>
      <vt:lpstr>6 forts. Hur ställer du dig till att nivåindela träningarna kommande säsong? Exempelvis dela upp träningarna i svårighetsgrad för att kunna välja i vilken grupp man vill träna. Nivåindelning kan innebära att dela planen i två för högre/lägre tempo alternativt enklare/svårare teknikövningar osv. </vt:lpstr>
      <vt:lpstr>7. Matcher; Wings Ladies är anmäld till rekreationsserien nästa säsong. Detta kommer innebära cirka 8-12 matcher fördelat över säsongen. Laget som spelar rekreationsserien tas ut av tränarna till varje tillfälle. Utöver detta så kommer det att arrangeras träningsmatcher/vänskapsmatcher mot andra lag. Vill du spela rekreationsserien? Vad är din ambition med rekreationsseriens matcher? </vt:lpstr>
      <vt:lpstr>8. Vill du spela träningsmatcher/vänskapsmatcher?</vt:lpstr>
      <vt:lpstr>9. Vill du spela cup(er)? </vt:lpstr>
      <vt:lpstr>10. Är det okej för dig att ha olika ambitionsnivå för träningsmatcher/vänskapsmatcher än rekreationsseriens matcher? </vt:lpstr>
      <vt:lpstr>11. Övrigt; berätta gärna vad som varit bra/mindre bra under säsongen 2018/2019! Ge oss dina ärliga ord, vi vill bli bättre!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Wings Ladies</dc:title>
  <dc:creator>Eva Rylander</dc:creator>
  <cp:lastModifiedBy>Eva Rylander</cp:lastModifiedBy>
  <cp:revision>10</cp:revision>
  <dcterms:created xsi:type="dcterms:W3CDTF">2019-09-11T13:53:41Z</dcterms:created>
  <dcterms:modified xsi:type="dcterms:W3CDTF">2019-09-12T13:17:28Z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0x0101005278E080299F6643A2F83D3F04D392CF</vt:lpwstr>
  </property>
</Properties>
</file>