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89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49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740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187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0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150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994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733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1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050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5EE73-85E0-4CF2-AFA5-C8BA1AA19DB1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23A10-C54D-47CA-A807-9BF7204C86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018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aktiva.svenskfotboll.se/tranare/tranarutbildning/tranarutbildning-fotboll/svff-d/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hyperlink" Target="https://indd.adobe.com/view/0acba09f-d5e1-4cf3-bfa2-44aa27297a4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gis.svenskfotboll.se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smalandsfotbollen.se/tavling/cupsanktioner/sanktionerade-fotbollscuper-2024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aggeryd.rbok.se/#/" TargetMode="External"/><Relationship Id="rId2" Type="http://schemas.openxmlformats.org/officeDocument/2006/relationships/hyperlink" Target="https://login.idrottonline.se/authn/authenticate?serviceProviderId=nav-bar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897438"/>
            <a:ext cx="9144000" cy="724429"/>
          </a:xfrm>
        </p:spPr>
        <p:txBody>
          <a:bodyPr>
            <a:noAutofit/>
          </a:bodyPr>
          <a:lstStyle/>
          <a:p>
            <a:r>
              <a:rPr lang="sv-S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ROLLBESKRIVNINGAR</a:t>
            </a:r>
            <a:endParaRPr lang="sv-SE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Bildobjekt 3" descr="Waggeryds I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40" y="1410758"/>
            <a:ext cx="5760720" cy="2952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234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2"/>
          <p:cNvSpPr>
            <a:spLocks noGrp="1"/>
          </p:cNvSpPr>
          <p:nvPr>
            <p:ph sz="half" idx="1"/>
          </p:nvPr>
        </p:nvSpPr>
        <p:spPr>
          <a:xfrm>
            <a:off x="368300" y="1059490"/>
            <a:ext cx="2701183" cy="5514561"/>
          </a:xfrm>
        </p:spPr>
        <p:txBody>
          <a:bodyPr>
            <a:normAutofit/>
          </a:bodyPr>
          <a:lstStyle/>
          <a:p>
            <a:r>
              <a:rPr lang="sv-SE" sz="2200" dirty="0" smtClean="0"/>
              <a:t>Planera och </a:t>
            </a:r>
            <a:r>
              <a:rPr lang="sv-SE" sz="2200" dirty="0"/>
              <a:t>h</a:t>
            </a:r>
            <a:r>
              <a:rPr lang="sv-SE" sz="2200" dirty="0" smtClean="0"/>
              <a:t>ålla i träningsupplägg och övningar.</a:t>
            </a:r>
          </a:p>
          <a:p>
            <a:r>
              <a:rPr lang="sv-SE" sz="2200" dirty="0" smtClean="0"/>
              <a:t>Gå gemensamt på utbildningar via SvFF </a:t>
            </a:r>
            <a:br>
              <a:rPr lang="sv-SE" sz="2200" dirty="0" smtClean="0"/>
            </a:br>
            <a:r>
              <a:rPr lang="sv-SE" sz="2200" dirty="0" smtClean="0"/>
              <a:t>(man går en utbildning per spelform)</a:t>
            </a:r>
          </a:p>
          <a:p>
            <a:r>
              <a:rPr lang="sv-SE" sz="2200" dirty="0" smtClean="0"/>
              <a:t>Sätta ihop lagen vid serie/cupspel.</a:t>
            </a:r>
          </a:p>
          <a:p>
            <a:endParaRPr lang="sv-SE" sz="2200" dirty="0" smtClean="0"/>
          </a:p>
        </p:txBody>
      </p:sp>
      <p:sp>
        <p:nvSpPr>
          <p:cNvPr id="13" name="textruta 12"/>
          <p:cNvSpPr txBox="1"/>
          <p:nvPr/>
        </p:nvSpPr>
        <p:spPr>
          <a:xfrm>
            <a:off x="377926" y="250258"/>
            <a:ext cx="2557778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TRÄNARE (3-4 ST)</a:t>
            </a:r>
            <a:endParaRPr lang="sv-SE" sz="2200" dirty="0"/>
          </a:p>
        </p:txBody>
      </p:sp>
      <p:sp>
        <p:nvSpPr>
          <p:cNvPr id="15" name="Platshållare för innehåll 2"/>
          <p:cNvSpPr>
            <a:spLocks noGrp="1"/>
          </p:cNvSpPr>
          <p:nvPr>
            <p:ph sz="half" idx="1"/>
          </p:nvPr>
        </p:nvSpPr>
        <p:spPr>
          <a:xfrm>
            <a:off x="3177272" y="1059490"/>
            <a:ext cx="2631855" cy="5514561"/>
          </a:xfrm>
        </p:spPr>
        <p:txBody>
          <a:bodyPr>
            <a:normAutofit fontScale="92500" lnSpcReduction="10000"/>
          </a:bodyPr>
          <a:lstStyle/>
          <a:p>
            <a:r>
              <a:rPr lang="sv-SE" sz="2200" dirty="0" smtClean="0"/>
              <a:t>Anmäla sitt lag på FOGIS vid seriespel på Smålands-förbundet sida.</a:t>
            </a:r>
          </a:p>
          <a:p>
            <a:r>
              <a:rPr lang="sv-SE" sz="2200" dirty="0" smtClean="0"/>
              <a:t>Anmäla till cupspel vid icke seriespel.</a:t>
            </a:r>
            <a:br>
              <a:rPr lang="sv-SE" sz="2200" dirty="0" smtClean="0"/>
            </a:br>
            <a:r>
              <a:rPr lang="sv-SE" sz="2200" dirty="0" smtClean="0"/>
              <a:t>Exempel:</a:t>
            </a:r>
            <a:br>
              <a:rPr lang="sv-SE" sz="2200" dirty="0" smtClean="0"/>
            </a:br>
            <a:r>
              <a:rPr lang="sv-SE" sz="2200" i="1" dirty="0" smtClean="0"/>
              <a:t>NIK-cup, </a:t>
            </a:r>
            <a:r>
              <a:rPr lang="sv-SE" sz="2200" i="1" dirty="0" err="1" smtClean="0"/>
              <a:t>Habocup</a:t>
            </a:r>
            <a:r>
              <a:rPr lang="sv-SE" sz="2200" i="1" dirty="0" smtClean="0"/>
              <a:t>, KABE-cup och Hagadagarna.</a:t>
            </a:r>
          </a:p>
          <a:p>
            <a:r>
              <a:rPr lang="sv-SE" sz="2200" dirty="0" smtClean="0"/>
              <a:t>Fördelning av föräldrar Kiosklista</a:t>
            </a:r>
          </a:p>
          <a:p>
            <a:r>
              <a:rPr lang="sv-SE" sz="2200" dirty="0" smtClean="0"/>
              <a:t>Fördelning av föräldrar Bollkalle-lista</a:t>
            </a:r>
          </a:p>
          <a:p>
            <a:r>
              <a:rPr lang="sv-SE" sz="2200" dirty="0" smtClean="0"/>
              <a:t>Tvättlista vid </a:t>
            </a:r>
            <a:br>
              <a:rPr lang="sv-SE" sz="2200" dirty="0" smtClean="0"/>
            </a:br>
            <a:r>
              <a:rPr lang="sv-SE" sz="2200" dirty="0" smtClean="0"/>
              <a:t>serie-/cupspel</a:t>
            </a:r>
          </a:p>
          <a:p>
            <a:r>
              <a:rPr lang="sv-SE" sz="2200" dirty="0" smtClean="0"/>
              <a:t>Körlista vid </a:t>
            </a:r>
            <a:br>
              <a:rPr lang="sv-SE" sz="2200" dirty="0" smtClean="0"/>
            </a:br>
            <a:r>
              <a:rPr lang="sv-SE" sz="2200" dirty="0" smtClean="0"/>
              <a:t>serie-/cupspel</a:t>
            </a:r>
          </a:p>
        </p:txBody>
      </p:sp>
      <p:sp>
        <p:nvSpPr>
          <p:cNvPr id="16" name="Platshållare för innehåll 2"/>
          <p:cNvSpPr>
            <a:spLocks noGrp="1"/>
          </p:cNvSpPr>
          <p:nvPr>
            <p:ph sz="half" idx="1"/>
          </p:nvPr>
        </p:nvSpPr>
        <p:spPr>
          <a:xfrm>
            <a:off x="5986246" y="1059490"/>
            <a:ext cx="2631854" cy="5514561"/>
          </a:xfrm>
        </p:spPr>
        <p:txBody>
          <a:bodyPr>
            <a:normAutofit/>
          </a:bodyPr>
          <a:lstStyle/>
          <a:p>
            <a:r>
              <a:rPr lang="sv-SE" sz="2200" dirty="0" smtClean="0"/>
              <a:t>Information för hela laget läggs ut på laget.se</a:t>
            </a:r>
          </a:p>
          <a:p>
            <a:r>
              <a:rPr lang="sv-SE" sz="2200" dirty="0" smtClean="0"/>
              <a:t>Uppdatera information spelare/förälder.</a:t>
            </a:r>
          </a:p>
          <a:p>
            <a:r>
              <a:rPr lang="sv-SE" sz="2200" dirty="0" smtClean="0"/>
              <a:t>Rapportera SISU timmar.</a:t>
            </a:r>
          </a:p>
          <a:p>
            <a:r>
              <a:rPr lang="sv-SE" sz="2200" dirty="0" smtClean="0"/>
              <a:t>Rapportera närvaro på laget.se</a:t>
            </a:r>
          </a:p>
          <a:p>
            <a:r>
              <a:rPr lang="sv-SE" sz="2200" dirty="0" smtClean="0"/>
              <a:t>Bokning av klubblokalen vid mötestillfällen</a:t>
            </a:r>
          </a:p>
          <a:p>
            <a:endParaRPr lang="sv-SE" sz="2200" dirty="0"/>
          </a:p>
        </p:txBody>
      </p:sp>
      <p:sp>
        <p:nvSpPr>
          <p:cNvPr id="17" name="Platshållare för innehåll 2"/>
          <p:cNvSpPr>
            <a:spLocks noGrp="1"/>
          </p:cNvSpPr>
          <p:nvPr>
            <p:ph sz="half" idx="1"/>
          </p:nvPr>
        </p:nvSpPr>
        <p:spPr>
          <a:xfrm>
            <a:off x="8778284" y="1059490"/>
            <a:ext cx="2812581" cy="5514561"/>
          </a:xfrm>
        </p:spPr>
        <p:txBody>
          <a:bodyPr>
            <a:noAutofit/>
          </a:bodyPr>
          <a:lstStyle/>
          <a:p>
            <a:r>
              <a:rPr lang="sv-SE" sz="2200" dirty="0" smtClean="0"/>
              <a:t>Gå på 1 möte per år gällande försäljning.</a:t>
            </a:r>
          </a:p>
          <a:p>
            <a:r>
              <a:rPr lang="sv-SE" sz="2200" dirty="0" smtClean="0"/>
              <a:t>2 försäljningar </a:t>
            </a:r>
            <a:br>
              <a:rPr lang="sv-SE" sz="2200" dirty="0" smtClean="0"/>
            </a:br>
            <a:r>
              <a:rPr lang="sv-SE" sz="2200" dirty="0" smtClean="0"/>
              <a:t>(1 vår/1 höst)</a:t>
            </a:r>
          </a:p>
          <a:p>
            <a:r>
              <a:rPr lang="sv-SE" sz="2200" dirty="0" smtClean="0"/>
              <a:t>Informera om försäljningar via laget (eller ta hjälp av </a:t>
            </a:r>
            <a:r>
              <a:rPr lang="sv-SE" sz="2200" dirty="0" err="1" smtClean="0"/>
              <a:t>admin</a:t>
            </a:r>
            <a:r>
              <a:rPr lang="sv-SE" sz="2200" dirty="0" smtClean="0"/>
              <a:t>).</a:t>
            </a:r>
          </a:p>
          <a:p>
            <a:r>
              <a:rPr lang="sv-SE" sz="2200" dirty="0" smtClean="0"/>
              <a:t>Rapportera in försäljning till fotbollssektionens försäljningsansvarige vid beställning.</a:t>
            </a:r>
          </a:p>
          <a:p>
            <a:r>
              <a:rPr lang="sv-SE" sz="2200" dirty="0" smtClean="0"/>
              <a:t>Överföra pengarna till klubben vid avslutad försäljningsperiod.</a:t>
            </a:r>
          </a:p>
          <a:p>
            <a:endParaRPr lang="sv-SE" sz="2200" dirty="0" smtClean="0"/>
          </a:p>
          <a:p>
            <a:endParaRPr lang="sv-SE" sz="2200" dirty="0"/>
          </a:p>
        </p:txBody>
      </p:sp>
      <p:sp>
        <p:nvSpPr>
          <p:cNvPr id="18" name="textruta 17"/>
          <p:cNvSpPr txBox="1"/>
          <p:nvPr/>
        </p:nvSpPr>
        <p:spPr>
          <a:xfrm>
            <a:off x="3186899" y="250258"/>
            <a:ext cx="2557778" cy="4308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LAGLEDARE (1 ST)</a:t>
            </a:r>
            <a:endParaRPr lang="sv-SE" sz="2200" dirty="0"/>
          </a:p>
        </p:txBody>
      </p:sp>
      <p:sp>
        <p:nvSpPr>
          <p:cNvPr id="19" name="textruta 18"/>
          <p:cNvSpPr txBox="1"/>
          <p:nvPr/>
        </p:nvSpPr>
        <p:spPr>
          <a:xfrm>
            <a:off x="5995871" y="250258"/>
            <a:ext cx="2557778" cy="7694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ADMINISTRATIVT ANSVARIG (1 ST)</a:t>
            </a:r>
            <a:endParaRPr lang="sv-SE" sz="2200" dirty="0"/>
          </a:p>
        </p:txBody>
      </p:sp>
      <p:sp>
        <p:nvSpPr>
          <p:cNvPr id="20" name="textruta 19"/>
          <p:cNvSpPr txBox="1"/>
          <p:nvPr/>
        </p:nvSpPr>
        <p:spPr>
          <a:xfrm>
            <a:off x="8804845" y="250258"/>
            <a:ext cx="2557778" cy="7694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FÖRSÄLJNINGS-ANSVARIG (1 ST)</a:t>
            </a: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405704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1418312"/>
            <a:ext cx="3932237" cy="4450676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Tränarna lär ut olika träningstaktiker genom att utföra olika övningar på träningarna.</a:t>
            </a:r>
          </a:p>
          <a:p>
            <a:r>
              <a:rPr lang="sv-SE" dirty="0" smtClean="0"/>
              <a:t>Man kan även ta hjälp och hitta olika övningar till träningarna via </a:t>
            </a:r>
            <a:r>
              <a:rPr lang="sv-SE" dirty="0" err="1" smtClean="0"/>
              <a:t>appen</a:t>
            </a:r>
            <a:r>
              <a:rPr lang="sv-SE" dirty="0" smtClean="0"/>
              <a:t> </a:t>
            </a:r>
            <a:r>
              <a:rPr lang="sv-SE" b="1" dirty="0" smtClean="0"/>
              <a:t>Supercoach.</a:t>
            </a:r>
          </a:p>
          <a:p>
            <a:r>
              <a:rPr lang="sv-SE" dirty="0" smtClean="0"/>
              <a:t>Tränarna skapar en trygg miljö. Alla ska våga prova, misslyckas, prova igen och utvecklas. </a:t>
            </a:r>
            <a:br>
              <a:rPr lang="sv-SE" dirty="0" smtClean="0"/>
            </a:br>
            <a:r>
              <a:rPr lang="sv-SE" dirty="0" smtClean="0"/>
              <a:t>Tränarna ska alltid komma i tid. Lära sig barnens namn.</a:t>
            </a:r>
          </a:p>
          <a:p>
            <a:r>
              <a:rPr lang="sv-SE" dirty="0" smtClean="0"/>
              <a:t>Ungefär vartannat år går man en utbildning digitalt med dom olika spelformerna. Och det är bra att man försöker gå gemensamt på SvFF utbildningar. Man anmäler dessa via Smålands fotbollsförbundet. </a:t>
            </a:r>
            <a:br>
              <a:rPr lang="sv-SE" dirty="0" smtClean="0"/>
            </a:br>
            <a:r>
              <a:rPr lang="sv-SE" dirty="0" smtClean="0">
                <a:hlinkClick r:id="rId2"/>
              </a:rPr>
              <a:t>SvFF </a:t>
            </a:r>
            <a:r>
              <a:rPr lang="sv-SE" dirty="0">
                <a:hlinkClick r:id="rId2"/>
              </a:rPr>
              <a:t>D - ditt första steg som tränare - Förening och aktiva</a:t>
            </a:r>
            <a:r>
              <a:rPr lang="sv-SE" dirty="0" smtClean="0">
                <a:solidFill>
                  <a:srgbClr val="FF0000"/>
                </a:solidFill>
              </a:rPr>
              <a:t/>
            </a:r>
            <a:br>
              <a:rPr lang="sv-SE" dirty="0" smtClean="0">
                <a:solidFill>
                  <a:srgbClr val="FF0000"/>
                </a:solidFill>
              </a:rPr>
            </a:br>
            <a:r>
              <a:rPr lang="sv-SE" dirty="0" smtClean="0"/>
              <a:t>Klubben står för kostnaden och reseräkning lämnas till kansliet. </a:t>
            </a:r>
          </a:p>
          <a:p>
            <a:r>
              <a:rPr lang="sv-SE" dirty="0" smtClean="0"/>
              <a:t>Vid olika matcher/cuper ska tränarna sätta ihop lagen</a:t>
            </a:r>
            <a:r>
              <a:rPr lang="sv-SE" dirty="0" smtClean="0"/>
              <a:t>.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839787" y="987425"/>
            <a:ext cx="3932237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TRÄNARE (3-4 ST)</a:t>
            </a:r>
            <a:endParaRPr lang="sv-SE" sz="2200" dirty="0"/>
          </a:p>
        </p:txBody>
      </p:sp>
      <p:pic>
        <p:nvPicPr>
          <p:cNvPr id="4098" name="Picture 2" descr="Fotboll coach man rita spel plan på krita styrelse — stockvektor av  ©IconicBestiary 31234113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63"/>
          <a:stretch/>
        </p:blipFill>
        <p:spPr bwMode="auto">
          <a:xfrm>
            <a:off x="8503819" y="2803307"/>
            <a:ext cx="3524784" cy="346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6260660" y="1324892"/>
            <a:ext cx="400555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 smtClean="0"/>
              <a:t>I </a:t>
            </a:r>
            <a:r>
              <a:rPr lang="sv-SE" sz="1600" b="1" dirty="0" smtClean="0"/>
              <a:t>Smålandsboken</a:t>
            </a:r>
            <a:r>
              <a:rPr lang="sv-SE" sz="1600" dirty="0" smtClean="0"/>
              <a:t> får du som ungdomstränare reda på allt man behöver veta inför fotbollssäsongen 2025, </a:t>
            </a:r>
          </a:p>
          <a:p>
            <a:pPr algn="ctr"/>
            <a:r>
              <a:rPr lang="sv-SE" sz="1600" dirty="0" smtClean="0"/>
              <a:t>handboken är i digital form. </a:t>
            </a:r>
            <a:br>
              <a:rPr lang="sv-SE" sz="1600" dirty="0" smtClean="0"/>
            </a:br>
            <a:r>
              <a:rPr lang="sv-SE" sz="1400" i="1" dirty="0" smtClean="0"/>
              <a:t>Klicka vidare på länken</a:t>
            </a:r>
            <a:endParaRPr lang="sv-SE" sz="1600" i="1" dirty="0"/>
          </a:p>
          <a:p>
            <a:pPr algn="ctr"/>
            <a:r>
              <a:rPr lang="sv-SE" dirty="0">
                <a:hlinkClick r:id="rId4"/>
              </a:rPr>
              <a:t>Handledarhandbok</a:t>
            </a:r>
            <a:endParaRPr lang="sv-SE" dirty="0"/>
          </a:p>
        </p:txBody>
      </p:sp>
      <p:sp>
        <p:nvSpPr>
          <p:cNvPr id="6" name="Kommentar i oval 5"/>
          <p:cNvSpPr/>
          <p:nvPr/>
        </p:nvSpPr>
        <p:spPr>
          <a:xfrm>
            <a:off x="5307290" y="987425"/>
            <a:ext cx="5533534" cy="2029152"/>
          </a:xfrm>
          <a:prstGeom prst="wedgeEllipseCallout">
            <a:avLst>
              <a:gd name="adj1" fmla="val 41518"/>
              <a:gd name="adj2" fmla="val 5553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413476">
            <a:off x="6087859" y="3594351"/>
            <a:ext cx="1635392" cy="187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19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6204276-3d-illustration-looks-humanoid-person-with-a-many-footbal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808" y="2514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1418312"/>
            <a:ext cx="3932237" cy="445067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Lagledare är både tränarnas högra hand och den som är administrativ ansvarig. </a:t>
            </a:r>
          </a:p>
          <a:p>
            <a:r>
              <a:rPr lang="sv-SE" dirty="0" smtClean="0"/>
              <a:t>Man anmäler in sitt fotbollslag via FOGIS varje år, gäller enbart vid seriespel. </a:t>
            </a:r>
            <a:br>
              <a:rPr lang="sv-SE" dirty="0" smtClean="0"/>
            </a:br>
            <a:r>
              <a:rPr lang="sv-SE" dirty="0" smtClean="0">
                <a:hlinkClick r:id="rId3"/>
              </a:rPr>
              <a:t>FOGIS </a:t>
            </a:r>
            <a:r>
              <a:rPr lang="sv-SE" dirty="0">
                <a:hlinkClick r:id="rId3"/>
              </a:rPr>
              <a:t>- välj klient att logga in på</a:t>
            </a:r>
            <a:r>
              <a:rPr lang="sv-SE" dirty="0" smtClean="0">
                <a:solidFill>
                  <a:srgbClr val="FF0000"/>
                </a:solidFill>
              </a:rPr>
              <a:t> </a:t>
            </a:r>
            <a:br>
              <a:rPr lang="sv-SE" dirty="0" smtClean="0">
                <a:solidFill>
                  <a:srgbClr val="FF0000"/>
                </a:solidFill>
              </a:rPr>
            </a:br>
            <a:r>
              <a:rPr lang="sv-SE" dirty="0" smtClean="0">
                <a:solidFill>
                  <a:srgbClr val="FF0000"/>
                </a:solidFill>
              </a:rPr>
              <a:t/>
            </a:r>
            <a:br>
              <a:rPr lang="sv-SE" dirty="0" smtClean="0">
                <a:solidFill>
                  <a:srgbClr val="FF0000"/>
                </a:solidFill>
              </a:rPr>
            </a:br>
            <a:r>
              <a:rPr lang="sv-SE" dirty="0" smtClean="0"/>
              <a:t>Vid cupspel rekommenderar vi att man anmäler sig till dessa cuper:</a:t>
            </a:r>
            <a:br>
              <a:rPr lang="sv-SE" dirty="0" smtClean="0"/>
            </a:br>
            <a:r>
              <a:rPr lang="sv-SE" b="1" dirty="0" smtClean="0"/>
              <a:t>NIK-cup</a:t>
            </a:r>
            <a:r>
              <a:rPr lang="sv-SE" dirty="0" smtClean="0"/>
              <a:t> </a:t>
            </a:r>
            <a:r>
              <a:rPr lang="sv-SE" i="1" dirty="0" smtClean="0"/>
              <a:t>(spelas i början av juni, kostar inget, mindre cup, anmälan görs till klubben)</a:t>
            </a:r>
            <a:br>
              <a:rPr lang="sv-SE" i="1" dirty="0" smtClean="0"/>
            </a:br>
            <a:r>
              <a:rPr lang="sv-SE" b="1" dirty="0" err="1" smtClean="0"/>
              <a:t>Habocup</a:t>
            </a:r>
            <a:r>
              <a:rPr lang="sv-SE" dirty="0" smtClean="0"/>
              <a:t> </a:t>
            </a:r>
            <a:r>
              <a:rPr lang="sv-SE" i="1" dirty="0" smtClean="0"/>
              <a:t>(spelas i början av juni, kostar inget, stor cup, anmälans görs efter årsskiftet)</a:t>
            </a:r>
            <a:br>
              <a:rPr lang="sv-SE" i="1" dirty="0" smtClean="0"/>
            </a:br>
            <a:r>
              <a:rPr lang="sv-SE" b="1" dirty="0" smtClean="0"/>
              <a:t>KABE-cup</a:t>
            </a:r>
            <a:r>
              <a:rPr lang="sv-SE" dirty="0" smtClean="0"/>
              <a:t> </a:t>
            </a:r>
            <a:r>
              <a:rPr lang="sv-SE" i="1" dirty="0" smtClean="0"/>
              <a:t>(innan midsommar, kostar inget, jättestor cup, anmälan görs året innan runt slutet av juli början av augusti)</a:t>
            </a:r>
            <a:br>
              <a:rPr lang="sv-SE" i="1" dirty="0" smtClean="0"/>
            </a:br>
            <a:r>
              <a:rPr lang="sv-SE" b="1" dirty="0" smtClean="0"/>
              <a:t>Haga-dagarna</a:t>
            </a:r>
            <a:r>
              <a:rPr lang="sv-SE" dirty="0" smtClean="0"/>
              <a:t> </a:t>
            </a:r>
            <a:r>
              <a:rPr lang="sv-SE" i="1" dirty="0" smtClean="0"/>
              <a:t>(innan skolstart i augusti, kostar 300kr per lag, stor cup, anmälan görs i början av året)</a:t>
            </a:r>
          </a:p>
          <a:p>
            <a:r>
              <a:rPr lang="sv-SE" dirty="0" smtClean="0"/>
              <a:t>Man kan hitta fler cuper här</a:t>
            </a:r>
            <a:br>
              <a:rPr lang="sv-SE" dirty="0" smtClean="0"/>
            </a:br>
            <a:r>
              <a:rPr lang="sv-SE" dirty="0" smtClean="0">
                <a:hlinkClick r:id="rId4"/>
              </a:rPr>
              <a:t>Fotbollscuper </a:t>
            </a:r>
            <a:r>
              <a:rPr lang="sv-SE" dirty="0">
                <a:hlinkClick r:id="rId4"/>
              </a:rPr>
              <a:t>2024 - Småland</a:t>
            </a:r>
            <a:endParaRPr lang="sv-SE" dirty="0" smtClean="0"/>
          </a:p>
          <a:p>
            <a:r>
              <a:rPr lang="sv-SE" i="1" dirty="0" smtClean="0">
                <a:solidFill>
                  <a:srgbClr val="FF0000"/>
                </a:solidFill>
              </a:rPr>
              <a:t>Vid frågor gällande hur man hittar anmäla, fråga fotbollssektionen, Pierre </a:t>
            </a:r>
            <a:r>
              <a:rPr lang="sv-SE" i="1" dirty="0" err="1" smtClean="0">
                <a:solidFill>
                  <a:srgbClr val="FF0000"/>
                </a:solidFill>
              </a:rPr>
              <a:t>Barkestam</a:t>
            </a:r>
            <a:r>
              <a:rPr lang="sv-SE" i="1" dirty="0" smtClean="0">
                <a:solidFill>
                  <a:srgbClr val="FF0000"/>
                </a:solidFill>
              </a:rPr>
              <a:t>.</a:t>
            </a:r>
            <a:endParaRPr lang="sv-SE" i="1" dirty="0">
              <a:solidFill>
                <a:srgbClr val="FF0000"/>
              </a:solidFill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839788" y="987425"/>
            <a:ext cx="3932237" cy="4308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LAGLEDARE </a:t>
            </a:r>
            <a:endParaRPr lang="sv-SE" sz="2200" dirty="0"/>
          </a:p>
        </p:txBody>
      </p:sp>
      <p:sp>
        <p:nvSpPr>
          <p:cNvPr id="6" name="Platshållare för text 3"/>
          <p:cNvSpPr txBox="1">
            <a:spLocks/>
          </p:cNvSpPr>
          <p:nvPr/>
        </p:nvSpPr>
        <p:spPr>
          <a:xfrm>
            <a:off x="7295091" y="1418312"/>
            <a:ext cx="3932237" cy="44506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/>
              <a:t>Inför varje fotbollssäsong läggs det ut en lista där laget är ansvariga för att bemanna kiosken, vara matchvärd, entréansvarig samt bollkalle. </a:t>
            </a:r>
            <a:br>
              <a:rPr lang="sv-SE" dirty="0" smtClean="0"/>
            </a:br>
            <a:r>
              <a:rPr lang="sv-SE" dirty="0" smtClean="0"/>
              <a:t>Denna listan kommer innan säsongen början från fotbollssektionen och läggs ut för alla på laget.se.</a:t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Sedan ska lagledaren alt. Administrativt ansvarig planera ut vilken förälder/vuxen som bemannar dessa stationer.  </a:t>
            </a:r>
            <a:br>
              <a:rPr lang="sv-SE" dirty="0" smtClean="0"/>
            </a:br>
            <a:r>
              <a:rPr lang="sv-SE" dirty="0" smtClean="0"/>
              <a:t>Krockar det med att man själv spelar match/cup kan man byta med ett annat lag hela den veckan, men meddela fotbollssektionen vid byten.</a:t>
            </a:r>
          </a:p>
          <a:p>
            <a:r>
              <a:rPr lang="sv-SE" dirty="0" smtClean="0"/>
              <a:t>Lagledaren gör vid seriespel även en tvättlista och körlista på föräldrarna.</a:t>
            </a:r>
            <a:endParaRPr lang="sv-SE" dirty="0"/>
          </a:p>
          <a:p>
            <a:r>
              <a:rPr lang="sv-SE" dirty="0"/>
              <a:t>Färdiga mallar </a:t>
            </a:r>
            <a:r>
              <a:rPr lang="sv-SE" dirty="0" smtClean="0"/>
              <a:t>finner </a:t>
            </a:r>
            <a:r>
              <a:rPr lang="sv-SE" dirty="0"/>
              <a:t>man på laget.se </a:t>
            </a:r>
            <a:r>
              <a:rPr lang="sv-SE" dirty="0">
                <a:solidFill>
                  <a:srgbClr val="FF0000"/>
                </a:solidFill>
              </a:rPr>
              <a:t>(fotbollssektionen, dokument)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804632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1418312"/>
            <a:ext cx="3932237" cy="44506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sv-SE" dirty="0" smtClean="0"/>
              <a:t>Som administrativt ansvarig ser man till att löpande information från tränarna, lagledarna och försäljningsansvarig läggs upp på laget.se.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Varje år ser man till att spelarnas samt ledarstabens information stämmer. 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Rapporterar in SISU timmar. Det görs via </a:t>
            </a:r>
            <a:br>
              <a:rPr lang="sv-SE" dirty="0" smtClean="0"/>
            </a:br>
            <a:r>
              <a:rPr lang="sv-SE" dirty="0" smtClean="0">
                <a:hlinkClick r:id="rId2"/>
              </a:rPr>
              <a:t>Logga </a:t>
            </a:r>
            <a:r>
              <a:rPr lang="sv-SE" dirty="0">
                <a:hlinkClick r:id="rId2"/>
              </a:rPr>
              <a:t>in | </a:t>
            </a:r>
            <a:r>
              <a:rPr lang="sv-SE" dirty="0" err="1">
                <a:hlinkClick r:id="rId2"/>
              </a:rPr>
              <a:t>IdrottOnline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Det handlar om det man gör vid sidan av planen, allt som rör planering eller </a:t>
            </a:r>
            <a:r>
              <a:rPr lang="sv-SE" dirty="0"/>
              <a:t>andra motsvarande </a:t>
            </a:r>
            <a:r>
              <a:rPr lang="sv-SE" dirty="0" smtClean="0"/>
              <a:t>aktiviteter, vilket man kan få aktivitetspengar för. Dock kan man inte ta ut det kontant utan man kommer med förslag på tillfälle/aktivitet med laget där man gör något tillsammans, sedan tar man kontakt med fotbollssektionen för att nyttja ”sina” timmar/pengar. 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Man rapporterar direkt via laget.se närvaro på vilka som har varit på träningen. Detta kan även göras dagen efter men skapa en rutin för att detta inte glöms bort.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Vill man låna klubblokalen för ev. föräldramöte, </a:t>
            </a:r>
            <a:r>
              <a:rPr lang="sv-SE" dirty="0" err="1" smtClean="0"/>
              <a:t>lagmöte</a:t>
            </a:r>
            <a:r>
              <a:rPr lang="sv-SE" dirty="0" smtClean="0"/>
              <a:t> så skickar man mail till kansliet och skriver datum och tid man vill boka.</a:t>
            </a:r>
          </a:p>
          <a:p>
            <a:pPr>
              <a:lnSpc>
                <a:spcPct val="120000"/>
              </a:lnSpc>
            </a:pPr>
            <a:r>
              <a:rPr lang="sv-SE" dirty="0" smtClean="0"/>
              <a:t>Man kan även logga in på </a:t>
            </a:r>
            <a:r>
              <a:rPr lang="sv-SE" dirty="0" err="1" smtClean="0"/>
              <a:t>Rbok</a:t>
            </a:r>
            <a:r>
              <a:rPr lang="sv-SE" dirty="0" smtClean="0"/>
              <a:t> och se om det är uppbokat redan det datumet man själv tänker.</a:t>
            </a:r>
            <a:br>
              <a:rPr lang="sv-SE" dirty="0" smtClean="0"/>
            </a:br>
            <a:r>
              <a:rPr lang="sv-SE" dirty="0">
                <a:hlinkClick r:id="rId3"/>
              </a:rPr>
              <a:t>Vaggeryds kommun - </a:t>
            </a:r>
            <a:r>
              <a:rPr lang="sv-SE" dirty="0" err="1" smtClean="0">
                <a:hlinkClick r:id="rId3"/>
              </a:rPr>
              <a:t>Rbok</a:t>
            </a:r>
            <a:endParaRPr lang="sv-SE" dirty="0" smtClean="0"/>
          </a:p>
        </p:txBody>
      </p:sp>
      <p:sp>
        <p:nvSpPr>
          <p:cNvPr id="5" name="textruta 4"/>
          <p:cNvSpPr txBox="1"/>
          <p:nvPr/>
        </p:nvSpPr>
        <p:spPr>
          <a:xfrm>
            <a:off x="839788" y="987425"/>
            <a:ext cx="3932237" cy="4308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ADMINISTRATIVT ANSVARIG</a:t>
            </a:r>
            <a:endParaRPr lang="sv-SE" sz="2200" dirty="0"/>
          </a:p>
        </p:txBody>
      </p:sp>
      <p:pic>
        <p:nvPicPr>
          <p:cNvPr id="2050" name="Picture 2" descr="bildbanksillustrationer, clip art samt tecknat material och ikoner med businessman with speech bubble at laptop - administrator des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37" y="728999"/>
            <a:ext cx="5829300" cy="582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8655050" y="2387067"/>
            <a:ext cx="76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Chips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7981263" y="1558033"/>
            <a:ext cx="12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New Body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9039225" y="1005017"/>
            <a:ext cx="1213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Föräldra-</a:t>
            </a:r>
            <a:br>
              <a:rPr lang="sv-SE" dirty="0" smtClean="0"/>
            </a:br>
            <a:r>
              <a:rPr lang="sv-SE" dirty="0" smtClean="0"/>
              <a:t>Möte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9576143" y="2571733"/>
            <a:ext cx="12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SISU</a:t>
            </a:r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8969374" y="3523486"/>
            <a:ext cx="12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Seriespel</a:t>
            </a:r>
            <a:endParaRPr lang="sv-SE" dirty="0"/>
          </a:p>
        </p:txBody>
      </p:sp>
      <p:sp>
        <p:nvSpPr>
          <p:cNvPr id="11" name="textruta 10"/>
          <p:cNvSpPr txBox="1"/>
          <p:nvPr/>
        </p:nvSpPr>
        <p:spPr>
          <a:xfrm>
            <a:off x="9576143" y="1771675"/>
            <a:ext cx="12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Kiosk lista</a:t>
            </a:r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8588031" y="3068699"/>
            <a:ext cx="12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INFO!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623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1418312"/>
            <a:ext cx="3932237" cy="4450676"/>
          </a:xfrm>
        </p:spPr>
        <p:txBody>
          <a:bodyPr>
            <a:normAutofit fontScale="92500" lnSpcReduction="10000"/>
          </a:bodyPr>
          <a:lstStyle/>
          <a:p>
            <a:endParaRPr lang="sv-SE" dirty="0" smtClean="0"/>
          </a:p>
          <a:p>
            <a:r>
              <a:rPr lang="sv-SE" dirty="0" smtClean="0"/>
              <a:t>Två gånger per år är man ansvarig för lagets/klubbens försäljning.</a:t>
            </a:r>
          </a:p>
          <a:p>
            <a:r>
              <a:rPr lang="sv-SE" dirty="0" smtClean="0"/>
              <a:t>Det är en på våren och en hösten. Det kan variera vad man säljer men det vi har idag i klubben är Chips och </a:t>
            </a:r>
            <a:r>
              <a:rPr lang="sv-SE" dirty="0" err="1" smtClean="0"/>
              <a:t>Newbody</a:t>
            </a:r>
            <a:r>
              <a:rPr lang="sv-SE" dirty="0" smtClean="0"/>
              <a:t>.</a:t>
            </a:r>
          </a:p>
          <a:p>
            <a:r>
              <a:rPr lang="sv-SE" dirty="0" smtClean="0"/>
              <a:t>Man deltar i försäljningsmötet som är en gång per säsong.</a:t>
            </a:r>
          </a:p>
          <a:p>
            <a:r>
              <a:rPr lang="sv-SE" dirty="0" smtClean="0"/>
              <a:t>Som försäljningsansvarig är man den som ansvarar att laget har fått information när försäljningen startar och hur man går tillväga.</a:t>
            </a:r>
          </a:p>
          <a:p>
            <a:r>
              <a:rPr lang="sv-SE" dirty="0" smtClean="0"/>
              <a:t>Man är även den personen som har kontakt med Försäljningsansvarig (Anna Westgård) från fotbollssektionen när man har funderingar, frågor eller rapporterar slutförsäljningen.</a:t>
            </a:r>
          </a:p>
          <a:p>
            <a:r>
              <a:rPr lang="sv-SE" dirty="0" smtClean="0"/>
              <a:t>Som försäljningsansvarig ser man till att pengarna från föräldrarna kommer in och sedan överför man till klubben efter att försäljningsperioden är över. 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839788" y="987425"/>
            <a:ext cx="3932237" cy="4308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2200" dirty="0" smtClean="0"/>
              <a:t>FÖRSÄLJNINGSANSVARIG</a:t>
            </a:r>
            <a:endParaRPr lang="sv-SE" sz="2200" dirty="0"/>
          </a:p>
        </p:txBody>
      </p:sp>
      <p:pic>
        <p:nvPicPr>
          <p:cNvPr id="1026" name="Picture 2" descr="Dollar. tecken — stockfoto © maxxyustas #50818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726" y="2097675"/>
            <a:ext cx="3464318" cy="4619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jäna pengar till laget, föreningen eller klassen - Newbody Famil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8342">
            <a:off x="9438294" y="448724"/>
            <a:ext cx="2403836" cy="2403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järe Chips Gräddfil Lök 40g - Chips | Martin &amp; Server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781" y="304265"/>
            <a:ext cx="1916957" cy="281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420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927</Words>
  <Application>Microsoft Office PowerPoint</Application>
  <PresentationFormat>Bredbild</PresentationFormat>
  <Paragraphs>64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Jonsson Sandra</dc:creator>
  <cp:lastModifiedBy>Jonsson Sandra</cp:lastModifiedBy>
  <cp:revision>28</cp:revision>
  <dcterms:created xsi:type="dcterms:W3CDTF">2024-11-21T18:44:19Z</dcterms:created>
  <dcterms:modified xsi:type="dcterms:W3CDTF">2024-11-28T09:25:44Z</dcterms:modified>
</cp:coreProperties>
</file>