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 id="2147483801" r:id="rId2"/>
  </p:sldMasterIdLst>
  <p:notesMasterIdLst>
    <p:notesMasterId r:id="rId19"/>
  </p:notesMasterIdLst>
  <p:sldIdLst>
    <p:sldId id="257" r:id="rId3"/>
    <p:sldId id="258" r:id="rId4"/>
    <p:sldId id="259" r:id="rId5"/>
    <p:sldId id="269" r:id="rId6"/>
    <p:sldId id="256" r:id="rId7"/>
    <p:sldId id="261" r:id="rId8"/>
    <p:sldId id="270" r:id="rId9"/>
    <p:sldId id="265" r:id="rId10"/>
    <p:sldId id="266" r:id="rId11"/>
    <p:sldId id="262" r:id="rId12"/>
    <p:sldId id="268" r:id="rId13"/>
    <p:sldId id="277" r:id="rId14"/>
    <p:sldId id="278" r:id="rId15"/>
    <p:sldId id="263" r:id="rId16"/>
    <p:sldId id="279" r:id="rId17"/>
    <p:sldId id="275"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kael Johansson" initials="MJ" lastIdx="1" clrIdx="0">
    <p:extLst>
      <p:ext uri="{19B8F6BF-5375-455C-9EA6-DF929625EA0E}">
        <p15:presenceInfo xmlns:p15="http://schemas.microsoft.com/office/powerpoint/2012/main" userId="d886a89842d5415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DA3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11" autoAdjust="0"/>
    <p:restoredTop sz="75532" autoAdjust="0"/>
  </p:normalViewPr>
  <p:slideViewPr>
    <p:cSldViewPr snapToGrid="0">
      <p:cViewPr>
        <p:scale>
          <a:sx n="50" d="100"/>
          <a:sy n="50" d="100"/>
        </p:scale>
        <p:origin x="1456" y="88"/>
      </p:cViewPr>
      <p:guideLst/>
    </p:cSldViewPr>
  </p:slideViewPr>
  <p:notesTextViewPr>
    <p:cViewPr>
      <p:scale>
        <a:sx n="300" d="100"/>
        <a:sy n="3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23T15:59:28.352"/>
    </inkml:context>
    <inkml:brush xml:id="br0">
      <inkml:brushProperty name="width" value="0.2" units="cm"/>
      <inkml:brushProperty name="height" value="0.2" units="cm"/>
      <inkml:brushProperty name="color" value="#E1F61E"/>
    </inkml:brush>
  </inkml:definitions>
  <inkml:trace contextRef="#ctx0" brushRef="#br0">1 232 24575,'7'-1'0,"0"0"0,0 0 0,0-1 0,0 1 0,10-6 0,19-3 0,-10 7 0,32-1 0,-43 5 0,-1-2 0,0 0 0,1 0 0,-1-1 0,0-1 0,0-1 0,0 0 0,17-7 0,-16 3 0,-2 0 0,1 1 0,1 0 0,-1 1 0,1 0 0,0 1 0,1 1 0,-1 0 0,22-1 0,-1 4 0,-18 0 0,1 1 0,-1-2 0,23-5 0,83-14 0,-37 8 0,-36 5 0,-26 5 0,31-9 0,58-16 0,-95 23 0,0 0 0,1 1 0,0 1 0,24 0 0,83 4 0,-51 1 0,323-2-1365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23T15:59:29.462"/>
    </inkml:context>
    <inkml:brush xml:id="br0">
      <inkml:brushProperty name="width" value="0.2" units="cm"/>
      <inkml:brushProperty name="height" value="0.2" units="cm"/>
      <inkml:brushProperty name="color" value="#E1F61E"/>
    </inkml:brush>
  </inkml:definitions>
  <inkml:trace contextRef="#ctx0" brushRef="#br0">1 0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23T16:01:38.970"/>
    </inkml:context>
    <inkml:brush xml:id="br0">
      <inkml:brushProperty name="width" value="0.035" units="cm"/>
      <inkml:brushProperty name="height" value="0.035" units="cm"/>
    </inkml:brush>
  </inkml:definitions>
  <inkml:trace contextRef="#ctx0" brushRef="#br0">0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5E5792-543E-4A03-9D55-747797E72F7E}" type="datetimeFigureOut">
              <a:rPr lang="sv-SE" smtClean="0"/>
              <a:t>2026-04-16</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A8624E-025D-47EB-AAE2-4163E9A16137}" type="slidenum">
              <a:rPr lang="sv-SE" smtClean="0"/>
              <a:t>‹#›</a:t>
            </a:fld>
            <a:endParaRPr lang="sv-SE"/>
          </a:p>
        </p:txBody>
      </p:sp>
    </p:spTree>
    <p:extLst>
      <p:ext uri="{BB962C8B-B14F-4D97-AF65-F5344CB8AC3E}">
        <p14:creationId xmlns:p14="http://schemas.microsoft.com/office/powerpoint/2010/main" val="342311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EA8624E-025D-47EB-AAE2-4163E9A16137}" type="slidenum">
              <a:rPr lang="sv-SE" smtClean="0"/>
              <a:t>5</a:t>
            </a:fld>
            <a:endParaRPr lang="sv-SE"/>
          </a:p>
        </p:txBody>
      </p:sp>
    </p:spTree>
    <p:extLst>
      <p:ext uri="{BB962C8B-B14F-4D97-AF65-F5344CB8AC3E}">
        <p14:creationId xmlns:p14="http://schemas.microsoft.com/office/powerpoint/2010/main" val="3102850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EA8624E-025D-47EB-AAE2-4163E9A16137}" type="slidenum">
              <a:rPr lang="sv-SE" smtClean="0"/>
              <a:t>12</a:t>
            </a:fld>
            <a:endParaRPr lang="sv-SE"/>
          </a:p>
        </p:txBody>
      </p:sp>
    </p:spTree>
    <p:extLst>
      <p:ext uri="{BB962C8B-B14F-4D97-AF65-F5344CB8AC3E}">
        <p14:creationId xmlns:p14="http://schemas.microsoft.com/office/powerpoint/2010/main" val="1437173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EA8624E-025D-47EB-AAE2-4163E9A16137}" type="slidenum">
              <a:rPr lang="sv-SE" smtClean="0"/>
              <a:t>13</a:t>
            </a:fld>
            <a:endParaRPr lang="sv-SE"/>
          </a:p>
        </p:txBody>
      </p:sp>
    </p:spTree>
    <p:extLst>
      <p:ext uri="{BB962C8B-B14F-4D97-AF65-F5344CB8AC3E}">
        <p14:creationId xmlns:p14="http://schemas.microsoft.com/office/powerpoint/2010/main" val="1876884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190E052-E209-9EDA-A228-48A1966C834A}"/>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04E0D4AD-292C-46CC-E1CB-66427F743C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E9E4CD01-BE03-85C8-B928-AC6D56AFBC33}"/>
              </a:ext>
            </a:extLst>
          </p:cNvPr>
          <p:cNvSpPr>
            <a:spLocks noGrp="1"/>
          </p:cNvSpPr>
          <p:nvPr>
            <p:ph type="dt" sz="half" idx="10"/>
          </p:nvPr>
        </p:nvSpPr>
        <p:spPr/>
        <p:txBody>
          <a:bodyPr/>
          <a:lstStyle/>
          <a:p>
            <a:fld id="{C5F959D7-3A80-454D-9588-DB1C303D11EC}" type="datetimeFigureOut">
              <a:rPr lang="sv-SE" smtClean="0"/>
              <a:t>2026-04-16</a:t>
            </a:fld>
            <a:endParaRPr lang="sv-SE"/>
          </a:p>
        </p:txBody>
      </p:sp>
      <p:sp>
        <p:nvSpPr>
          <p:cNvPr id="5" name="Platshållare för sidfot 4">
            <a:extLst>
              <a:ext uri="{FF2B5EF4-FFF2-40B4-BE49-F238E27FC236}">
                <a16:creationId xmlns:a16="http://schemas.microsoft.com/office/drawing/2014/main" id="{BCA7E49E-EE01-DD29-5FE1-520E632A3DC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CB17F93-89AE-0632-7545-70CC1A359B45}"/>
              </a:ext>
            </a:extLst>
          </p:cNvPr>
          <p:cNvSpPr>
            <a:spLocks noGrp="1"/>
          </p:cNvSpPr>
          <p:nvPr>
            <p:ph type="sldNum" sz="quarter" idx="12"/>
          </p:nvPr>
        </p:nvSpPr>
        <p:spPr/>
        <p:txBody>
          <a:bodyPr/>
          <a:lstStyle/>
          <a:p>
            <a:fld id="{D4C2A755-4EF3-447E-994B-11F1BB79FCF2}" type="slidenum">
              <a:rPr lang="sv-SE" smtClean="0"/>
              <a:t>‹#›</a:t>
            </a:fld>
            <a:endParaRPr lang="sv-SE"/>
          </a:p>
        </p:txBody>
      </p:sp>
    </p:spTree>
    <p:extLst>
      <p:ext uri="{BB962C8B-B14F-4D97-AF65-F5344CB8AC3E}">
        <p14:creationId xmlns:p14="http://schemas.microsoft.com/office/powerpoint/2010/main" val="956543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388FC44-FC7B-426A-4E46-102D19E6FEB3}"/>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B2CD7651-B6CD-47B8-F058-E4EE82651733}"/>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1A11860-9D1C-10F4-456A-DA255E5EE53C}"/>
              </a:ext>
            </a:extLst>
          </p:cNvPr>
          <p:cNvSpPr>
            <a:spLocks noGrp="1"/>
          </p:cNvSpPr>
          <p:nvPr>
            <p:ph type="dt" sz="half" idx="10"/>
          </p:nvPr>
        </p:nvSpPr>
        <p:spPr/>
        <p:txBody>
          <a:bodyPr/>
          <a:lstStyle/>
          <a:p>
            <a:fld id="{C5F959D7-3A80-454D-9588-DB1C303D11EC}" type="datetimeFigureOut">
              <a:rPr lang="sv-SE" smtClean="0"/>
              <a:t>2026-04-16</a:t>
            </a:fld>
            <a:endParaRPr lang="sv-SE"/>
          </a:p>
        </p:txBody>
      </p:sp>
      <p:sp>
        <p:nvSpPr>
          <p:cNvPr id="5" name="Platshållare för sidfot 4">
            <a:extLst>
              <a:ext uri="{FF2B5EF4-FFF2-40B4-BE49-F238E27FC236}">
                <a16:creationId xmlns:a16="http://schemas.microsoft.com/office/drawing/2014/main" id="{5612F3C5-F240-779D-207F-3646914C457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F6D4DA2-C433-2841-DB02-60CD742ECBB7}"/>
              </a:ext>
            </a:extLst>
          </p:cNvPr>
          <p:cNvSpPr>
            <a:spLocks noGrp="1"/>
          </p:cNvSpPr>
          <p:nvPr>
            <p:ph type="sldNum" sz="quarter" idx="12"/>
          </p:nvPr>
        </p:nvSpPr>
        <p:spPr/>
        <p:txBody>
          <a:bodyPr/>
          <a:lstStyle/>
          <a:p>
            <a:fld id="{D4C2A755-4EF3-447E-994B-11F1BB79FCF2}" type="slidenum">
              <a:rPr lang="sv-SE" smtClean="0"/>
              <a:t>‹#›</a:t>
            </a:fld>
            <a:endParaRPr lang="sv-SE"/>
          </a:p>
        </p:txBody>
      </p:sp>
    </p:spTree>
    <p:extLst>
      <p:ext uri="{BB962C8B-B14F-4D97-AF65-F5344CB8AC3E}">
        <p14:creationId xmlns:p14="http://schemas.microsoft.com/office/powerpoint/2010/main" val="4142865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B804A668-3280-8E9A-41AA-63DD753F4346}"/>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83827EBB-2B75-489D-8700-3796D7A8DE69}"/>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18C75C6-F438-2542-32A2-4E78A44D9245}"/>
              </a:ext>
            </a:extLst>
          </p:cNvPr>
          <p:cNvSpPr>
            <a:spLocks noGrp="1"/>
          </p:cNvSpPr>
          <p:nvPr>
            <p:ph type="dt" sz="half" idx="10"/>
          </p:nvPr>
        </p:nvSpPr>
        <p:spPr/>
        <p:txBody>
          <a:bodyPr/>
          <a:lstStyle/>
          <a:p>
            <a:fld id="{C5F959D7-3A80-454D-9588-DB1C303D11EC}" type="datetimeFigureOut">
              <a:rPr lang="sv-SE" smtClean="0"/>
              <a:t>2026-04-16</a:t>
            </a:fld>
            <a:endParaRPr lang="sv-SE"/>
          </a:p>
        </p:txBody>
      </p:sp>
      <p:sp>
        <p:nvSpPr>
          <p:cNvPr id="5" name="Platshållare för sidfot 4">
            <a:extLst>
              <a:ext uri="{FF2B5EF4-FFF2-40B4-BE49-F238E27FC236}">
                <a16:creationId xmlns:a16="http://schemas.microsoft.com/office/drawing/2014/main" id="{B43892D5-AFBA-6F81-F3EC-A39CEE87A2B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31A1253-0854-2149-6CD7-F5A4B420DB80}"/>
              </a:ext>
            </a:extLst>
          </p:cNvPr>
          <p:cNvSpPr>
            <a:spLocks noGrp="1"/>
          </p:cNvSpPr>
          <p:nvPr>
            <p:ph type="sldNum" sz="quarter" idx="12"/>
          </p:nvPr>
        </p:nvSpPr>
        <p:spPr/>
        <p:txBody>
          <a:bodyPr/>
          <a:lstStyle/>
          <a:p>
            <a:fld id="{D4C2A755-4EF3-447E-994B-11F1BB79FCF2}" type="slidenum">
              <a:rPr lang="sv-SE" smtClean="0"/>
              <a:t>‹#›</a:t>
            </a:fld>
            <a:endParaRPr lang="sv-SE"/>
          </a:p>
        </p:txBody>
      </p:sp>
    </p:spTree>
    <p:extLst>
      <p:ext uri="{BB962C8B-B14F-4D97-AF65-F5344CB8AC3E}">
        <p14:creationId xmlns:p14="http://schemas.microsoft.com/office/powerpoint/2010/main" val="2720886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sv-SE"/>
              <a:t>Klicka här för att ändra mall för rubrikformat</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971665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366061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sv-SE"/>
              <a:t>Klicka här för att ändra mall för rubrikformat</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B61BEF0D-F0BB-DE4B-95CE-6DB70DBA9567}" type="datetimeFigureOut">
              <a:rPr lang="en-US" smtClean="0"/>
              <a:pPr/>
              <a:t>4/16/2026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998299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4/16/2026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309768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sv-SE"/>
              <a:t>Klicka här för att ändra mall för rubrikformat</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4/16/2026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503208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4/16/2026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322534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4/16/2026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804523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sv-SE"/>
              <a:t>Klicka här för att ändra mall för rubrikformat</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B61BEF0D-F0BB-DE4B-95CE-6DB70DBA9567}" type="datetimeFigureOut">
              <a:rPr lang="en-US" smtClean="0"/>
              <a:pPr/>
              <a:t>4/16/2026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58831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39B74C5-A4E3-EC1E-7E54-90623172F497}"/>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335BA5FE-E5E7-7511-0077-A4B59EAD538C}"/>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4CA3636-F7CD-0D9D-8DA5-FB8BC092ECF7}"/>
              </a:ext>
            </a:extLst>
          </p:cNvPr>
          <p:cNvSpPr>
            <a:spLocks noGrp="1"/>
          </p:cNvSpPr>
          <p:nvPr>
            <p:ph type="dt" sz="half" idx="10"/>
          </p:nvPr>
        </p:nvSpPr>
        <p:spPr/>
        <p:txBody>
          <a:bodyPr/>
          <a:lstStyle/>
          <a:p>
            <a:fld id="{C5F959D7-3A80-454D-9588-DB1C303D11EC}" type="datetimeFigureOut">
              <a:rPr lang="sv-SE" smtClean="0"/>
              <a:t>2026-04-16</a:t>
            </a:fld>
            <a:endParaRPr lang="sv-SE"/>
          </a:p>
        </p:txBody>
      </p:sp>
      <p:sp>
        <p:nvSpPr>
          <p:cNvPr id="5" name="Platshållare för sidfot 4">
            <a:extLst>
              <a:ext uri="{FF2B5EF4-FFF2-40B4-BE49-F238E27FC236}">
                <a16:creationId xmlns:a16="http://schemas.microsoft.com/office/drawing/2014/main" id="{849E81A1-5DC7-D77F-69C4-5E7EE8BCB66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9C575E8-EB69-F62C-79FD-50A28556AAA9}"/>
              </a:ext>
            </a:extLst>
          </p:cNvPr>
          <p:cNvSpPr>
            <a:spLocks noGrp="1"/>
          </p:cNvSpPr>
          <p:nvPr>
            <p:ph type="sldNum" sz="quarter" idx="12"/>
          </p:nvPr>
        </p:nvSpPr>
        <p:spPr/>
        <p:txBody>
          <a:bodyPr/>
          <a:lstStyle/>
          <a:p>
            <a:fld id="{D4C2A755-4EF3-447E-994B-11F1BB79FCF2}" type="slidenum">
              <a:rPr lang="sv-SE" smtClean="0"/>
              <a:t>‹#›</a:t>
            </a:fld>
            <a:endParaRPr lang="sv-SE"/>
          </a:p>
        </p:txBody>
      </p:sp>
    </p:spTree>
    <p:extLst>
      <p:ext uri="{BB962C8B-B14F-4D97-AF65-F5344CB8AC3E}">
        <p14:creationId xmlns:p14="http://schemas.microsoft.com/office/powerpoint/2010/main" val="37220911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B61BEF0D-F0BB-DE4B-95CE-6DB70DBA9567}" type="datetimeFigureOut">
              <a:rPr lang="en-US" smtClean="0"/>
              <a:pPr/>
              <a:t>4/16/2026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207449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abild med bildtext">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C5F959D7-3A80-454D-9588-DB1C303D11EC}" type="datetimeFigureOut">
              <a:rPr lang="sv-SE" smtClean="0"/>
              <a:t>2026-04-16</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D4C2A755-4EF3-447E-994B-11F1BB79FCF2}" type="slidenum">
              <a:rPr lang="sv-SE" smtClean="0"/>
              <a:t>‹#›</a:t>
            </a:fld>
            <a:endParaRPr lang="sv-SE"/>
          </a:p>
        </p:txBody>
      </p:sp>
    </p:spTree>
    <p:extLst>
      <p:ext uri="{BB962C8B-B14F-4D97-AF65-F5344CB8AC3E}">
        <p14:creationId xmlns:p14="http://schemas.microsoft.com/office/powerpoint/2010/main" val="8426954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el och bildtext">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sv-SE"/>
              <a:t>Klicka här för att ändra mall för rubrikformat</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C5F959D7-3A80-454D-9588-DB1C303D11EC}" type="datetimeFigureOut">
              <a:rPr lang="sv-SE" smtClean="0"/>
              <a:t>2026-04-16</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D4C2A755-4EF3-447E-994B-11F1BB79FCF2}" type="slidenum">
              <a:rPr lang="sv-SE" smtClean="0"/>
              <a:t>‹#›</a:t>
            </a:fld>
            <a:endParaRPr lang="sv-SE"/>
          </a:p>
        </p:txBody>
      </p:sp>
    </p:spTree>
    <p:extLst>
      <p:ext uri="{BB962C8B-B14F-4D97-AF65-F5344CB8AC3E}">
        <p14:creationId xmlns:p14="http://schemas.microsoft.com/office/powerpoint/2010/main" val="1317033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itat med beskrivning">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sv-SE"/>
              <a:t>Klicka här för att ändra mall för rubrikformat</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C5F959D7-3A80-454D-9588-DB1C303D11EC}" type="datetimeFigureOut">
              <a:rPr lang="sv-SE" smtClean="0"/>
              <a:t>2026-04-16</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D4C2A755-4EF3-447E-994B-11F1BB79FCF2}" type="slidenum">
              <a:rPr lang="sv-SE" smtClean="0"/>
              <a:t>‹#›</a:t>
            </a:fld>
            <a:endParaRPr lang="sv-SE"/>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0666538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nkort">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sv-SE"/>
              <a:t>Klicka här för att ändra mall för rubrikformat</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C5F959D7-3A80-454D-9588-DB1C303D11EC}" type="datetimeFigureOut">
              <a:rPr lang="sv-SE" smtClean="0"/>
              <a:t>2026-04-16</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D4C2A755-4EF3-447E-994B-11F1BB79FCF2}" type="slidenum">
              <a:rPr lang="sv-SE" smtClean="0"/>
              <a:t>‹#›</a:t>
            </a:fld>
            <a:endParaRPr lang="sv-SE"/>
          </a:p>
        </p:txBody>
      </p:sp>
    </p:spTree>
    <p:extLst>
      <p:ext uri="{BB962C8B-B14F-4D97-AF65-F5344CB8AC3E}">
        <p14:creationId xmlns:p14="http://schemas.microsoft.com/office/powerpoint/2010/main" val="2497141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kolumner">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sv-SE"/>
              <a:t>Klicka här för att ändra mall för rubrikformat</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3" name="Date Placeholder 2"/>
          <p:cNvSpPr>
            <a:spLocks noGrp="1"/>
          </p:cNvSpPr>
          <p:nvPr>
            <p:ph type="dt" sz="half" idx="10"/>
          </p:nvPr>
        </p:nvSpPr>
        <p:spPr/>
        <p:txBody>
          <a:bodyPr/>
          <a:lstStyle/>
          <a:p>
            <a:fld id="{C5F959D7-3A80-454D-9588-DB1C303D11EC}" type="datetimeFigureOut">
              <a:rPr lang="sv-SE" smtClean="0"/>
              <a:t>2026-04-16</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D4C2A755-4EF3-447E-994B-11F1BB79FCF2}" type="slidenum">
              <a:rPr lang="sv-SE" smtClean="0"/>
              <a:t>‹#›</a:t>
            </a:fld>
            <a:endParaRPr lang="sv-SE"/>
          </a:p>
        </p:txBody>
      </p:sp>
    </p:spTree>
    <p:extLst>
      <p:ext uri="{BB962C8B-B14F-4D97-AF65-F5344CB8AC3E}">
        <p14:creationId xmlns:p14="http://schemas.microsoft.com/office/powerpoint/2010/main" val="13103383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bildkolumner">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sv-SE"/>
              <a:t>Klicka här för att ändra mall för rubrikformat</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3" name="Date Placeholder 2"/>
          <p:cNvSpPr>
            <a:spLocks noGrp="1"/>
          </p:cNvSpPr>
          <p:nvPr>
            <p:ph type="dt" sz="half" idx="10"/>
          </p:nvPr>
        </p:nvSpPr>
        <p:spPr/>
        <p:txBody>
          <a:bodyPr/>
          <a:lstStyle/>
          <a:p>
            <a:fld id="{C5F959D7-3A80-454D-9588-DB1C303D11EC}" type="datetimeFigureOut">
              <a:rPr lang="sv-SE" smtClean="0"/>
              <a:t>2026-04-16</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D4C2A755-4EF3-447E-994B-11F1BB79FCF2}" type="slidenum">
              <a:rPr lang="sv-SE" smtClean="0"/>
              <a:t>‹#›</a:t>
            </a:fld>
            <a:endParaRPr lang="sv-SE"/>
          </a:p>
        </p:txBody>
      </p:sp>
    </p:spTree>
    <p:extLst>
      <p:ext uri="{BB962C8B-B14F-4D97-AF65-F5344CB8AC3E}">
        <p14:creationId xmlns:p14="http://schemas.microsoft.com/office/powerpoint/2010/main" val="23741922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ancho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942813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69356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00A404-221C-1FEE-A86F-F34B0B0B2715}"/>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ECB19D70-E995-382C-403C-66C14A911B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78038F45-C8F3-E7A0-A4A6-A419790D643C}"/>
              </a:ext>
            </a:extLst>
          </p:cNvPr>
          <p:cNvSpPr>
            <a:spLocks noGrp="1"/>
          </p:cNvSpPr>
          <p:nvPr>
            <p:ph type="dt" sz="half" idx="10"/>
          </p:nvPr>
        </p:nvSpPr>
        <p:spPr/>
        <p:txBody>
          <a:bodyPr/>
          <a:lstStyle/>
          <a:p>
            <a:fld id="{C5F959D7-3A80-454D-9588-DB1C303D11EC}" type="datetimeFigureOut">
              <a:rPr lang="sv-SE" smtClean="0"/>
              <a:t>2026-04-16</a:t>
            </a:fld>
            <a:endParaRPr lang="sv-SE"/>
          </a:p>
        </p:txBody>
      </p:sp>
      <p:sp>
        <p:nvSpPr>
          <p:cNvPr id="5" name="Platshållare för sidfot 4">
            <a:extLst>
              <a:ext uri="{FF2B5EF4-FFF2-40B4-BE49-F238E27FC236}">
                <a16:creationId xmlns:a16="http://schemas.microsoft.com/office/drawing/2014/main" id="{4BE3F361-0DFE-EB47-01DE-FCF470FDD16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2969BDA-70D3-FFAB-93F7-3A0E315C2876}"/>
              </a:ext>
            </a:extLst>
          </p:cNvPr>
          <p:cNvSpPr>
            <a:spLocks noGrp="1"/>
          </p:cNvSpPr>
          <p:nvPr>
            <p:ph type="sldNum" sz="quarter" idx="12"/>
          </p:nvPr>
        </p:nvSpPr>
        <p:spPr/>
        <p:txBody>
          <a:bodyPr/>
          <a:lstStyle/>
          <a:p>
            <a:fld id="{D4C2A755-4EF3-447E-994B-11F1BB79FCF2}" type="slidenum">
              <a:rPr lang="sv-SE" smtClean="0"/>
              <a:t>‹#›</a:t>
            </a:fld>
            <a:endParaRPr lang="sv-SE"/>
          </a:p>
        </p:txBody>
      </p:sp>
    </p:spTree>
    <p:extLst>
      <p:ext uri="{BB962C8B-B14F-4D97-AF65-F5344CB8AC3E}">
        <p14:creationId xmlns:p14="http://schemas.microsoft.com/office/powerpoint/2010/main" val="383462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E0EA16-9BA4-8770-00A8-57FDA7690275}"/>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D8163297-FD25-CB5C-A279-854B88625C4A}"/>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BB258B53-514B-A78A-00F5-09889FB942A5}"/>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65A4C4FE-CD81-0347-9D86-9D483D175310}"/>
              </a:ext>
            </a:extLst>
          </p:cNvPr>
          <p:cNvSpPr>
            <a:spLocks noGrp="1"/>
          </p:cNvSpPr>
          <p:nvPr>
            <p:ph type="dt" sz="half" idx="10"/>
          </p:nvPr>
        </p:nvSpPr>
        <p:spPr/>
        <p:txBody>
          <a:bodyPr/>
          <a:lstStyle/>
          <a:p>
            <a:fld id="{C5F959D7-3A80-454D-9588-DB1C303D11EC}" type="datetimeFigureOut">
              <a:rPr lang="sv-SE" smtClean="0"/>
              <a:t>2026-04-16</a:t>
            </a:fld>
            <a:endParaRPr lang="sv-SE"/>
          </a:p>
        </p:txBody>
      </p:sp>
      <p:sp>
        <p:nvSpPr>
          <p:cNvPr id="6" name="Platshållare för sidfot 5">
            <a:extLst>
              <a:ext uri="{FF2B5EF4-FFF2-40B4-BE49-F238E27FC236}">
                <a16:creationId xmlns:a16="http://schemas.microsoft.com/office/drawing/2014/main" id="{E78F2A9C-ECBB-F93A-1132-63A368DECCA2}"/>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B479A61C-A400-7806-FBEF-C65514567B5F}"/>
              </a:ext>
            </a:extLst>
          </p:cNvPr>
          <p:cNvSpPr>
            <a:spLocks noGrp="1"/>
          </p:cNvSpPr>
          <p:nvPr>
            <p:ph type="sldNum" sz="quarter" idx="12"/>
          </p:nvPr>
        </p:nvSpPr>
        <p:spPr/>
        <p:txBody>
          <a:bodyPr/>
          <a:lstStyle/>
          <a:p>
            <a:fld id="{D4C2A755-4EF3-447E-994B-11F1BB79FCF2}" type="slidenum">
              <a:rPr lang="sv-SE" smtClean="0"/>
              <a:t>‹#›</a:t>
            </a:fld>
            <a:endParaRPr lang="sv-SE"/>
          </a:p>
        </p:txBody>
      </p:sp>
    </p:spTree>
    <p:extLst>
      <p:ext uri="{BB962C8B-B14F-4D97-AF65-F5344CB8AC3E}">
        <p14:creationId xmlns:p14="http://schemas.microsoft.com/office/powerpoint/2010/main" val="3973466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577D6F-A1F8-FE06-3F53-DEF8D1B3A8B1}"/>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E15489C-9B83-A759-ADA7-B1008E87BF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B51F69FF-82EC-C05E-0450-C031E366E6EC}"/>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CA51A882-04A5-DC45-44F9-48264E4AE1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B5D2A4F0-D002-406D-6383-4D548246A95A}"/>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9EFD12C2-C2DA-93B5-511F-F6E126FE34F8}"/>
              </a:ext>
            </a:extLst>
          </p:cNvPr>
          <p:cNvSpPr>
            <a:spLocks noGrp="1"/>
          </p:cNvSpPr>
          <p:nvPr>
            <p:ph type="dt" sz="half" idx="10"/>
          </p:nvPr>
        </p:nvSpPr>
        <p:spPr/>
        <p:txBody>
          <a:bodyPr/>
          <a:lstStyle/>
          <a:p>
            <a:fld id="{C5F959D7-3A80-454D-9588-DB1C303D11EC}" type="datetimeFigureOut">
              <a:rPr lang="sv-SE" smtClean="0"/>
              <a:t>2026-04-16</a:t>
            </a:fld>
            <a:endParaRPr lang="sv-SE"/>
          </a:p>
        </p:txBody>
      </p:sp>
      <p:sp>
        <p:nvSpPr>
          <p:cNvPr id="8" name="Platshållare för sidfot 7">
            <a:extLst>
              <a:ext uri="{FF2B5EF4-FFF2-40B4-BE49-F238E27FC236}">
                <a16:creationId xmlns:a16="http://schemas.microsoft.com/office/drawing/2014/main" id="{D8351997-B5B1-0C7B-8351-A20F20CF0472}"/>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6817C782-21CC-753C-B273-5A67CC781426}"/>
              </a:ext>
            </a:extLst>
          </p:cNvPr>
          <p:cNvSpPr>
            <a:spLocks noGrp="1"/>
          </p:cNvSpPr>
          <p:nvPr>
            <p:ph type="sldNum" sz="quarter" idx="12"/>
          </p:nvPr>
        </p:nvSpPr>
        <p:spPr/>
        <p:txBody>
          <a:bodyPr/>
          <a:lstStyle/>
          <a:p>
            <a:fld id="{D4C2A755-4EF3-447E-994B-11F1BB79FCF2}" type="slidenum">
              <a:rPr lang="sv-SE" smtClean="0"/>
              <a:t>‹#›</a:t>
            </a:fld>
            <a:endParaRPr lang="sv-SE"/>
          </a:p>
        </p:txBody>
      </p:sp>
    </p:spTree>
    <p:extLst>
      <p:ext uri="{BB962C8B-B14F-4D97-AF65-F5344CB8AC3E}">
        <p14:creationId xmlns:p14="http://schemas.microsoft.com/office/powerpoint/2010/main" val="1422475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B719985-C8AC-5FB1-65EC-946018F375AE}"/>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B68B726A-72B4-55C5-EBEC-F29EBBA0F9EE}"/>
              </a:ext>
            </a:extLst>
          </p:cNvPr>
          <p:cNvSpPr>
            <a:spLocks noGrp="1"/>
          </p:cNvSpPr>
          <p:nvPr>
            <p:ph type="dt" sz="half" idx="10"/>
          </p:nvPr>
        </p:nvSpPr>
        <p:spPr/>
        <p:txBody>
          <a:bodyPr/>
          <a:lstStyle/>
          <a:p>
            <a:fld id="{C5F959D7-3A80-454D-9588-DB1C303D11EC}" type="datetimeFigureOut">
              <a:rPr lang="sv-SE" smtClean="0"/>
              <a:t>2026-04-16</a:t>
            </a:fld>
            <a:endParaRPr lang="sv-SE"/>
          </a:p>
        </p:txBody>
      </p:sp>
      <p:sp>
        <p:nvSpPr>
          <p:cNvPr id="4" name="Platshållare för sidfot 3">
            <a:extLst>
              <a:ext uri="{FF2B5EF4-FFF2-40B4-BE49-F238E27FC236}">
                <a16:creationId xmlns:a16="http://schemas.microsoft.com/office/drawing/2014/main" id="{B95C9F1A-0F0F-E820-4904-D5E5C44B95B6}"/>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0A0CA88C-6866-DF95-7141-6B53D036B8B2}"/>
              </a:ext>
            </a:extLst>
          </p:cNvPr>
          <p:cNvSpPr>
            <a:spLocks noGrp="1"/>
          </p:cNvSpPr>
          <p:nvPr>
            <p:ph type="sldNum" sz="quarter" idx="12"/>
          </p:nvPr>
        </p:nvSpPr>
        <p:spPr/>
        <p:txBody>
          <a:bodyPr/>
          <a:lstStyle/>
          <a:p>
            <a:fld id="{D4C2A755-4EF3-447E-994B-11F1BB79FCF2}" type="slidenum">
              <a:rPr lang="sv-SE" smtClean="0"/>
              <a:t>‹#›</a:t>
            </a:fld>
            <a:endParaRPr lang="sv-SE"/>
          </a:p>
        </p:txBody>
      </p:sp>
    </p:spTree>
    <p:extLst>
      <p:ext uri="{BB962C8B-B14F-4D97-AF65-F5344CB8AC3E}">
        <p14:creationId xmlns:p14="http://schemas.microsoft.com/office/powerpoint/2010/main" val="1387670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01222ED0-9B99-3C9E-D91B-E6DF9670CA7F}"/>
              </a:ext>
            </a:extLst>
          </p:cNvPr>
          <p:cNvSpPr>
            <a:spLocks noGrp="1"/>
          </p:cNvSpPr>
          <p:nvPr>
            <p:ph type="dt" sz="half" idx="10"/>
          </p:nvPr>
        </p:nvSpPr>
        <p:spPr/>
        <p:txBody>
          <a:bodyPr/>
          <a:lstStyle/>
          <a:p>
            <a:fld id="{C5F959D7-3A80-454D-9588-DB1C303D11EC}" type="datetimeFigureOut">
              <a:rPr lang="sv-SE" smtClean="0"/>
              <a:t>2026-04-16</a:t>
            </a:fld>
            <a:endParaRPr lang="sv-SE"/>
          </a:p>
        </p:txBody>
      </p:sp>
      <p:sp>
        <p:nvSpPr>
          <p:cNvPr id="3" name="Platshållare för sidfot 2">
            <a:extLst>
              <a:ext uri="{FF2B5EF4-FFF2-40B4-BE49-F238E27FC236}">
                <a16:creationId xmlns:a16="http://schemas.microsoft.com/office/drawing/2014/main" id="{C051DDE3-2691-70D1-53FA-E34A880E9F87}"/>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8A839B60-F300-ABED-022D-52AFD3C87E0A}"/>
              </a:ext>
            </a:extLst>
          </p:cNvPr>
          <p:cNvSpPr>
            <a:spLocks noGrp="1"/>
          </p:cNvSpPr>
          <p:nvPr>
            <p:ph type="sldNum" sz="quarter" idx="12"/>
          </p:nvPr>
        </p:nvSpPr>
        <p:spPr/>
        <p:txBody>
          <a:bodyPr/>
          <a:lstStyle/>
          <a:p>
            <a:fld id="{D4C2A755-4EF3-447E-994B-11F1BB79FCF2}" type="slidenum">
              <a:rPr lang="sv-SE" smtClean="0"/>
              <a:t>‹#›</a:t>
            </a:fld>
            <a:endParaRPr lang="sv-SE"/>
          </a:p>
        </p:txBody>
      </p:sp>
    </p:spTree>
    <p:extLst>
      <p:ext uri="{BB962C8B-B14F-4D97-AF65-F5344CB8AC3E}">
        <p14:creationId xmlns:p14="http://schemas.microsoft.com/office/powerpoint/2010/main" val="2458211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F25291-ECD0-E926-023B-F6020FC96BE8}"/>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B1038AC-0F2F-9D9E-C6BE-BAA4533BEF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0F99B6FD-78A2-A438-9CAD-A90DAE2471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90058918-6A64-FD1B-81F5-DF8B350E3915}"/>
              </a:ext>
            </a:extLst>
          </p:cNvPr>
          <p:cNvSpPr>
            <a:spLocks noGrp="1"/>
          </p:cNvSpPr>
          <p:nvPr>
            <p:ph type="dt" sz="half" idx="10"/>
          </p:nvPr>
        </p:nvSpPr>
        <p:spPr/>
        <p:txBody>
          <a:bodyPr/>
          <a:lstStyle/>
          <a:p>
            <a:fld id="{C5F959D7-3A80-454D-9588-DB1C303D11EC}" type="datetimeFigureOut">
              <a:rPr lang="sv-SE" smtClean="0"/>
              <a:t>2026-04-16</a:t>
            </a:fld>
            <a:endParaRPr lang="sv-SE"/>
          </a:p>
        </p:txBody>
      </p:sp>
      <p:sp>
        <p:nvSpPr>
          <p:cNvPr id="6" name="Platshållare för sidfot 5">
            <a:extLst>
              <a:ext uri="{FF2B5EF4-FFF2-40B4-BE49-F238E27FC236}">
                <a16:creationId xmlns:a16="http://schemas.microsoft.com/office/drawing/2014/main" id="{B8CF5F12-3150-9B05-BA9B-DF78CDAF4D69}"/>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641F677D-78CC-06C5-596F-BABFBBC6AFC4}"/>
              </a:ext>
            </a:extLst>
          </p:cNvPr>
          <p:cNvSpPr>
            <a:spLocks noGrp="1"/>
          </p:cNvSpPr>
          <p:nvPr>
            <p:ph type="sldNum" sz="quarter" idx="12"/>
          </p:nvPr>
        </p:nvSpPr>
        <p:spPr/>
        <p:txBody>
          <a:bodyPr/>
          <a:lstStyle/>
          <a:p>
            <a:fld id="{D4C2A755-4EF3-447E-994B-11F1BB79FCF2}" type="slidenum">
              <a:rPr lang="sv-SE" smtClean="0"/>
              <a:t>‹#›</a:t>
            </a:fld>
            <a:endParaRPr lang="sv-SE"/>
          </a:p>
        </p:txBody>
      </p:sp>
    </p:spTree>
    <p:extLst>
      <p:ext uri="{BB962C8B-B14F-4D97-AF65-F5344CB8AC3E}">
        <p14:creationId xmlns:p14="http://schemas.microsoft.com/office/powerpoint/2010/main" val="2243734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C8A1ED-6184-02C1-7CA2-4CDCAFCB357D}"/>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FAE39B89-1668-BA61-E989-323F32459E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9D2AF07A-96F4-7299-9845-E96CDBBDE7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F297C064-8923-289D-5CA9-4FCB3F180B5C}"/>
              </a:ext>
            </a:extLst>
          </p:cNvPr>
          <p:cNvSpPr>
            <a:spLocks noGrp="1"/>
          </p:cNvSpPr>
          <p:nvPr>
            <p:ph type="dt" sz="half" idx="10"/>
          </p:nvPr>
        </p:nvSpPr>
        <p:spPr/>
        <p:txBody>
          <a:bodyPr/>
          <a:lstStyle/>
          <a:p>
            <a:fld id="{C5F959D7-3A80-454D-9588-DB1C303D11EC}" type="datetimeFigureOut">
              <a:rPr lang="sv-SE" smtClean="0"/>
              <a:t>2026-04-16</a:t>
            </a:fld>
            <a:endParaRPr lang="sv-SE"/>
          </a:p>
        </p:txBody>
      </p:sp>
      <p:sp>
        <p:nvSpPr>
          <p:cNvPr id="6" name="Platshållare för sidfot 5">
            <a:extLst>
              <a:ext uri="{FF2B5EF4-FFF2-40B4-BE49-F238E27FC236}">
                <a16:creationId xmlns:a16="http://schemas.microsoft.com/office/drawing/2014/main" id="{33921A7F-A51A-A516-4DCA-E280913788FF}"/>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FED6B4C5-CA2B-18E3-F66F-8AE7E1CAFE2C}"/>
              </a:ext>
            </a:extLst>
          </p:cNvPr>
          <p:cNvSpPr>
            <a:spLocks noGrp="1"/>
          </p:cNvSpPr>
          <p:nvPr>
            <p:ph type="sldNum" sz="quarter" idx="12"/>
          </p:nvPr>
        </p:nvSpPr>
        <p:spPr/>
        <p:txBody>
          <a:bodyPr/>
          <a:lstStyle/>
          <a:p>
            <a:fld id="{D4C2A755-4EF3-447E-994B-11F1BB79FCF2}" type="slidenum">
              <a:rPr lang="sv-SE" smtClean="0"/>
              <a:t>‹#›</a:t>
            </a:fld>
            <a:endParaRPr lang="sv-SE"/>
          </a:p>
        </p:txBody>
      </p:sp>
    </p:spTree>
    <p:extLst>
      <p:ext uri="{BB962C8B-B14F-4D97-AF65-F5344CB8AC3E}">
        <p14:creationId xmlns:p14="http://schemas.microsoft.com/office/powerpoint/2010/main" val="1459027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jp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9EC6F791-72F3-79C4-8C8D-7ED6583177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7C76B68D-4337-8652-401E-8B987D0D18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FF43720-2F5B-71A2-ADE4-83F5F76B4C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F959D7-3A80-454D-9588-DB1C303D11EC}" type="datetimeFigureOut">
              <a:rPr lang="sv-SE" smtClean="0"/>
              <a:t>2026-04-16</a:t>
            </a:fld>
            <a:endParaRPr lang="sv-SE"/>
          </a:p>
        </p:txBody>
      </p:sp>
      <p:sp>
        <p:nvSpPr>
          <p:cNvPr id="5" name="Platshållare för sidfot 4">
            <a:extLst>
              <a:ext uri="{FF2B5EF4-FFF2-40B4-BE49-F238E27FC236}">
                <a16:creationId xmlns:a16="http://schemas.microsoft.com/office/drawing/2014/main" id="{5ED257CB-C6DD-8636-21AD-6F3735DB93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DCC572DC-7BF5-81AF-757E-A04D4D7920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C2A755-4EF3-447E-994B-11F1BB79FCF2}" type="slidenum">
              <a:rPr lang="sv-SE" smtClean="0"/>
              <a:t>‹#›</a:t>
            </a:fld>
            <a:endParaRPr lang="sv-SE"/>
          </a:p>
        </p:txBody>
      </p:sp>
    </p:spTree>
    <p:extLst>
      <p:ext uri="{BB962C8B-B14F-4D97-AF65-F5344CB8AC3E}">
        <p14:creationId xmlns:p14="http://schemas.microsoft.com/office/powerpoint/2010/main" val="271267414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C5F959D7-3A80-454D-9588-DB1C303D11EC}" type="datetimeFigureOut">
              <a:rPr lang="sv-SE" smtClean="0"/>
              <a:t>2026-04-16</a:t>
            </a:fld>
            <a:endParaRPr lang="sv-SE"/>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sv-SE"/>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D4C2A755-4EF3-447E-994B-11F1BB79FCF2}" type="slidenum">
              <a:rPr lang="sv-SE" smtClean="0"/>
              <a:t>‹#›</a:t>
            </a:fld>
            <a:endParaRPr lang="sv-SE"/>
          </a:p>
        </p:txBody>
      </p:sp>
      <p:pic>
        <p:nvPicPr>
          <p:cNvPr id="7" name="Bildobjekt 6">
            <a:extLst>
              <a:ext uri="{FF2B5EF4-FFF2-40B4-BE49-F238E27FC236}">
                <a16:creationId xmlns:a16="http://schemas.microsoft.com/office/drawing/2014/main" id="{66F2E774-43C7-E732-2DE4-023AD2B62B3B}"/>
              </a:ext>
            </a:extLst>
          </p:cNvPr>
          <p:cNvPicPr>
            <a:picLocks noChangeAspect="1"/>
          </p:cNvPicPr>
          <p:nvPr userDrawn="1"/>
        </p:nvPicPr>
        <p:blipFill>
          <a:blip r:embed="rId19"/>
          <a:stretch>
            <a:fillRect/>
          </a:stretch>
        </p:blipFill>
        <p:spPr>
          <a:xfrm>
            <a:off x="8420100" y="4699520"/>
            <a:ext cx="3771900" cy="2082279"/>
          </a:xfrm>
          <a:prstGeom prst="rect">
            <a:avLst/>
          </a:prstGeom>
          <a:effectLst>
            <a:softEdge rad="533400"/>
          </a:effectLst>
        </p:spPr>
      </p:pic>
    </p:spTree>
    <p:extLst>
      <p:ext uri="{BB962C8B-B14F-4D97-AF65-F5344CB8AC3E}">
        <p14:creationId xmlns:p14="http://schemas.microsoft.com/office/powerpoint/2010/main" val="863824340"/>
      </p:ext>
    </p:extLst>
  </p:cSld>
  <p:clrMap bg1="dk1" tx1="lt1" bg2="dk2" tx2="lt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14" r:id="rId13"/>
    <p:sldLayoutId id="2147483815" r:id="rId14"/>
    <p:sldLayoutId id="2147483816" r:id="rId15"/>
    <p:sldLayoutId id="2147483817" r:id="rId16"/>
    <p:sldLayoutId id="2147483818"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2.xml"/><Relationship Id="rId5" Type="http://schemas.openxmlformats.org/officeDocument/2006/relationships/hyperlink" Target="https://www.pngall.com/emoji-heart-png/download/153889/" TargetMode="Externa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ustomXml" Target="../ink/ink3.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https://www.laget.se/WaggerydsIK/Page/112936" TargetMode="External"/><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https://www.pngall.com/emoji-heart-png/download/153889/" TargetMode="External"/><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hyperlink" Target="file:///C:\Users\mikae\Downloads\Bla-Traden%20(4).pdf" TargetMode="Externa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customXml" Target="../ink/ink2.xml"/><Relationship Id="rId4" Type="http://schemas.openxmlformats.org/officeDocument/2006/relationships/image" Target="../media/image12.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bg2">
                <a:shade val="80000"/>
                <a:lumMod val="80000"/>
              </a:schemeClr>
              <a:schemeClr val="bg2">
                <a:tint val="98000"/>
              </a:schemeClr>
            </a:duotone>
            <a:lum/>
            <a:extLst>
              <a:ext uri="{BEBA8EAE-BF5A-486C-A8C5-ECC9F3942E4B}">
                <a14:imgProps xmlns:a14="http://schemas.microsoft.com/office/drawing/2010/main">
                  <a14:imgLayer r:embed="rId3">
                    <a14:imgEffect>
                      <a14:colorTemperature colorTemp="6475"/>
                    </a14:imgEffect>
                    <a14:imgEffect>
                      <a14:saturation sat="3100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2EA2ADB1-8B36-396C-B285-553C1CE9A29A}"/>
              </a:ext>
            </a:extLst>
          </p:cNvPr>
          <p:cNvPicPr>
            <a:picLocks noChangeAspect="1"/>
          </p:cNvPicPr>
          <p:nvPr/>
        </p:nvPicPr>
        <p:blipFill>
          <a:blip r:embed="rId4">
            <a:extLst>
              <a:ext uri="{837473B0-CC2E-450A-ABE3-18F120FF3D39}">
                <a1611:picAttrSrcUrl xmlns="" xmlns:a1611="http://schemas.microsoft.com/office/drawing/2016/11/main" r:id="rId5"/>
              </a:ext>
            </a:extLst>
          </a:blip>
          <a:stretch>
            <a:fillRect/>
          </a:stretch>
        </p:blipFill>
        <p:spPr>
          <a:xfrm rot="20771100">
            <a:off x="640128" y="3468875"/>
            <a:ext cx="2390828" cy="1344841"/>
          </a:xfrm>
          <a:prstGeom prst="rect">
            <a:avLst/>
          </a:prstGeom>
          <a:effectLst>
            <a:outerShdw blurRad="50800" dist="228600" sx="123000" sy="123000" algn="ctr" rotWithShape="0">
              <a:srgbClr val="000000">
                <a:alpha val="38000"/>
              </a:srgbClr>
            </a:outerShdw>
          </a:effectLst>
        </p:spPr>
      </p:pic>
      <p:sp>
        <p:nvSpPr>
          <p:cNvPr id="2" name="Rubrik 1">
            <a:extLst>
              <a:ext uri="{FF2B5EF4-FFF2-40B4-BE49-F238E27FC236}">
                <a16:creationId xmlns:a16="http://schemas.microsoft.com/office/drawing/2014/main" id="{F96D1365-8122-2943-EC17-39CD3ABE9C73}"/>
              </a:ext>
            </a:extLst>
          </p:cNvPr>
          <p:cNvSpPr>
            <a:spLocks noGrp="1"/>
          </p:cNvSpPr>
          <p:nvPr>
            <p:ph type="ctrTitle"/>
          </p:nvPr>
        </p:nvSpPr>
        <p:spPr>
          <a:xfrm>
            <a:off x="1375983" y="952122"/>
            <a:ext cx="9440034" cy="1828801"/>
          </a:xfrm>
        </p:spPr>
        <p:txBody>
          <a:bodyPr/>
          <a:lstStyle/>
          <a:p>
            <a:r>
              <a:rPr lang="sv-SE" b="1" dirty="0">
                <a:latin typeface="Arial" panose="020B0604020202020204" pitchFamily="34" charset="0"/>
                <a:cs typeface="Arial" panose="020B0604020202020204" pitchFamily="34" charset="0"/>
              </a:rPr>
              <a:t>VÄLKOMMEN TILL MÖTET!</a:t>
            </a:r>
          </a:p>
        </p:txBody>
      </p:sp>
      <p:sp>
        <p:nvSpPr>
          <p:cNvPr id="4" name="Rubrik 1">
            <a:extLst>
              <a:ext uri="{FF2B5EF4-FFF2-40B4-BE49-F238E27FC236}">
                <a16:creationId xmlns:a16="http://schemas.microsoft.com/office/drawing/2014/main" id="{9CA70A05-2D1E-5792-AB91-7C5287BF97DE}"/>
              </a:ext>
            </a:extLst>
          </p:cNvPr>
          <p:cNvSpPr txBox="1">
            <a:spLocks/>
          </p:cNvSpPr>
          <p:nvPr/>
        </p:nvSpPr>
        <p:spPr>
          <a:xfrm>
            <a:off x="1375983" y="2780923"/>
            <a:ext cx="9440034" cy="1828801"/>
          </a:xfrm>
          <a:prstGeom prst="rect">
            <a:avLst/>
          </a:prstGeom>
          <a:effectLst>
            <a:outerShdw blurRad="25400" dir="17880000">
              <a:srgbClr val="000000">
                <a:alpha val="46000"/>
              </a:srgbClr>
            </a:outerShdw>
          </a:effectLst>
        </p:spPr>
        <p:txBody>
          <a:bodyPr vert="horz" lIns="91440" tIns="45720" rIns="91440" bIns="45720" rtlCol="0" anchor="b">
            <a:normAutofit/>
          </a:bodyPr>
          <a:lstStyle>
            <a:lvl1pPr algn="ctr" defTabSz="457200" rtl="0" eaLnBrk="1" latinLnBrk="0" hangingPunct="1">
              <a:spcBef>
                <a:spcPct val="0"/>
              </a:spcBef>
              <a:buNone/>
              <a:defRPr sz="5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dirty="0">
                <a:latin typeface="Arial" panose="020B0604020202020204" pitchFamily="34" charset="0"/>
                <a:cs typeface="Arial" panose="020B0604020202020204" pitchFamily="34" charset="0"/>
              </a:rPr>
              <a:t>WAGGERYDS IK</a:t>
            </a:r>
          </a:p>
        </p:txBody>
      </p:sp>
    </p:spTree>
    <p:extLst>
      <p:ext uri="{BB962C8B-B14F-4D97-AF65-F5344CB8AC3E}">
        <p14:creationId xmlns:p14="http://schemas.microsoft.com/office/powerpoint/2010/main" val="15071797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45A521-2CB3-3D0D-96B1-559E7179C6AD}"/>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6AAC46F1-FBAA-CFE0-8642-F2DA796DF7ED}"/>
              </a:ext>
            </a:extLst>
          </p:cNvPr>
          <p:cNvSpPr>
            <a:spLocks noGrp="1"/>
          </p:cNvSpPr>
          <p:nvPr>
            <p:ph type="ctrTitle"/>
          </p:nvPr>
        </p:nvSpPr>
        <p:spPr>
          <a:xfrm>
            <a:off x="1259112" y="-404038"/>
            <a:ext cx="9440034" cy="1828801"/>
          </a:xfrm>
        </p:spPr>
        <p:txBody>
          <a:bodyPr/>
          <a:lstStyle/>
          <a:p>
            <a:r>
              <a:rPr lang="sv-SE" sz="7200" b="1" dirty="0" smtClean="0">
                <a:latin typeface="Arial" panose="020B0604020202020204" pitchFamily="34" charset="0"/>
                <a:cs typeface="Arial" panose="020B0604020202020204" pitchFamily="34" charset="0"/>
              </a:rPr>
              <a:t>MATCHER/CUP</a:t>
            </a:r>
            <a:endParaRPr lang="sv-SE" b="1" dirty="0">
              <a:latin typeface="Arial" panose="020B0604020202020204" pitchFamily="34" charset="0"/>
              <a:cs typeface="Arial" panose="020B0604020202020204" pitchFamily="34" charset="0"/>
            </a:endParaRPr>
          </a:p>
        </p:txBody>
      </p:sp>
      <p:sp>
        <p:nvSpPr>
          <p:cNvPr id="3" name="Underrubrik 2">
            <a:extLst>
              <a:ext uri="{FF2B5EF4-FFF2-40B4-BE49-F238E27FC236}">
                <a16:creationId xmlns:a16="http://schemas.microsoft.com/office/drawing/2014/main" id="{F20DCEB0-C985-38E0-5384-8248FB6737C7}"/>
              </a:ext>
            </a:extLst>
          </p:cNvPr>
          <p:cNvSpPr>
            <a:spLocks noGrp="1"/>
          </p:cNvSpPr>
          <p:nvPr>
            <p:ph type="subTitle" idx="1"/>
          </p:nvPr>
        </p:nvSpPr>
        <p:spPr>
          <a:xfrm>
            <a:off x="278780" y="1424763"/>
            <a:ext cx="5553308" cy="5040045"/>
          </a:xfrm>
        </p:spPr>
        <p:txBody>
          <a:bodyPr>
            <a:noAutofit/>
          </a:bodyPr>
          <a:lstStyle/>
          <a:p>
            <a:pPr algn="l" eaLnBrk="1" hangingPunct="1">
              <a:defRPr/>
            </a:pPr>
            <a:r>
              <a:rPr lang="sv-SE" sz="1500" b="1" dirty="0" smtClean="0">
                <a:latin typeface="Arial" panose="020B0604020202020204" pitchFamily="34" charset="0"/>
                <a:cs typeface="Arial" panose="020B0604020202020204" pitchFamily="34" charset="0"/>
              </a:rPr>
              <a:t>Match/cupspel</a:t>
            </a:r>
            <a:r>
              <a:rPr lang="sv-SE" sz="1500" dirty="0">
                <a:latin typeface="Arial" panose="020B0604020202020204" pitchFamily="34" charset="0"/>
                <a:cs typeface="Arial" panose="020B0604020202020204" pitchFamily="34" charset="0"/>
              </a:rPr>
              <a:t/>
            </a:r>
            <a:br>
              <a:rPr lang="sv-SE" sz="1500" dirty="0">
                <a:latin typeface="Arial" panose="020B0604020202020204" pitchFamily="34" charset="0"/>
                <a:cs typeface="Arial" panose="020B0604020202020204" pitchFamily="34" charset="0"/>
              </a:rPr>
            </a:br>
            <a:r>
              <a:rPr lang="sv-SE" sz="1500" dirty="0" err="1" smtClean="0">
                <a:latin typeface="Arial" panose="020B0604020202020204" pitchFamily="34" charset="0"/>
                <a:cs typeface="Arial" panose="020B0604020202020204" pitchFamily="34" charset="0"/>
              </a:rPr>
              <a:t>Ev</a:t>
            </a:r>
            <a:r>
              <a:rPr lang="sv-SE" sz="1500" dirty="0" smtClean="0">
                <a:latin typeface="Arial" panose="020B0604020202020204" pitchFamily="34" charset="0"/>
                <a:cs typeface="Arial" panose="020B0604020202020204" pitchFamily="34" charset="0"/>
              </a:rPr>
              <a:t> 4 cuper, 3 gratis och 1 med avgift. Träningsmatcher under säsongen</a:t>
            </a:r>
            <a:endParaRPr lang="sv-SE" sz="1500" dirty="0">
              <a:latin typeface="Arial" panose="020B0604020202020204" pitchFamily="34" charset="0"/>
              <a:cs typeface="Arial" panose="020B0604020202020204" pitchFamily="34" charset="0"/>
            </a:endParaRPr>
          </a:p>
          <a:p>
            <a:pPr algn="l"/>
            <a:r>
              <a:rPr lang="sv-SE" sz="1500" b="1" dirty="0" smtClean="0">
                <a:latin typeface="Arial" panose="020B0604020202020204" pitchFamily="34" charset="0"/>
                <a:cs typeface="Arial" panose="020B0604020202020204" pitchFamily="34" charset="0"/>
              </a:rPr>
              <a:t>Olika </a:t>
            </a:r>
            <a:r>
              <a:rPr lang="sv-SE" sz="1500" b="1" dirty="0">
                <a:latin typeface="Arial" panose="020B0604020202020204" pitchFamily="34" charset="0"/>
                <a:cs typeface="Arial" panose="020B0604020202020204" pitchFamily="34" charset="0"/>
              </a:rPr>
              <a:t>positioner</a:t>
            </a:r>
            <a:r>
              <a:rPr lang="sv-SE" sz="1500" dirty="0">
                <a:latin typeface="Arial" panose="020B0604020202020204" pitchFamily="34" charset="0"/>
                <a:cs typeface="Arial" panose="020B0604020202020204" pitchFamily="34" charset="0"/>
              </a:rPr>
              <a:t/>
            </a:r>
            <a:br>
              <a:rPr lang="sv-SE" sz="1500" dirty="0">
                <a:latin typeface="Arial" panose="020B0604020202020204" pitchFamily="34" charset="0"/>
                <a:cs typeface="Arial" panose="020B0604020202020204" pitchFamily="34" charset="0"/>
              </a:rPr>
            </a:br>
            <a:r>
              <a:rPr lang="sv-SE" sz="1500" dirty="0">
                <a:effectLst/>
                <a:latin typeface="Arial" panose="020B0604020202020204" pitchFamily="34" charset="0"/>
                <a:cs typeface="Arial" panose="020B0604020202020204" pitchFamily="34" charset="0"/>
              </a:rPr>
              <a:t>Spelarna kommer att få testa olika positioner löpande under hela säsongen, vilket vi ser som viktigt för deras utveckling.</a:t>
            </a:r>
          </a:p>
          <a:p>
            <a:pPr algn="l"/>
            <a:r>
              <a:rPr lang="sv-SE" sz="1500" dirty="0">
                <a:effectLst/>
                <a:latin typeface="Arial" panose="020B0604020202020204" pitchFamily="34" charset="0"/>
                <a:cs typeface="Arial" panose="020B0604020202020204" pitchFamily="34" charset="0"/>
              </a:rPr>
              <a:t>Vi har även en målvaktslista som finns under dokument på </a:t>
            </a:r>
            <a:r>
              <a:rPr lang="sv-SE" sz="1500" dirty="0" err="1">
                <a:effectLst/>
                <a:latin typeface="Arial" panose="020B0604020202020204" pitchFamily="34" charset="0"/>
                <a:cs typeface="Arial" panose="020B0604020202020204" pitchFamily="34" charset="0"/>
              </a:rPr>
              <a:t>lagsidan</a:t>
            </a:r>
            <a:r>
              <a:rPr lang="sv-SE" sz="1500" dirty="0">
                <a:effectLst/>
                <a:latin typeface="Arial" panose="020B0604020202020204" pitchFamily="34" charset="0"/>
                <a:cs typeface="Arial" panose="020B0604020202020204" pitchFamily="34" charset="0"/>
              </a:rPr>
              <a:t>. Vi uppskattar om ni föräldrar hjälper till att påminna och förbereda era pojkar inför deras </a:t>
            </a:r>
            <a:r>
              <a:rPr lang="sv-SE" sz="1500" dirty="0" smtClean="0">
                <a:effectLst/>
                <a:latin typeface="Arial" panose="020B0604020202020204" pitchFamily="34" charset="0"/>
                <a:cs typeface="Arial" panose="020B0604020202020204" pitchFamily="34" charset="0"/>
              </a:rPr>
              <a:t>målvaktstillfällen. Observera </a:t>
            </a:r>
            <a:r>
              <a:rPr lang="sv-SE" sz="1500" dirty="0">
                <a:effectLst/>
                <a:latin typeface="Arial" panose="020B0604020202020204" pitchFamily="34" charset="0"/>
                <a:cs typeface="Arial" panose="020B0604020202020204" pitchFamily="34" charset="0"/>
              </a:rPr>
              <a:t>att vi ibland kan behöva justera ordningen, till exempel om någon missar en träning. Kolla därför gärna listan inför varje träning för eventuella ändringar.</a:t>
            </a:r>
          </a:p>
          <a:p>
            <a:pPr algn="l"/>
            <a:r>
              <a:rPr lang="sv-SE" altLang="sv-SE" sz="1500" b="1" dirty="0" smtClean="0">
                <a:latin typeface="Arial" panose="020B0604020202020204" pitchFamily="34" charset="0"/>
                <a:cs typeface="Arial" panose="020B0604020202020204" pitchFamily="34" charset="0"/>
              </a:rPr>
              <a:t>Borta cuper/matcher</a:t>
            </a:r>
            <a:r>
              <a:rPr lang="sv-SE" altLang="sv-SE" sz="1500" dirty="0" smtClean="0">
                <a:latin typeface="Arial" panose="020B0604020202020204" pitchFamily="34" charset="0"/>
                <a:cs typeface="Arial" panose="020B0604020202020204" pitchFamily="34" charset="0"/>
              </a:rPr>
              <a:t/>
            </a:r>
            <a:br>
              <a:rPr lang="sv-SE" altLang="sv-SE" sz="1500" dirty="0" smtClean="0">
                <a:latin typeface="Arial" panose="020B0604020202020204" pitchFamily="34" charset="0"/>
                <a:cs typeface="Arial" panose="020B0604020202020204" pitchFamily="34" charset="0"/>
              </a:rPr>
            </a:br>
            <a:r>
              <a:rPr lang="sv-SE" altLang="sv-SE" sz="1500" dirty="0" smtClean="0">
                <a:latin typeface="Arial" panose="020B0604020202020204" pitchFamily="34" charset="0"/>
                <a:cs typeface="Arial" panose="020B0604020202020204" pitchFamily="34" charset="0"/>
              </a:rPr>
              <a:t>Har man inte möjligheten att ta sig till cupen om vi spelar i en annan stad, kontakta lagledaren. Så ska vi se andra möjligheter med samåkning.   </a:t>
            </a:r>
            <a:br>
              <a:rPr lang="sv-SE" altLang="sv-SE" sz="1500" dirty="0" smtClean="0">
                <a:latin typeface="Arial" panose="020B0604020202020204" pitchFamily="34" charset="0"/>
                <a:cs typeface="Arial" panose="020B0604020202020204" pitchFamily="34" charset="0"/>
              </a:rPr>
            </a:br>
            <a:r>
              <a:rPr lang="sv-SE" sz="1500" dirty="0">
                <a:latin typeface="Arial" panose="020B0604020202020204" pitchFamily="34" charset="0"/>
                <a:cs typeface="Arial" panose="020B0604020202020204" pitchFamily="34" charset="0"/>
              </a:rPr>
              <a:t>Vi vill gärna informera om att alla barn tyvärr inte kommer att kunna delta i alla cuper där vi har färre lag anmälda. Vid dessa tillfällen kommer uttagningen i första hand att baseras på träningsnärvaro</a:t>
            </a:r>
            <a:r>
              <a:rPr lang="sv-SE" sz="1500" dirty="0" smtClean="0">
                <a:latin typeface="Arial" panose="020B0604020202020204" pitchFamily="34" charset="0"/>
                <a:cs typeface="Arial" panose="020B0604020202020204" pitchFamily="34" charset="0"/>
              </a:rPr>
              <a:t>.</a:t>
            </a:r>
            <a:endParaRPr lang="sv-SE" sz="1500" dirty="0">
              <a:latin typeface="Arial" panose="020B0604020202020204" pitchFamily="34" charset="0"/>
              <a:cs typeface="Arial" panose="020B0604020202020204" pitchFamily="34" charset="0"/>
            </a:endParaRPr>
          </a:p>
        </p:txBody>
      </p:sp>
      <p:sp>
        <p:nvSpPr>
          <p:cNvPr id="4" name="Underrubrik 2">
            <a:extLst>
              <a:ext uri="{FF2B5EF4-FFF2-40B4-BE49-F238E27FC236}">
                <a16:creationId xmlns:a16="http://schemas.microsoft.com/office/drawing/2014/main" id="{F20DCEB0-C985-38E0-5384-8248FB6737C7}"/>
              </a:ext>
            </a:extLst>
          </p:cNvPr>
          <p:cNvSpPr txBox="1">
            <a:spLocks/>
          </p:cNvSpPr>
          <p:nvPr/>
        </p:nvSpPr>
        <p:spPr>
          <a:xfrm>
            <a:off x="6078584" y="1424763"/>
            <a:ext cx="5600894" cy="5040045"/>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0" indent="0" algn="ctr" defTabSz="457200" rtl="0"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pPr algn="l"/>
            <a:r>
              <a:rPr lang="sv-SE" sz="1500" dirty="0" smtClean="0">
                <a:latin typeface="Arial" panose="020B0604020202020204" pitchFamily="34" charset="0"/>
                <a:cs typeface="Arial" panose="020B0604020202020204" pitchFamily="34" charset="0"/>
              </a:rPr>
              <a:t>Samtidigt vill vi betona att vi också försöker ta hänsyn till rättvisa – om två spelare har liknande träningsnärvaro kommer den som har deltagit i färre cuper tidigare att prioriteras.</a:t>
            </a:r>
          </a:p>
          <a:p>
            <a:pPr algn="l"/>
            <a:r>
              <a:rPr lang="sv-SE" sz="1500" dirty="0" smtClean="0">
                <a:latin typeface="Arial" panose="020B0604020202020204" pitchFamily="34" charset="0"/>
                <a:cs typeface="Arial" panose="020B0604020202020204" pitchFamily="34" charset="0"/>
              </a:rPr>
              <a:t>Vi har blivit inbjudna oss till en cup som är kostnadsfri, men där vi endast får delta med två lag. Det innebär att vi har ett maxantal på 18 spelare, och vid den cupen kommer spelare med högre träningsnärvaro att prioriteras.</a:t>
            </a:r>
          </a:p>
          <a:p>
            <a:pPr algn="l"/>
            <a:r>
              <a:rPr lang="sv-SE" sz="1500" dirty="0" smtClean="0">
                <a:latin typeface="Arial" panose="020B0604020202020204" pitchFamily="34" charset="0"/>
                <a:cs typeface="Arial" panose="020B0604020202020204" pitchFamily="34" charset="0"/>
              </a:rPr>
              <a:t>Vi planerar även att delta i 3-4 andra cuper/träningsmatcher där ambitionen är att alla barn ska få möjlighet att vara med.</a:t>
            </a:r>
            <a:r>
              <a:rPr lang="sv-SE" sz="1500" dirty="0" smtClean="0"/>
              <a:t/>
            </a:r>
            <a:br>
              <a:rPr lang="sv-SE" sz="1500" dirty="0" smtClean="0"/>
            </a:br>
            <a:r>
              <a:rPr lang="sv-SE" altLang="sv-SE" sz="1500" dirty="0" smtClean="0">
                <a:latin typeface="Arial" panose="020B0604020202020204" pitchFamily="34" charset="0"/>
                <a:cs typeface="Arial" panose="020B0604020202020204" pitchFamily="34" charset="0"/>
              </a:rPr>
              <a:t/>
            </a:r>
            <a:br>
              <a:rPr lang="sv-SE" altLang="sv-SE" sz="1500" dirty="0" smtClean="0">
                <a:latin typeface="Arial" panose="020B0604020202020204" pitchFamily="34" charset="0"/>
                <a:cs typeface="Arial" panose="020B0604020202020204" pitchFamily="34" charset="0"/>
              </a:rPr>
            </a:br>
            <a:r>
              <a:rPr lang="sv-SE" altLang="sv-SE" sz="1500" b="1" dirty="0" smtClean="0">
                <a:latin typeface="Arial" panose="020B0604020202020204" pitchFamily="34" charset="0"/>
                <a:cs typeface="Arial" panose="020B0604020202020204" pitchFamily="34" charset="0"/>
              </a:rPr>
              <a:t>Resultatet i matchen</a:t>
            </a:r>
            <a:r>
              <a:rPr lang="sv-SE" altLang="sv-SE" sz="1500" dirty="0" smtClean="0">
                <a:latin typeface="Arial" panose="020B0604020202020204" pitchFamily="34" charset="0"/>
                <a:cs typeface="Arial" panose="020B0604020202020204" pitchFamily="34" charset="0"/>
              </a:rPr>
              <a:t/>
            </a:r>
            <a:br>
              <a:rPr lang="sv-SE" altLang="sv-SE" sz="1500" dirty="0" smtClean="0">
                <a:latin typeface="Arial" panose="020B0604020202020204" pitchFamily="34" charset="0"/>
                <a:cs typeface="Arial" panose="020B0604020202020204" pitchFamily="34" charset="0"/>
              </a:rPr>
            </a:br>
            <a:r>
              <a:rPr lang="sv-SE" altLang="sv-SE" sz="1500" dirty="0" smtClean="0">
                <a:latin typeface="Arial" panose="020B0604020202020204" pitchFamily="34" charset="0"/>
                <a:cs typeface="Arial" panose="020B0604020202020204" pitchFamily="34" charset="0"/>
              </a:rPr>
              <a:t>Har underordnad betydelse för oss </a:t>
            </a:r>
            <a:r>
              <a:rPr lang="sv-SE" altLang="sv-SE" sz="1500" b="1" dirty="0" smtClean="0">
                <a:latin typeface="Arial" panose="020B0604020202020204" pitchFamily="34" charset="0"/>
                <a:cs typeface="Arial" panose="020B0604020202020204" pitchFamily="34" charset="0"/>
              </a:rPr>
              <a:t>vuxna. </a:t>
            </a:r>
            <a:r>
              <a:rPr lang="sv-SE" altLang="sv-SE" sz="1500" dirty="0" smtClean="0">
                <a:latin typeface="Arial" panose="020B0604020202020204" pitchFamily="34" charset="0"/>
                <a:cs typeface="Arial" panose="020B0604020202020204" pitchFamily="34" charset="0"/>
              </a:rPr>
              <a:t>Självklart ska spelarna få &amp; vilja vinna samt visa känslor vid olika matchresultat. Utveckling och gemenskap är prioriterats.</a:t>
            </a:r>
            <a:endParaRPr lang="sv-SE" sz="1500" dirty="0">
              <a:latin typeface="Arial" panose="020B0604020202020204" pitchFamily="34" charset="0"/>
              <a:cs typeface="Arial" panose="020B0604020202020204" pitchFamily="34" charset="0"/>
            </a:endParaRPr>
          </a:p>
        </p:txBody>
      </p:sp>
      <p:sp>
        <p:nvSpPr>
          <p:cNvPr id="5" name="Rektangel 4"/>
          <p:cNvSpPr/>
          <p:nvPr/>
        </p:nvSpPr>
        <p:spPr>
          <a:xfrm>
            <a:off x="278780" y="1338146"/>
            <a:ext cx="11708781" cy="53971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8131102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3F79C-8501-1351-1E53-3A5D11FCA996}"/>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989A598D-4061-2C3C-DA26-67F22B7C9D1F}"/>
              </a:ext>
            </a:extLst>
          </p:cNvPr>
          <p:cNvSpPr>
            <a:spLocks noGrp="1"/>
          </p:cNvSpPr>
          <p:nvPr>
            <p:ph type="ctrTitle"/>
          </p:nvPr>
        </p:nvSpPr>
        <p:spPr>
          <a:xfrm>
            <a:off x="1151267" y="-483403"/>
            <a:ext cx="9440034" cy="1828801"/>
          </a:xfrm>
        </p:spPr>
        <p:txBody>
          <a:bodyPr>
            <a:noAutofit/>
          </a:bodyPr>
          <a:lstStyle/>
          <a:p>
            <a:r>
              <a:rPr lang="sv-SE" b="1" dirty="0">
                <a:latin typeface="Arial" panose="020B0604020202020204" pitchFamily="34" charset="0"/>
                <a:cs typeface="Arial" panose="020B0604020202020204" pitchFamily="34" charset="0"/>
              </a:rPr>
              <a:t>ÅRETS FÖRSÄLJNING</a:t>
            </a:r>
            <a:endParaRPr lang="sv-SE" sz="4400" b="1" dirty="0">
              <a:latin typeface="Arial" panose="020B0604020202020204" pitchFamily="34" charset="0"/>
              <a:cs typeface="Arial" panose="020B0604020202020204" pitchFamily="34" charset="0"/>
            </a:endParaRPr>
          </a:p>
        </p:txBody>
      </p:sp>
      <p:sp>
        <p:nvSpPr>
          <p:cNvPr id="3" name="Underrubrik 2">
            <a:extLst>
              <a:ext uri="{FF2B5EF4-FFF2-40B4-BE49-F238E27FC236}">
                <a16:creationId xmlns:a16="http://schemas.microsoft.com/office/drawing/2014/main" id="{FDE8A364-126B-24B7-C654-E14C363A303A}"/>
              </a:ext>
            </a:extLst>
          </p:cNvPr>
          <p:cNvSpPr>
            <a:spLocks noGrp="1"/>
          </p:cNvSpPr>
          <p:nvPr>
            <p:ph type="subTitle" idx="1"/>
          </p:nvPr>
        </p:nvSpPr>
        <p:spPr>
          <a:xfrm>
            <a:off x="1594992" y="2144478"/>
            <a:ext cx="9440034" cy="3921785"/>
          </a:xfrm>
        </p:spPr>
        <p:txBody>
          <a:bodyPr>
            <a:normAutofit fontScale="40000" lnSpcReduction="20000"/>
          </a:bodyPr>
          <a:lstStyle/>
          <a:p>
            <a:pPr algn="l" eaLnBrk="1" hangingPunct="1">
              <a:defRPr/>
            </a:pPr>
            <a:r>
              <a:rPr lang="sv-SE" sz="6000" b="1" dirty="0">
                <a:latin typeface="Arial" panose="020B0604020202020204" pitchFamily="34" charset="0"/>
                <a:cs typeface="Arial" panose="020B0604020202020204" pitchFamily="34" charset="0"/>
              </a:rPr>
              <a:t>Min lilla stad</a:t>
            </a:r>
            <a:r>
              <a:rPr lang="sv-SE" sz="6000" dirty="0">
                <a:latin typeface="Arial" panose="020B0604020202020204" pitchFamily="34" charset="0"/>
                <a:cs typeface="Arial" panose="020B0604020202020204" pitchFamily="34" charset="0"/>
              </a:rPr>
              <a:t/>
            </a:r>
            <a:br>
              <a:rPr lang="sv-SE" sz="6000" dirty="0">
                <a:latin typeface="Arial" panose="020B0604020202020204" pitchFamily="34" charset="0"/>
                <a:cs typeface="Arial" panose="020B0604020202020204" pitchFamily="34" charset="0"/>
              </a:rPr>
            </a:br>
            <a:r>
              <a:rPr lang="sv-SE" sz="6000" dirty="0">
                <a:latin typeface="Arial" panose="020B0604020202020204" pitchFamily="34" charset="0"/>
                <a:cs typeface="Arial" panose="020B0604020202020204" pitchFamily="34" charset="0"/>
              </a:rPr>
              <a:t>E</a:t>
            </a:r>
            <a:r>
              <a:rPr lang="sv-SE" sz="6000" dirty="0" smtClean="0">
                <a:latin typeface="Arial" panose="020B0604020202020204" pitchFamily="34" charset="0"/>
                <a:cs typeface="Arial" panose="020B0604020202020204" pitchFamily="34" charset="0"/>
              </a:rPr>
              <a:t>tt </a:t>
            </a:r>
            <a:r>
              <a:rPr lang="sv-SE" sz="6000" dirty="0">
                <a:latin typeface="Arial" panose="020B0604020202020204" pitchFamily="34" charset="0"/>
                <a:cs typeface="Arial" panose="020B0604020202020204" pitchFamily="34" charset="0"/>
              </a:rPr>
              <a:t>häfte/spelare		</a:t>
            </a:r>
            <a:br>
              <a:rPr lang="sv-SE" sz="6000" dirty="0">
                <a:latin typeface="Arial" panose="020B0604020202020204" pitchFamily="34" charset="0"/>
                <a:cs typeface="Arial" panose="020B0604020202020204" pitchFamily="34" charset="0"/>
              </a:rPr>
            </a:br>
            <a:r>
              <a:rPr lang="sv-SE" sz="6000" dirty="0">
                <a:latin typeface="Arial" panose="020B0604020202020204" pitchFamily="34" charset="0"/>
                <a:cs typeface="Arial" panose="020B0604020202020204" pitchFamily="34" charset="0"/>
              </a:rPr>
              <a:t>Hela vinsten går </a:t>
            </a:r>
            <a:r>
              <a:rPr lang="sv-SE" sz="6000" dirty="0" smtClean="0">
                <a:latin typeface="Arial" panose="020B0604020202020204" pitchFamily="34" charset="0"/>
                <a:cs typeface="Arial" panose="020B0604020202020204" pitchFamily="34" charset="0"/>
              </a:rPr>
              <a:t>till hela föreningen</a:t>
            </a:r>
            <a:br>
              <a:rPr lang="sv-SE" sz="6000" dirty="0" smtClean="0">
                <a:latin typeface="Arial" panose="020B0604020202020204" pitchFamily="34" charset="0"/>
                <a:cs typeface="Arial" panose="020B0604020202020204" pitchFamily="34" charset="0"/>
              </a:rPr>
            </a:br>
            <a:r>
              <a:rPr lang="sv-SE" sz="6000" dirty="0" err="1" smtClean="0">
                <a:latin typeface="Arial" panose="020B0604020202020204" pitchFamily="34" charset="0"/>
                <a:cs typeface="Arial" panose="020B0604020202020204" pitchFamily="34" charset="0"/>
              </a:rPr>
              <a:t>Swisha</a:t>
            </a:r>
            <a:r>
              <a:rPr lang="sv-SE" sz="6000" dirty="0" smtClean="0">
                <a:latin typeface="Arial" panose="020B0604020202020204" pitchFamily="34" charset="0"/>
                <a:cs typeface="Arial" panose="020B0604020202020204" pitchFamily="34" charset="0"/>
              </a:rPr>
              <a:t> 200kr till Sandra direkt</a:t>
            </a:r>
            <a:endParaRPr lang="sv-SE" sz="6000" dirty="0">
              <a:latin typeface="Arial" panose="020B0604020202020204" pitchFamily="34" charset="0"/>
              <a:cs typeface="Arial" panose="020B0604020202020204" pitchFamily="34" charset="0"/>
            </a:endParaRPr>
          </a:p>
          <a:p>
            <a:pPr algn="l">
              <a:defRPr/>
            </a:pPr>
            <a:r>
              <a:rPr lang="sv-SE" sz="6000" b="1" dirty="0" smtClean="0">
                <a:latin typeface="Arial" panose="020B0604020202020204" pitchFamily="34" charset="0"/>
                <a:cs typeface="Arial" panose="020B0604020202020204" pitchFamily="34" charset="0"/>
              </a:rPr>
              <a:t>New Body</a:t>
            </a:r>
            <a:r>
              <a:rPr lang="sv-SE" sz="6000" dirty="0">
                <a:latin typeface="Arial" panose="020B0604020202020204" pitchFamily="34" charset="0"/>
                <a:cs typeface="Arial" panose="020B0604020202020204" pitchFamily="34" charset="0"/>
              </a:rPr>
              <a:t>	</a:t>
            </a:r>
            <a:br>
              <a:rPr lang="sv-SE" sz="6000" dirty="0">
                <a:latin typeface="Arial" panose="020B0604020202020204" pitchFamily="34" charset="0"/>
                <a:cs typeface="Arial" panose="020B0604020202020204" pitchFamily="34" charset="0"/>
              </a:rPr>
            </a:br>
            <a:r>
              <a:rPr lang="sv-SE" sz="6000" dirty="0">
                <a:latin typeface="Arial" panose="020B0604020202020204" pitchFamily="34" charset="0"/>
                <a:cs typeface="Arial" panose="020B0604020202020204" pitchFamily="34" charset="0"/>
              </a:rPr>
              <a:t>Vinsten delas lika mellan föreningen och laget</a:t>
            </a:r>
            <a:r>
              <a:rPr lang="sv-SE" sz="6000" dirty="0" smtClean="0">
                <a:latin typeface="Arial" panose="020B0604020202020204" pitchFamily="34" charset="0"/>
                <a:cs typeface="Arial" panose="020B0604020202020204" pitchFamily="34" charset="0"/>
              </a:rPr>
              <a:t>.</a:t>
            </a:r>
            <a:br>
              <a:rPr lang="sv-SE" sz="6000" dirty="0" smtClean="0">
                <a:latin typeface="Arial" panose="020B0604020202020204" pitchFamily="34" charset="0"/>
                <a:cs typeface="Arial" panose="020B0604020202020204" pitchFamily="34" charset="0"/>
              </a:rPr>
            </a:br>
            <a:endParaRPr lang="sv-SE" sz="6000" dirty="0">
              <a:latin typeface="Arial" panose="020B0604020202020204" pitchFamily="34" charset="0"/>
              <a:cs typeface="Arial" panose="020B0604020202020204" pitchFamily="34" charset="0"/>
            </a:endParaRPr>
          </a:p>
          <a:p>
            <a:pPr algn="l">
              <a:defRPr/>
            </a:pPr>
            <a:r>
              <a:rPr lang="sv-SE" sz="6000" b="1" dirty="0" smtClean="0">
                <a:latin typeface="Arial" panose="020B0604020202020204" pitchFamily="34" charset="0"/>
                <a:cs typeface="Arial" panose="020B0604020202020204" pitchFamily="34" charset="0"/>
              </a:rPr>
              <a:t>Sportlotten</a:t>
            </a:r>
            <a:r>
              <a:rPr lang="sv-SE" sz="6000" dirty="0">
                <a:latin typeface="Arial" panose="020B0604020202020204" pitchFamily="34" charset="0"/>
                <a:cs typeface="Arial" panose="020B0604020202020204" pitchFamily="34" charset="0"/>
              </a:rPr>
              <a:t/>
            </a:r>
            <a:br>
              <a:rPr lang="sv-SE" sz="6000" dirty="0">
                <a:latin typeface="Arial" panose="020B0604020202020204" pitchFamily="34" charset="0"/>
                <a:cs typeface="Arial" panose="020B0604020202020204" pitchFamily="34" charset="0"/>
              </a:rPr>
            </a:br>
            <a:r>
              <a:rPr lang="sv-SE" sz="6000" dirty="0">
                <a:solidFill>
                  <a:srgbClr val="FFFF00"/>
                </a:solidFill>
                <a:latin typeface="Arial" panose="020B0604020202020204" pitchFamily="34" charset="0"/>
                <a:cs typeface="Arial" panose="020B0604020202020204" pitchFamily="34" charset="0"/>
              </a:rPr>
              <a:t>Minst </a:t>
            </a:r>
            <a:r>
              <a:rPr lang="sv-SE" sz="6000" dirty="0" smtClean="0">
                <a:solidFill>
                  <a:srgbClr val="FFFF00"/>
                </a:solidFill>
                <a:latin typeface="Arial" panose="020B0604020202020204" pitchFamily="34" charset="0"/>
                <a:cs typeface="Arial" panose="020B0604020202020204" pitchFamily="34" charset="0"/>
              </a:rPr>
              <a:t>10 </a:t>
            </a:r>
            <a:r>
              <a:rPr lang="sv-SE" sz="6000" dirty="0">
                <a:solidFill>
                  <a:srgbClr val="FFFF00"/>
                </a:solidFill>
                <a:latin typeface="Arial" panose="020B0604020202020204" pitchFamily="34" charset="0"/>
                <a:cs typeface="Arial" panose="020B0604020202020204" pitchFamily="34" charset="0"/>
              </a:rPr>
              <a:t>paket/spelare</a:t>
            </a:r>
            <a:r>
              <a:rPr lang="sv-SE" sz="6000" dirty="0">
                <a:latin typeface="Arial" panose="020B0604020202020204" pitchFamily="34" charset="0"/>
                <a:cs typeface="Arial" panose="020B0604020202020204" pitchFamily="34" charset="0"/>
              </a:rPr>
              <a:t/>
            </a:r>
            <a:br>
              <a:rPr lang="sv-SE" sz="6000" dirty="0">
                <a:latin typeface="Arial" panose="020B0604020202020204" pitchFamily="34" charset="0"/>
                <a:cs typeface="Arial" panose="020B0604020202020204" pitchFamily="34" charset="0"/>
              </a:rPr>
            </a:br>
            <a:r>
              <a:rPr lang="sv-SE" sz="6000" dirty="0">
                <a:latin typeface="Arial" panose="020B0604020202020204" pitchFamily="34" charset="0"/>
                <a:cs typeface="Arial" panose="020B0604020202020204" pitchFamily="34" charset="0"/>
              </a:rPr>
              <a:t>Hela vinsten går </a:t>
            </a:r>
            <a:r>
              <a:rPr lang="sv-SE" sz="6000" dirty="0" smtClean="0">
                <a:latin typeface="Arial" panose="020B0604020202020204" pitchFamily="34" charset="0"/>
                <a:cs typeface="Arial" panose="020B0604020202020204" pitchFamily="34" charset="0"/>
              </a:rPr>
              <a:t>till hela </a:t>
            </a:r>
            <a:r>
              <a:rPr lang="sv-SE" sz="6000" dirty="0">
                <a:latin typeface="Arial" panose="020B0604020202020204" pitchFamily="34" charset="0"/>
                <a:cs typeface="Arial" panose="020B0604020202020204" pitchFamily="34" charset="0"/>
              </a:rPr>
              <a:t>föreningen </a:t>
            </a:r>
            <a:r>
              <a:rPr lang="sv-SE" sz="2800" dirty="0">
                <a:latin typeface="Arial" panose="020B0604020202020204" pitchFamily="34" charset="0"/>
                <a:cs typeface="Arial" panose="020B0604020202020204" pitchFamily="34" charset="0"/>
              </a:rPr>
              <a:t/>
            </a:r>
            <a:br>
              <a:rPr lang="sv-SE" sz="2800" dirty="0">
                <a:latin typeface="Arial" panose="020B0604020202020204" pitchFamily="34" charset="0"/>
                <a:cs typeface="Arial" panose="020B0604020202020204" pitchFamily="34" charset="0"/>
              </a:rPr>
            </a:br>
            <a:endParaRPr lang="sv-SE" sz="2800" dirty="0">
              <a:latin typeface="Arial" panose="020B0604020202020204" pitchFamily="34" charset="0"/>
              <a:cs typeface="Arial" panose="020B0604020202020204" pitchFamily="34" charset="0"/>
            </a:endParaRPr>
          </a:p>
          <a:p>
            <a:endParaRPr lang="sv-SE" sz="2800" dirty="0">
              <a:latin typeface="Arial" panose="020B0604020202020204" pitchFamily="34" charset="0"/>
              <a:cs typeface="Arial" panose="020B0604020202020204" pitchFamily="34" charset="0"/>
            </a:endParaRPr>
          </a:p>
        </p:txBody>
      </p:sp>
      <p:sp>
        <p:nvSpPr>
          <p:cNvPr id="5" name="textruta 4">
            <a:extLst>
              <a:ext uri="{FF2B5EF4-FFF2-40B4-BE49-F238E27FC236}">
                <a16:creationId xmlns:a16="http://schemas.microsoft.com/office/drawing/2014/main" id="{ECEDC5C9-9545-44DC-C6FA-FE90CD3918C7}"/>
              </a:ext>
            </a:extLst>
          </p:cNvPr>
          <p:cNvSpPr txBox="1"/>
          <p:nvPr/>
        </p:nvSpPr>
        <p:spPr>
          <a:xfrm>
            <a:off x="6253202" y="1229138"/>
            <a:ext cx="3440027" cy="369332"/>
          </a:xfrm>
          <a:prstGeom prst="rect">
            <a:avLst/>
          </a:prstGeom>
          <a:noFill/>
        </p:spPr>
        <p:txBody>
          <a:bodyPr wrap="square" rtlCol="0">
            <a:spAutoFit/>
          </a:bodyPr>
          <a:lstStyle/>
          <a:p>
            <a:r>
              <a:rPr lang="sv-SE" i="1" dirty="0"/>
              <a:t>Gäller från det året barnet fyller 8 år</a:t>
            </a:r>
            <a:endParaRPr lang="sv-SE" dirty="0"/>
          </a:p>
        </p:txBody>
      </p:sp>
      <p:sp>
        <p:nvSpPr>
          <p:cNvPr id="6" name="textruta 5">
            <a:extLst>
              <a:ext uri="{FF2B5EF4-FFF2-40B4-BE49-F238E27FC236}">
                <a16:creationId xmlns:a16="http://schemas.microsoft.com/office/drawing/2014/main" id="{56823D5F-8DDB-5244-8321-7DA8D79B7935}"/>
              </a:ext>
            </a:extLst>
          </p:cNvPr>
          <p:cNvSpPr txBox="1"/>
          <p:nvPr/>
        </p:nvSpPr>
        <p:spPr>
          <a:xfrm>
            <a:off x="717115" y="2045295"/>
            <a:ext cx="1158439" cy="461665"/>
          </a:xfrm>
          <a:prstGeom prst="rect">
            <a:avLst/>
          </a:prstGeom>
          <a:noFill/>
        </p:spPr>
        <p:txBody>
          <a:bodyPr wrap="square" rtlCol="0">
            <a:spAutoFit/>
          </a:bodyPr>
          <a:lstStyle/>
          <a:p>
            <a:r>
              <a:rPr lang="sv-SE" sz="2400" b="1" dirty="0">
                <a:solidFill>
                  <a:srgbClr val="FFFF00"/>
                </a:solidFill>
              </a:rPr>
              <a:t>April</a:t>
            </a:r>
            <a:endParaRPr lang="sv-SE" b="1" dirty="0">
              <a:solidFill>
                <a:srgbClr val="FFFF00"/>
              </a:solidFill>
            </a:endParaRPr>
          </a:p>
        </p:txBody>
      </p:sp>
      <p:sp>
        <p:nvSpPr>
          <p:cNvPr id="7" name="textruta 6">
            <a:extLst>
              <a:ext uri="{FF2B5EF4-FFF2-40B4-BE49-F238E27FC236}">
                <a16:creationId xmlns:a16="http://schemas.microsoft.com/office/drawing/2014/main" id="{D1BD62B1-CF7C-2DB0-5491-A04034E4CC41}"/>
              </a:ext>
            </a:extLst>
          </p:cNvPr>
          <p:cNvSpPr txBox="1"/>
          <p:nvPr/>
        </p:nvSpPr>
        <p:spPr>
          <a:xfrm>
            <a:off x="177822" y="3452900"/>
            <a:ext cx="1448688" cy="461665"/>
          </a:xfrm>
          <a:prstGeom prst="rect">
            <a:avLst/>
          </a:prstGeom>
          <a:noFill/>
        </p:spPr>
        <p:txBody>
          <a:bodyPr wrap="square" rtlCol="0">
            <a:spAutoFit/>
          </a:bodyPr>
          <a:lstStyle/>
          <a:p>
            <a:r>
              <a:rPr lang="sv-SE" sz="2400" b="1" dirty="0">
                <a:solidFill>
                  <a:srgbClr val="FFFF00"/>
                </a:solidFill>
              </a:rPr>
              <a:t>Maj/juni</a:t>
            </a:r>
          </a:p>
        </p:txBody>
      </p:sp>
      <p:sp>
        <p:nvSpPr>
          <p:cNvPr id="8" name="textruta 7">
            <a:extLst>
              <a:ext uri="{FF2B5EF4-FFF2-40B4-BE49-F238E27FC236}">
                <a16:creationId xmlns:a16="http://schemas.microsoft.com/office/drawing/2014/main" id="{01A2E416-2B01-D5CB-AFE6-1FB3F76537A4}"/>
              </a:ext>
            </a:extLst>
          </p:cNvPr>
          <p:cNvSpPr txBox="1"/>
          <p:nvPr/>
        </p:nvSpPr>
        <p:spPr>
          <a:xfrm>
            <a:off x="204057" y="4376231"/>
            <a:ext cx="1480205" cy="461665"/>
          </a:xfrm>
          <a:prstGeom prst="rect">
            <a:avLst/>
          </a:prstGeom>
          <a:noFill/>
        </p:spPr>
        <p:txBody>
          <a:bodyPr wrap="square" rtlCol="0">
            <a:spAutoFit/>
          </a:bodyPr>
          <a:lstStyle/>
          <a:p>
            <a:r>
              <a:rPr lang="sv-SE" sz="2400" b="1" dirty="0">
                <a:solidFill>
                  <a:srgbClr val="FFFF00"/>
                </a:solidFill>
              </a:rPr>
              <a:t>Aug/</a:t>
            </a:r>
            <a:r>
              <a:rPr lang="sv-SE" sz="2400" b="1" dirty="0" err="1">
                <a:solidFill>
                  <a:srgbClr val="FFFF00"/>
                </a:solidFill>
              </a:rPr>
              <a:t>sept</a:t>
            </a:r>
            <a:endParaRPr lang="sv-SE" sz="2400" b="1" dirty="0">
              <a:solidFill>
                <a:srgbClr val="FFFF00"/>
              </a:solidFill>
            </a:endParaRPr>
          </a:p>
        </p:txBody>
      </p:sp>
      <mc:AlternateContent xmlns:mc="http://schemas.openxmlformats.org/markup-compatibility/2006" xmlns:p14="http://schemas.microsoft.com/office/powerpoint/2010/main">
        <mc:Choice Requires="p14">
          <p:contentPart p14:bwMode="auto" r:id="rId2">
            <p14:nvContentPartPr>
              <p14:cNvPr id="15" name="Pennanteckning 14">
                <a:extLst>
                  <a:ext uri="{FF2B5EF4-FFF2-40B4-BE49-F238E27FC236}">
                    <a16:creationId xmlns:a16="http://schemas.microsoft.com/office/drawing/2014/main" id="{A45BBF5D-1F65-3DD5-702C-B6CF645FCDF8}"/>
                  </a:ext>
                </a:extLst>
              </p14:cNvPr>
              <p14:cNvContentPartPr/>
              <p14:nvPr/>
            </p14:nvContentPartPr>
            <p14:xfrm>
              <a:off x="12879061" y="1241939"/>
              <a:ext cx="360" cy="360"/>
            </p14:xfrm>
          </p:contentPart>
        </mc:Choice>
        <mc:Fallback xmlns="">
          <p:pic>
            <p:nvPicPr>
              <p:cNvPr id="15" name="Pennanteckning 14">
                <a:extLst>
                  <a:ext uri="{FF2B5EF4-FFF2-40B4-BE49-F238E27FC236}">
                    <a16:creationId xmlns:a16="http://schemas.microsoft.com/office/drawing/2014/main" id="{A45BBF5D-1F65-3DD5-702C-B6CF645FCDF8}"/>
                  </a:ext>
                </a:extLst>
              </p:cNvPr>
              <p:cNvPicPr/>
              <p:nvPr/>
            </p:nvPicPr>
            <p:blipFill>
              <a:blip r:embed="rId3"/>
              <a:stretch>
                <a:fillRect/>
              </a:stretch>
            </p:blipFill>
            <p:spPr>
              <a:xfrm>
                <a:off x="12872941" y="1235819"/>
                <a:ext cx="12600" cy="12600"/>
              </a:xfrm>
              <a:prstGeom prst="rect">
                <a:avLst/>
              </a:prstGeom>
            </p:spPr>
          </p:pic>
        </mc:Fallback>
      </mc:AlternateContent>
    </p:spTree>
    <p:extLst>
      <p:ext uri="{BB962C8B-B14F-4D97-AF65-F5344CB8AC3E}">
        <p14:creationId xmlns:p14="http://schemas.microsoft.com/office/powerpoint/2010/main" val="24137046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C0CC90-93DB-B4B8-AB92-778390F5E7CA}"/>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924390CB-20A6-967B-AF5B-88D3B0A23A2C}"/>
              </a:ext>
            </a:extLst>
          </p:cNvPr>
          <p:cNvSpPr>
            <a:spLocks noGrp="1"/>
          </p:cNvSpPr>
          <p:nvPr>
            <p:ph type="ctrTitle"/>
          </p:nvPr>
        </p:nvSpPr>
        <p:spPr>
          <a:xfrm>
            <a:off x="1108726" y="-152400"/>
            <a:ext cx="10194278" cy="1828801"/>
          </a:xfrm>
        </p:spPr>
        <p:txBody>
          <a:bodyPr>
            <a:normAutofit/>
          </a:bodyPr>
          <a:lstStyle/>
          <a:p>
            <a:r>
              <a:rPr lang="sv-SE" b="1" dirty="0" smtClean="0">
                <a:latin typeface="Arial" panose="020B0604020202020204" pitchFamily="34" charset="0"/>
                <a:cs typeface="Arial" panose="020B0604020202020204" pitchFamily="34" charset="0"/>
              </a:rPr>
              <a:t>P17 aktiviteter 2026</a:t>
            </a:r>
            <a:endParaRPr lang="sv-SE" b="1" dirty="0">
              <a:latin typeface="Arial" panose="020B0604020202020204" pitchFamily="34" charset="0"/>
              <a:cs typeface="Arial" panose="020B0604020202020204" pitchFamily="34" charset="0"/>
            </a:endParaRPr>
          </a:p>
        </p:txBody>
      </p:sp>
      <p:sp>
        <p:nvSpPr>
          <p:cNvPr id="3" name="Underrubrik 2">
            <a:extLst>
              <a:ext uri="{FF2B5EF4-FFF2-40B4-BE49-F238E27FC236}">
                <a16:creationId xmlns:a16="http://schemas.microsoft.com/office/drawing/2014/main" id="{147DB437-021A-CCF7-1C6B-91CEC9A5CD13}"/>
              </a:ext>
            </a:extLst>
          </p:cNvPr>
          <p:cNvSpPr>
            <a:spLocks noGrp="1"/>
          </p:cNvSpPr>
          <p:nvPr>
            <p:ph type="subTitle" idx="1"/>
          </p:nvPr>
        </p:nvSpPr>
        <p:spPr>
          <a:xfrm>
            <a:off x="1108726" y="1674314"/>
            <a:ext cx="3909323" cy="4788748"/>
          </a:xfrm>
        </p:spPr>
        <p:txBody>
          <a:bodyPr>
            <a:normAutofit/>
          </a:bodyPr>
          <a:lstStyle/>
          <a:p>
            <a:pPr algn="l">
              <a:defRPr/>
            </a:pPr>
            <a:r>
              <a:rPr lang="sv-SE" altLang="en-SE" sz="1900" b="1" dirty="0" smtClean="0">
                <a:latin typeface="Arial" panose="020B0604020202020204" pitchFamily="34" charset="0"/>
                <a:cs typeface="Arial" panose="020B0604020202020204" pitchFamily="34" charset="0"/>
              </a:rPr>
              <a:t>Maj</a:t>
            </a:r>
            <a:r>
              <a:rPr lang="sv-SE" altLang="en-SE" sz="1900" dirty="0" smtClean="0">
                <a:latin typeface="Arial" panose="020B0604020202020204" pitchFamily="34" charset="0"/>
                <a:cs typeface="Arial" panose="020B0604020202020204" pitchFamily="34" charset="0"/>
              </a:rPr>
              <a:t/>
            </a:r>
            <a:br>
              <a:rPr lang="sv-SE" altLang="en-SE" sz="1900" dirty="0" smtClean="0">
                <a:latin typeface="Arial" panose="020B0604020202020204" pitchFamily="34" charset="0"/>
                <a:cs typeface="Arial" panose="020B0604020202020204" pitchFamily="34" charset="0"/>
              </a:rPr>
            </a:br>
            <a:r>
              <a:rPr lang="sv-SE" altLang="en-SE" sz="1900" dirty="0" smtClean="0">
                <a:latin typeface="Arial" panose="020B0604020202020204" pitchFamily="34" charset="0"/>
                <a:cs typeface="Arial" panose="020B0604020202020204" pitchFamily="34" charset="0"/>
              </a:rPr>
              <a:t>15/5 Träningsmatcher </a:t>
            </a:r>
            <a:r>
              <a:rPr lang="sv-SE" altLang="en-SE" sz="1900" i="1" dirty="0">
                <a:latin typeface="Arial" panose="020B0604020202020204" pitchFamily="34" charset="0"/>
                <a:cs typeface="Arial" panose="020B0604020202020204" pitchFamily="34" charset="0"/>
              </a:rPr>
              <a:t>(3 lag)</a:t>
            </a:r>
            <a:r>
              <a:rPr lang="sv-SE" altLang="en-SE" sz="1900" dirty="0">
                <a:latin typeface="Arial" panose="020B0604020202020204" pitchFamily="34" charset="0"/>
                <a:cs typeface="Arial" panose="020B0604020202020204" pitchFamily="34" charset="0"/>
              </a:rPr>
              <a:t/>
            </a:r>
            <a:br>
              <a:rPr lang="sv-SE" altLang="en-SE" sz="1900" dirty="0">
                <a:latin typeface="Arial" panose="020B0604020202020204" pitchFamily="34" charset="0"/>
                <a:cs typeface="Arial" panose="020B0604020202020204" pitchFamily="34" charset="0"/>
              </a:rPr>
            </a:br>
            <a:r>
              <a:rPr lang="sv-SE" altLang="en-SE" sz="1900" dirty="0" smtClean="0">
                <a:latin typeface="Arial" panose="020B0604020202020204" pitchFamily="34" charset="0"/>
                <a:cs typeface="Arial" panose="020B0604020202020204" pitchFamily="34" charset="0"/>
              </a:rPr>
              <a:t>30/5 </a:t>
            </a:r>
            <a:r>
              <a:rPr lang="sv-SE" altLang="en-SE" sz="1900" dirty="0" err="1" smtClean="0">
                <a:latin typeface="Arial" panose="020B0604020202020204" pitchFamily="34" charset="0"/>
                <a:cs typeface="Arial" panose="020B0604020202020204" pitchFamily="34" charset="0"/>
              </a:rPr>
              <a:t>Barnarpscupen</a:t>
            </a:r>
            <a:r>
              <a:rPr lang="sv-SE" altLang="en-SE" sz="1900" dirty="0" smtClean="0">
                <a:latin typeface="Arial" panose="020B0604020202020204" pitchFamily="34" charset="0"/>
                <a:cs typeface="Arial" panose="020B0604020202020204" pitchFamily="34" charset="0"/>
              </a:rPr>
              <a:t> </a:t>
            </a:r>
            <a:r>
              <a:rPr lang="sv-SE" altLang="en-SE" sz="1900" i="1" dirty="0" smtClean="0">
                <a:latin typeface="Arial" panose="020B0604020202020204" pitchFamily="34" charset="0"/>
                <a:cs typeface="Arial" panose="020B0604020202020204" pitchFamily="34" charset="0"/>
              </a:rPr>
              <a:t>(2 lag)</a:t>
            </a:r>
            <a:r>
              <a:rPr lang="sv-SE" altLang="en-SE" sz="1900" dirty="0" smtClean="0">
                <a:latin typeface="Arial" panose="020B0604020202020204" pitchFamily="34" charset="0"/>
                <a:cs typeface="Arial" panose="020B0604020202020204" pitchFamily="34" charset="0"/>
              </a:rPr>
              <a:t/>
            </a:r>
            <a:br>
              <a:rPr lang="sv-SE" altLang="en-SE" sz="1900" dirty="0" smtClean="0">
                <a:latin typeface="Arial" panose="020B0604020202020204" pitchFamily="34" charset="0"/>
                <a:cs typeface="Arial" panose="020B0604020202020204" pitchFamily="34" charset="0"/>
              </a:rPr>
            </a:br>
            <a:r>
              <a:rPr lang="sv-SE" altLang="en-SE" sz="1900" dirty="0" smtClean="0">
                <a:latin typeface="Arial" panose="020B0604020202020204" pitchFamily="34" charset="0"/>
                <a:cs typeface="Arial" panose="020B0604020202020204" pitchFamily="34" charset="0"/>
              </a:rPr>
              <a:t>Försäljning New Body</a:t>
            </a:r>
            <a:br>
              <a:rPr lang="sv-SE" altLang="en-SE" sz="1900" dirty="0" smtClean="0">
                <a:latin typeface="Arial" panose="020B0604020202020204" pitchFamily="34" charset="0"/>
                <a:cs typeface="Arial" panose="020B0604020202020204" pitchFamily="34" charset="0"/>
              </a:rPr>
            </a:br>
            <a:r>
              <a:rPr lang="sv-SE" altLang="en-SE" sz="1900" dirty="0" smtClean="0">
                <a:latin typeface="Arial" panose="020B0604020202020204" pitchFamily="34" charset="0"/>
                <a:cs typeface="Arial" panose="020B0604020202020204" pitchFamily="34" charset="0"/>
              </a:rPr>
              <a:t>V.19 Kiosk</a:t>
            </a:r>
            <a:br>
              <a:rPr lang="sv-SE" altLang="en-SE" sz="1900" dirty="0" smtClean="0">
                <a:latin typeface="Arial" panose="020B0604020202020204" pitchFamily="34" charset="0"/>
                <a:cs typeface="Arial" panose="020B0604020202020204" pitchFamily="34" charset="0"/>
              </a:rPr>
            </a:br>
            <a:endParaRPr lang="sv-SE" altLang="en-SE" sz="1900" dirty="0" smtClean="0">
              <a:latin typeface="Arial" panose="020B0604020202020204" pitchFamily="34" charset="0"/>
              <a:cs typeface="Arial" panose="020B0604020202020204" pitchFamily="34" charset="0"/>
            </a:endParaRPr>
          </a:p>
          <a:p>
            <a:pPr algn="l" eaLnBrk="1" hangingPunct="1">
              <a:defRPr/>
            </a:pPr>
            <a:r>
              <a:rPr lang="sv-SE" altLang="en-SE" sz="1900" b="1" dirty="0" smtClean="0">
                <a:latin typeface="Arial" panose="020B0604020202020204" pitchFamily="34" charset="0"/>
                <a:cs typeface="Arial" panose="020B0604020202020204" pitchFamily="34" charset="0"/>
              </a:rPr>
              <a:t>Juni</a:t>
            </a:r>
            <a:r>
              <a:rPr lang="sv-SE" altLang="en-SE" sz="1900" dirty="0" smtClean="0">
                <a:latin typeface="Arial" panose="020B0604020202020204" pitchFamily="34" charset="0"/>
                <a:cs typeface="Arial" panose="020B0604020202020204" pitchFamily="34" charset="0"/>
              </a:rPr>
              <a:t/>
            </a:r>
            <a:br>
              <a:rPr lang="sv-SE" altLang="en-SE" sz="1900" dirty="0" smtClean="0">
                <a:latin typeface="Arial" panose="020B0604020202020204" pitchFamily="34" charset="0"/>
                <a:cs typeface="Arial" panose="020B0604020202020204" pitchFamily="34" charset="0"/>
              </a:rPr>
            </a:br>
            <a:r>
              <a:rPr lang="sv-SE" altLang="en-SE" sz="1900" dirty="0" smtClean="0">
                <a:latin typeface="Arial" panose="020B0604020202020204" pitchFamily="34" charset="0"/>
                <a:cs typeface="Arial" panose="020B0604020202020204" pitchFamily="34" charset="0"/>
              </a:rPr>
              <a:t>7/6 Bilmässan, parkeringsvakt</a:t>
            </a:r>
            <a:r>
              <a:rPr lang="sv-SE" altLang="en-SE" sz="1900" b="1" dirty="0">
                <a:latin typeface="Arial" panose="020B0604020202020204" pitchFamily="34" charset="0"/>
                <a:cs typeface="Arial" panose="020B0604020202020204" pitchFamily="34" charset="0"/>
              </a:rPr>
              <a:t/>
            </a:r>
            <a:br>
              <a:rPr lang="sv-SE" altLang="en-SE" sz="1900" b="1" dirty="0">
                <a:latin typeface="Arial" panose="020B0604020202020204" pitchFamily="34" charset="0"/>
                <a:cs typeface="Arial" panose="020B0604020202020204" pitchFamily="34" charset="0"/>
              </a:rPr>
            </a:br>
            <a:r>
              <a:rPr lang="sv-SE" altLang="en-SE" sz="1900" dirty="0" smtClean="0">
                <a:latin typeface="Arial" panose="020B0604020202020204" pitchFamily="34" charset="0"/>
                <a:cs typeface="Arial" panose="020B0604020202020204" pitchFamily="34" charset="0"/>
              </a:rPr>
              <a:t>13-14/6 </a:t>
            </a:r>
            <a:r>
              <a:rPr lang="sv-SE" altLang="en-SE" sz="1900" dirty="0">
                <a:latin typeface="Arial" panose="020B0604020202020204" pitchFamily="34" charset="0"/>
                <a:cs typeface="Arial" panose="020B0604020202020204" pitchFamily="34" charset="0"/>
              </a:rPr>
              <a:t>Kabe </a:t>
            </a:r>
            <a:r>
              <a:rPr lang="sv-SE" altLang="en-SE" sz="1900" dirty="0" smtClean="0">
                <a:latin typeface="Arial" panose="020B0604020202020204" pitchFamily="34" charset="0"/>
                <a:cs typeface="Arial" panose="020B0604020202020204" pitchFamily="34" charset="0"/>
              </a:rPr>
              <a:t>cup </a:t>
            </a:r>
            <a:r>
              <a:rPr lang="sv-SE" altLang="en-SE" sz="1900" i="1" dirty="0" smtClean="0">
                <a:latin typeface="Arial" panose="020B0604020202020204" pitchFamily="34" charset="0"/>
                <a:cs typeface="Arial" panose="020B0604020202020204" pitchFamily="34" charset="0"/>
              </a:rPr>
              <a:t>(3 lag)</a:t>
            </a:r>
            <a:r>
              <a:rPr lang="sv-SE" altLang="en-SE" sz="1900" dirty="0" smtClean="0">
                <a:latin typeface="Arial" panose="020B0604020202020204" pitchFamily="34" charset="0"/>
                <a:cs typeface="Arial" panose="020B0604020202020204" pitchFamily="34" charset="0"/>
              </a:rPr>
              <a:t/>
            </a:r>
            <a:br>
              <a:rPr lang="sv-SE" altLang="en-SE" sz="1900" dirty="0" smtClean="0">
                <a:latin typeface="Arial" panose="020B0604020202020204" pitchFamily="34" charset="0"/>
                <a:cs typeface="Arial" panose="020B0604020202020204" pitchFamily="34" charset="0"/>
              </a:rPr>
            </a:br>
            <a:r>
              <a:rPr lang="sv-SE" altLang="en-SE" sz="1900" dirty="0" smtClean="0">
                <a:latin typeface="Arial" panose="020B0604020202020204" pitchFamily="34" charset="0"/>
                <a:cs typeface="Arial" panose="020B0604020202020204" pitchFamily="34" charset="0"/>
              </a:rPr>
              <a:t/>
            </a:r>
            <a:br>
              <a:rPr lang="sv-SE" altLang="en-SE" sz="1900" dirty="0" smtClean="0">
                <a:latin typeface="Arial" panose="020B0604020202020204" pitchFamily="34" charset="0"/>
                <a:cs typeface="Arial" panose="020B0604020202020204" pitchFamily="34" charset="0"/>
              </a:rPr>
            </a:br>
            <a:endParaRPr lang="sv-SE" altLang="en-SE" sz="1900" b="1" dirty="0">
              <a:latin typeface="Arial" panose="020B0604020202020204" pitchFamily="34" charset="0"/>
              <a:cs typeface="Arial" panose="020B0604020202020204" pitchFamily="34" charset="0"/>
            </a:endParaRPr>
          </a:p>
          <a:p>
            <a:pPr algn="l" eaLnBrk="1" hangingPunct="1">
              <a:defRPr/>
            </a:pPr>
            <a:r>
              <a:rPr lang="sv-SE" altLang="en-SE" sz="1900" b="1" dirty="0" smtClean="0">
                <a:latin typeface="Arial" panose="020B0604020202020204" pitchFamily="34" charset="0"/>
                <a:cs typeface="Arial" panose="020B0604020202020204" pitchFamily="34" charset="0"/>
              </a:rPr>
              <a:t>Juli</a:t>
            </a:r>
            <a:r>
              <a:rPr lang="sv-SE" altLang="en-SE" sz="1900" b="1" dirty="0">
                <a:latin typeface="Arial" panose="020B0604020202020204" pitchFamily="34" charset="0"/>
                <a:cs typeface="Arial" panose="020B0604020202020204" pitchFamily="34" charset="0"/>
              </a:rPr>
              <a:t/>
            </a:r>
            <a:br>
              <a:rPr lang="sv-SE" altLang="en-SE" sz="1900" b="1" dirty="0">
                <a:latin typeface="Arial" panose="020B0604020202020204" pitchFamily="34" charset="0"/>
                <a:cs typeface="Arial" panose="020B0604020202020204" pitchFamily="34" charset="0"/>
              </a:rPr>
            </a:br>
            <a:r>
              <a:rPr lang="sv-SE" altLang="en-SE" sz="1900" dirty="0" smtClean="0">
                <a:latin typeface="Arial" panose="020B0604020202020204" pitchFamily="34" charset="0"/>
                <a:cs typeface="Arial" panose="020B0604020202020204" pitchFamily="34" charset="0"/>
              </a:rPr>
              <a:t>Sommaruppehåll</a:t>
            </a:r>
            <a:br>
              <a:rPr lang="sv-SE" altLang="en-SE" sz="1900" dirty="0" smtClean="0">
                <a:latin typeface="Arial" panose="020B0604020202020204" pitchFamily="34" charset="0"/>
                <a:cs typeface="Arial" panose="020B0604020202020204" pitchFamily="34" charset="0"/>
              </a:rPr>
            </a:br>
            <a:endParaRPr lang="sv-SE" sz="1900" dirty="0">
              <a:latin typeface="Arial" panose="020B0604020202020204" pitchFamily="34" charset="0"/>
              <a:cs typeface="Arial" panose="020B0604020202020204" pitchFamily="34" charset="0"/>
            </a:endParaRPr>
          </a:p>
        </p:txBody>
      </p:sp>
      <p:sp>
        <p:nvSpPr>
          <p:cNvPr id="6" name="Underrubrik 2">
            <a:extLst>
              <a:ext uri="{FF2B5EF4-FFF2-40B4-BE49-F238E27FC236}">
                <a16:creationId xmlns:a16="http://schemas.microsoft.com/office/drawing/2014/main" id="{147DB437-021A-CCF7-1C6B-91CEC9A5CD13}"/>
              </a:ext>
            </a:extLst>
          </p:cNvPr>
          <p:cNvSpPr txBox="1">
            <a:spLocks/>
          </p:cNvSpPr>
          <p:nvPr/>
        </p:nvSpPr>
        <p:spPr>
          <a:xfrm>
            <a:off x="5166205" y="1674314"/>
            <a:ext cx="6040771" cy="4788748"/>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0" indent="0" algn="ctr" defTabSz="457200" rtl="0"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pPr algn="l">
              <a:defRPr/>
            </a:pPr>
            <a:r>
              <a:rPr lang="sv-SE" altLang="en-SE" b="1" dirty="0" smtClean="0">
                <a:latin typeface="Arial" panose="020B0604020202020204" pitchFamily="34" charset="0"/>
                <a:cs typeface="Arial" panose="020B0604020202020204" pitchFamily="34" charset="0"/>
              </a:rPr>
              <a:t>Augusti</a:t>
            </a:r>
            <a:br>
              <a:rPr lang="sv-SE" altLang="en-SE" b="1" dirty="0" smtClean="0">
                <a:latin typeface="Arial" panose="020B0604020202020204" pitchFamily="34" charset="0"/>
                <a:cs typeface="Arial" panose="020B0604020202020204" pitchFamily="34" charset="0"/>
              </a:rPr>
            </a:br>
            <a:r>
              <a:rPr lang="sv-SE" altLang="en-SE" dirty="0" smtClean="0">
                <a:latin typeface="Arial" panose="020B0604020202020204" pitchFamily="34" charset="0"/>
                <a:cs typeface="Arial" panose="020B0604020202020204" pitchFamily="34" charset="0"/>
              </a:rPr>
              <a:t>29/8</a:t>
            </a:r>
            <a:r>
              <a:rPr lang="sv-SE" altLang="en-SE" b="1" dirty="0" smtClean="0">
                <a:latin typeface="Arial" panose="020B0604020202020204" pitchFamily="34" charset="0"/>
                <a:cs typeface="Arial" panose="020B0604020202020204" pitchFamily="34" charset="0"/>
              </a:rPr>
              <a:t> </a:t>
            </a:r>
            <a:r>
              <a:rPr lang="sv-SE" altLang="en-SE" dirty="0" smtClean="0">
                <a:latin typeface="Arial" panose="020B0604020202020204" pitchFamily="34" charset="0"/>
                <a:cs typeface="Arial" panose="020B0604020202020204" pitchFamily="34" charset="0"/>
              </a:rPr>
              <a:t>WIK-dagen </a:t>
            </a:r>
            <a:br>
              <a:rPr lang="sv-SE" altLang="en-SE" dirty="0" smtClean="0">
                <a:latin typeface="Arial" panose="020B0604020202020204" pitchFamily="34" charset="0"/>
                <a:cs typeface="Arial" panose="020B0604020202020204" pitchFamily="34" charset="0"/>
              </a:rPr>
            </a:br>
            <a:r>
              <a:rPr lang="sv-SE" altLang="en-SE" i="1" dirty="0" smtClean="0">
                <a:latin typeface="Arial" panose="020B0604020202020204" pitchFamily="34" charset="0"/>
                <a:cs typeface="Arial" panose="020B0604020202020204" pitchFamily="34" charset="0"/>
              </a:rPr>
              <a:t>(P17 kommer att ha en station/roteras under dagen)</a:t>
            </a:r>
            <a:r>
              <a:rPr lang="sv-SE" altLang="en-SE" dirty="0" smtClean="0">
                <a:latin typeface="Arial" panose="020B0604020202020204" pitchFamily="34" charset="0"/>
                <a:cs typeface="Arial" panose="020B0604020202020204" pitchFamily="34" charset="0"/>
              </a:rPr>
              <a:t/>
            </a:r>
            <a:br>
              <a:rPr lang="sv-SE" altLang="en-SE" dirty="0" smtClean="0">
                <a:latin typeface="Arial" panose="020B0604020202020204" pitchFamily="34" charset="0"/>
                <a:cs typeface="Arial" panose="020B0604020202020204" pitchFamily="34" charset="0"/>
              </a:rPr>
            </a:br>
            <a:r>
              <a:rPr lang="sv-SE" altLang="en-SE" dirty="0" smtClean="0">
                <a:solidFill>
                  <a:srgbClr val="FF0000"/>
                </a:solidFill>
                <a:latin typeface="Arial" panose="020B0604020202020204" pitchFamily="34" charset="0"/>
                <a:cs typeface="Arial" panose="020B0604020202020204" pitchFamily="34" charset="0"/>
              </a:rPr>
              <a:t>29 el 30/8 Wettercupen </a:t>
            </a:r>
            <a:r>
              <a:rPr lang="sv-SE" altLang="en-SE" i="1" dirty="0" smtClean="0">
                <a:solidFill>
                  <a:srgbClr val="FF0000"/>
                </a:solidFill>
                <a:latin typeface="Arial" panose="020B0604020202020204" pitchFamily="34" charset="0"/>
                <a:cs typeface="Arial" panose="020B0604020202020204" pitchFamily="34" charset="0"/>
              </a:rPr>
              <a:t>(3 lag) </a:t>
            </a:r>
            <a:r>
              <a:rPr lang="sv-SE" altLang="en-SE" dirty="0" smtClean="0">
                <a:solidFill>
                  <a:srgbClr val="FF0000"/>
                </a:solidFill>
                <a:latin typeface="Arial" panose="020B0604020202020204" pitchFamily="34" charset="0"/>
                <a:cs typeface="Arial" panose="020B0604020202020204" pitchFamily="34" charset="0"/>
              </a:rPr>
              <a:t/>
            </a:r>
            <a:br>
              <a:rPr lang="sv-SE" altLang="en-SE" dirty="0" smtClean="0">
                <a:solidFill>
                  <a:srgbClr val="FF0000"/>
                </a:solidFill>
                <a:latin typeface="Arial" panose="020B0604020202020204" pitchFamily="34" charset="0"/>
                <a:cs typeface="Arial" panose="020B0604020202020204" pitchFamily="34" charset="0"/>
              </a:rPr>
            </a:br>
            <a:r>
              <a:rPr lang="sv-SE" altLang="en-SE" dirty="0" smtClean="0">
                <a:latin typeface="Arial" panose="020B0604020202020204" pitchFamily="34" charset="0"/>
                <a:cs typeface="Arial" panose="020B0604020202020204" pitchFamily="34" charset="0"/>
              </a:rPr>
              <a:t>Försäljning Sportlotten</a:t>
            </a:r>
            <a:br>
              <a:rPr lang="sv-SE" altLang="en-SE" dirty="0" smtClean="0">
                <a:latin typeface="Arial" panose="020B0604020202020204" pitchFamily="34" charset="0"/>
                <a:cs typeface="Arial" panose="020B0604020202020204" pitchFamily="34" charset="0"/>
              </a:rPr>
            </a:br>
            <a:r>
              <a:rPr lang="sv-SE" altLang="en-SE" dirty="0" smtClean="0">
                <a:latin typeface="Arial" panose="020B0604020202020204" pitchFamily="34" charset="0"/>
                <a:cs typeface="Arial" panose="020B0604020202020204" pitchFamily="34" charset="0"/>
              </a:rPr>
              <a:t>V.35 Kiosk</a:t>
            </a:r>
            <a:br>
              <a:rPr lang="sv-SE" altLang="en-SE" dirty="0" smtClean="0">
                <a:latin typeface="Arial" panose="020B0604020202020204" pitchFamily="34" charset="0"/>
                <a:cs typeface="Arial" panose="020B0604020202020204" pitchFamily="34" charset="0"/>
              </a:rPr>
            </a:br>
            <a:endParaRPr lang="sv-SE" altLang="en-SE" b="1" dirty="0" smtClean="0">
              <a:latin typeface="Arial" panose="020B0604020202020204" pitchFamily="34" charset="0"/>
              <a:cs typeface="Arial" panose="020B0604020202020204" pitchFamily="34" charset="0"/>
            </a:endParaRPr>
          </a:p>
          <a:p>
            <a:pPr algn="l">
              <a:defRPr/>
            </a:pPr>
            <a:r>
              <a:rPr lang="sv-SE" altLang="en-SE" b="1" dirty="0" smtClean="0">
                <a:latin typeface="Arial" panose="020B0604020202020204" pitchFamily="34" charset="0"/>
                <a:cs typeface="Arial" panose="020B0604020202020204" pitchFamily="34" charset="0"/>
              </a:rPr>
              <a:t>September</a:t>
            </a:r>
            <a:r>
              <a:rPr lang="sv-SE" altLang="en-SE" dirty="0" smtClean="0">
                <a:latin typeface="Arial" panose="020B0604020202020204" pitchFamily="34" charset="0"/>
                <a:cs typeface="Arial" panose="020B0604020202020204" pitchFamily="34" charset="0"/>
              </a:rPr>
              <a:t/>
            </a:r>
            <a:br>
              <a:rPr lang="sv-SE" altLang="en-SE" dirty="0" smtClean="0">
                <a:latin typeface="Arial" panose="020B0604020202020204" pitchFamily="34" charset="0"/>
                <a:cs typeface="Arial" panose="020B0604020202020204" pitchFamily="34" charset="0"/>
              </a:rPr>
            </a:br>
            <a:r>
              <a:rPr lang="sv-SE" altLang="en-SE" dirty="0" smtClean="0">
                <a:latin typeface="Arial" panose="020B0604020202020204" pitchFamily="34" charset="0"/>
                <a:cs typeface="Arial" panose="020B0604020202020204" pitchFamily="34" charset="0"/>
              </a:rPr>
              <a:t>5/9 Smålandsvilla Cup </a:t>
            </a:r>
            <a:r>
              <a:rPr lang="sv-SE" altLang="en-SE" i="1" dirty="0" smtClean="0">
                <a:latin typeface="Arial" panose="020B0604020202020204" pitchFamily="34" charset="0"/>
                <a:cs typeface="Arial" panose="020B0604020202020204" pitchFamily="34" charset="0"/>
              </a:rPr>
              <a:t>(3 lag)</a:t>
            </a:r>
            <a:r>
              <a:rPr lang="sv-SE" altLang="en-SE" dirty="0" smtClean="0">
                <a:latin typeface="Arial" panose="020B0604020202020204" pitchFamily="34" charset="0"/>
                <a:cs typeface="Arial" panose="020B0604020202020204" pitchFamily="34" charset="0"/>
              </a:rPr>
              <a:t/>
            </a:r>
            <a:br>
              <a:rPr lang="sv-SE" altLang="en-SE" dirty="0" smtClean="0">
                <a:latin typeface="Arial" panose="020B0604020202020204" pitchFamily="34" charset="0"/>
                <a:cs typeface="Arial" panose="020B0604020202020204" pitchFamily="34" charset="0"/>
              </a:rPr>
            </a:br>
            <a:endParaRPr lang="sv-SE" altLang="en-SE" b="1" dirty="0" smtClean="0">
              <a:latin typeface="Arial" panose="020B0604020202020204" pitchFamily="34" charset="0"/>
              <a:cs typeface="Arial" panose="020B0604020202020204" pitchFamily="34" charset="0"/>
            </a:endParaRPr>
          </a:p>
          <a:p>
            <a:pPr algn="l">
              <a:defRPr/>
            </a:pPr>
            <a:r>
              <a:rPr lang="sv-SE" altLang="en-SE" b="1" dirty="0" smtClean="0">
                <a:latin typeface="Arial" panose="020B0604020202020204" pitchFamily="34" charset="0"/>
                <a:cs typeface="Arial" panose="020B0604020202020204" pitchFamily="34" charset="0"/>
              </a:rPr>
              <a:t>Oktober</a:t>
            </a:r>
            <a:r>
              <a:rPr lang="sv-SE" altLang="en-SE" dirty="0" smtClean="0">
                <a:latin typeface="Arial" panose="020B0604020202020204" pitchFamily="34" charset="0"/>
                <a:cs typeface="Arial" panose="020B0604020202020204" pitchFamily="34" charset="0"/>
              </a:rPr>
              <a:t/>
            </a:r>
            <a:br>
              <a:rPr lang="sv-SE" altLang="en-SE" dirty="0" smtClean="0">
                <a:latin typeface="Arial" panose="020B0604020202020204" pitchFamily="34" charset="0"/>
                <a:cs typeface="Arial" panose="020B0604020202020204" pitchFamily="34" charset="0"/>
              </a:rPr>
            </a:br>
            <a:r>
              <a:rPr lang="sv-SE" altLang="en-SE" dirty="0" smtClean="0">
                <a:latin typeface="Arial" panose="020B0604020202020204" pitchFamily="34" charset="0"/>
                <a:cs typeface="Arial" panose="020B0604020202020204" pitchFamily="34" charset="0"/>
              </a:rPr>
              <a:t>Gemensam avslutning för alla ungdomslagen </a:t>
            </a:r>
            <a:br>
              <a:rPr lang="sv-SE" altLang="en-SE" dirty="0" smtClean="0">
                <a:latin typeface="Arial" panose="020B0604020202020204" pitchFamily="34" charset="0"/>
                <a:cs typeface="Arial" panose="020B0604020202020204" pitchFamily="34" charset="0"/>
              </a:rPr>
            </a:br>
            <a:r>
              <a:rPr lang="sv-SE" altLang="en-SE" i="1" dirty="0" smtClean="0">
                <a:latin typeface="Arial" panose="020B0604020202020204" pitchFamily="34" charset="0"/>
                <a:cs typeface="Arial" panose="020B0604020202020204" pitchFamily="34" charset="0"/>
              </a:rPr>
              <a:t>(återkommer med datum)</a:t>
            </a:r>
          </a:p>
          <a:p>
            <a:pPr algn="l">
              <a:defRPr/>
            </a:pPr>
            <a:endParaRPr lang="sv-SE" altLang="en-SE" sz="1800" dirty="0" smtClean="0">
              <a:latin typeface="Arial" panose="020B0604020202020204" pitchFamily="34" charset="0"/>
              <a:cs typeface="Arial" panose="020B0604020202020204" pitchFamily="34" charset="0"/>
            </a:endParaRPr>
          </a:p>
          <a:p>
            <a:endParaRPr lang="sv-SE"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19306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C0CC90-93DB-B4B8-AB92-778390F5E7CA}"/>
            </a:ext>
          </a:extLst>
        </p:cNvPr>
        <p:cNvGrpSpPr/>
        <p:nvPr/>
      </p:nvGrpSpPr>
      <p:grpSpPr>
        <a:xfrm>
          <a:off x="0" y="0"/>
          <a:ext cx="0" cy="0"/>
          <a:chOff x="0" y="0"/>
          <a:chExt cx="0" cy="0"/>
        </a:xfrm>
      </p:grpSpPr>
      <p:graphicFrame>
        <p:nvGraphicFramePr>
          <p:cNvPr id="5" name="Tabell 4"/>
          <p:cNvGraphicFramePr>
            <a:graphicFrameLocks noGrp="1"/>
          </p:cNvGraphicFramePr>
          <p:nvPr>
            <p:extLst>
              <p:ext uri="{D42A27DB-BD31-4B8C-83A1-F6EECF244321}">
                <p14:modId xmlns:p14="http://schemas.microsoft.com/office/powerpoint/2010/main" val="3118505344"/>
              </p:ext>
            </p:extLst>
          </p:nvPr>
        </p:nvGraphicFramePr>
        <p:xfrm>
          <a:off x="224883" y="302716"/>
          <a:ext cx="5607205" cy="6321108"/>
        </p:xfrm>
        <a:graphic>
          <a:graphicData uri="http://schemas.openxmlformats.org/drawingml/2006/table">
            <a:tbl>
              <a:tblPr firstRow="1" bandRow="1">
                <a:tableStyleId>{5C22544A-7EE6-4342-B048-85BDC9FD1C3A}</a:tableStyleId>
              </a:tblPr>
              <a:tblGrid>
                <a:gridCol w="1503556">
                  <a:extLst>
                    <a:ext uri="{9D8B030D-6E8A-4147-A177-3AD203B41FA5}">
                      <a16:colId xmlns:a16="http://schemas.microsoft.com/office/drawing/2014/main" val="2431590196"/>
                    </a:ext>
                  </a:extLst>
                </a:gridCol>
                <a:gridCol w="1494263">
                  <a:extLst>
                    <a:ext uri="{9D8B030D-6E8A-4147-A177-3AD203B41FA5}">
                      <a16:colId xmlns:a16="http://schemas.microsoft.com/office/drawing/2014/main" val="3149731075"/>
                    </a:ext>
                  </a:extLst>
                </a:gridCol>
                <a:gridCol w="802888">
                  <a:extLst>
                    <a:ext uri="{9D8B030D-6E8A-4147-A177-3AD203B41FA5}">
                      <a16:colId xmlns:a16="http://schemas.microsoft.com/office/drawing/2014/main" val="3354777833"/>
                    </a:ext>
                  </a:extLst>
                </a:gridCol>
                <a:gridCol w="1806498">
                  <a:extLst>
                    <a:ext uri="{9D8B030D-6E8A-4147-A177-3AD203B41FA5}">
                      <a16:colId xmlns:a16="http://schemas.microsoft.com/office/drawing/2014/main" val="3071458964"/>
                    </a:ext>
                  </a:extLst>
                </a:gridCol>
              </a:tblGrid>
              <a:tr h="670558">
                <a:tc>
                  <a:txBody>
                    <a:bodyPr/>
                    <a:lstStyle/>
                    <a:p>
                      <a:r>
                        <a:rPr lang="sv-SE" sz="1800" dirty="0" smtClean="0"/>
                        <a:t>Aktivitet</a:t>
                      </a:r>
                      <a:endParaRPr lang="sv-SE" sz="1800" dirty="0"/>
                    </a:p>
                  </a:txBody>
                  <a:tcPr/>
                </a:tc>
                <a:tc>
                  <a:txBody>
                    <a:bodyPr/>
                    <a:lstStyle/>
                    <a:p>
                      <a:r>
                        <a:rPr lang="sv-SE" sz="1800" dirty="0" smtClean="0"/>
                        <a:t>Datum</a:t>
                      </a:r>
                      <a:endParaRPr lang="sv-SE" sz="1800" dirty="0"/>
                    </a:p>
                  </a:txBody>
                  <a:tcPr/>
                </a:tc>
                <a:tc>
                  <a:txBody>
                    <a:bodyPr/>
                    <a:lstStyle/>
                    <a:p>
                      <a:r>
                        <a:rPr lang="sv-SE" sz="1800" dirty="0" smtClean="0"/>
                        <a:t>Antal</a:t>
                      </a:r>
                      <a:endParaRPr lang="sv-SE" sz="1800" dirty="0"/>
                    </a:p>
                  </a:txBody>
                  <a:tcPr/>
                </a:tc>
                <a:tc>
                  <a:txBody>
                    <a:bodyPr/>
                    <a:lstStyle/>
                    <a:p>
                      <a:r>
                        <a:rPr lang="sv-SE" sz="1800" dirty="0" smtClean="0"/>
                        <a:t>Vem/Vilka</a:t>
                      </a:r>
                      <a:endParaRPr lang="sv-SE" sz="1800" dirty="0"/>
                    </a:p>
                  </a:txBody>
                  <a:tcPr/>
                </a:tc>
                <a:extLst>
                  <a:ext uri="{0D108BD9-81ED-4DB2-BD59-A6C34878D82A}">
                    <a16:rowId xmlns:a16="http://schemas.microsoft.com/office/drawing/2014/main" val="2154906908"/>
                  </a:ext>
                </a:extLst>
              </a:tr>
              <a:tr h="442499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600" b="1" dirty="0" smtClean="0"/>
                        <a:t>Kiosk v.19 </a:t>
                      </a:r>
                    </a:p>
                    <a:p>
                      <a:pPr marL="0" marR="0" lvl="0" indent="0" algn="l" defTabSz="457200" rtl="0" eaLnBrk="1" fontAlgn="auto" latinLnBrk="0" hangingPunct="1">
                        <a:lnSpc>
                          <a:spcPct val="100000"/>
                        </a:lnSpc>
                        <a:spcBef>
                          <a:spcPts val="0"/>
                        </a:spcBef>
                        <a:spcAft>
                          <a:spcPts val="0"/>
                        </a:spcAft>
                        <a:buClrTx/>
                        <a:buSzTx/>
                        <a:buFontTx/>
                        <a:buNone/>
                        <a:tabLst/>
                        <a:defRPr/>
                      </a:pPr>
                      <a:r>
                        <a:rPr lang="sv-SE" sz="1600" b="1" i="1" dirty="0" smtClean="0"/>
                        <a:t>7/5</a:t>
                      </a:r>
                    </a:p>
                    <a:p>
                      <a:pPr marL="0" marR="0" lvl="0" indent="0" algn="l" defTabSz="457200" rtl="0" eaLnBrk="1" fontAlgn="auto" latinLnBrk="0" hangingPunct="1">
                        <a:lnSpc>
                          <a:spcPct val="100000"/>
                        </a:lnSpc>
                        <a:spcBef>
                          <a:spcPts val="0"/>
                        </a:spcBef>
                        <a:spcAft>
                          <a:spcPts val="0"/>
                        </a:spcAft>
                        <a:buClrTx/>
                        <a:buSzTx/>
                        <a:buFontTx/>
                        <a:buNone/>
                        <a:tabLst/>
                        <a:defRPr/>
                      </a:pPr>
                      <a:r>
                        <a:rPr lang="sv-SE" sz="1600" dirty="0" smtClean="0"/>
                        <a:t>Dam Laget</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sz="160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sv-SE" sz="1600" dirty="0" smtClean="0"/>
                        <a:t/>
                      </a:r>
                      <a:br>
                        <a:rPr lang="sv-SE" sz="1600" dirty="0" smtClean="0"/>
                      </a:br>
                      <a:r>
                        <a:rPr lang="sv-SE" sz="1600" b="1" i="1" dirty="0" smtClean="0"/>
                        <a:t>10/5</a:t>
                      </a:r>
                    </a:p>
                    <a:p>
                      <a:pPr marL="0" marR="0" lvl="0" indent="0" algn="l" defTabSz="457200" rtl="0" eaLnBrk="1" fontAlgn="auto" latinLnBrk="0" hangingPunct="1">
                        <a:lnSpc>
                          <a:spcPct val="100000"/>
                        </a:lnSpc>
                        <a:spcBef>
                          <a:spcPts val="0"/>
                        </a:spcBef>
                        <a:spcAft>
                          <a:spcPts val="0"/>
                        </a:spcAft>
                        <a:buClrTx/>
                        <a:buSzTx/>
                        <a:buFontTx/>
                        <a:buNone/>
                        <a:tabLst/>
                        <a:defRPr/>
                      </a:pPr>
                      <a:r>
                        <a:rPr lang="sv-SE" sz="1600" dirty="0" smtClean="0"/>
                        <a:t>F16</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sz="160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sv-SE" sz="1600" dirty="0" smtClean="0"/>
                        <a:t>P15</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sz="160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sv-SE" sz="1600" dirty="0" smtClean="0"/>
                        <a:t>P14</a:t>
                      </a:r>
                      <a:br>
                        <a:rPr lang="sv-SE" sz="1600" dirty="0" smtClean="0"/>
                      </a:br>
                      <a:endParaRPr lang="sv-SE" sz="160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sv-SE" sz="1600" dirty="0" smtClean="0"/>
                        <a:t>Dam Laget</a:t>
                      </a:r>
                      <a:endParaRPr lang="sv-SE" sz="1600" dirty="0"/>
                    </a:p>
                  </a:txBody>
                  <a:tcPr/>
                </a:tc>
                <a:tc>
                  <a:txBody>
                    <a:bodyPr/>
                    <a:lstStyle/>
                    <a:p>
                      <a:endParaRPr lang="sv-SE" sz="160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sv-SE" sz="1600" dirty="0" smtClean="0"/>
                        <a:t/>
                      </a:r>
                      <a:br>
                        <a:rPr lang="sv-SE" sz="1600" dirty="0" smtClean="0"/>
                      </a:br>
                      <a:r>
                        <a:rPr lang="sv-SE" sz="1600" dirty="0" smtClean="0"/>
                        <a:t>kl.18.45-20.45</a:t>
                      </a:r>
                      <a:br>
                        <a:rPr lang="sv-SE" sz="1600" dirty="0" smtClean="0"/>
                      </a:br>
                      <a:r>
                        <a:rPr lang="sv-SE" sz="1600" i="1" dirty="0" smtClean="0">
                          <a:solidFill>
                            <a:srgbClr val="FF0000"/>
                          </a:solidFill>
                        </a:rPr>
                        <a:t>1h</a:t>
                      </a:r>
                      <a:r>
                        <a:rPr lang="sv-SE" sz="1600" i="1" baseline="0" dirty="0" smtClean="0">
                          <a:solidFill>
                            <a:srgbClr val="FF0000"/>
                          </a:solidFill>
                        </a:rPr>
                        <a:t> 3</a:t>
                      </a:r>
                      <a:r>
                        <a:rPr lang="sv-SE" sz="1600" i="1" dirty="0" smtClean="0">
                          <a:solidFill>
                            <a:srgbClr val="FF0000"/>
                          </a:solidFill>
                        </a:rPr>
                        <a:t>0 min före/</a:t>
                      </a:r>
                      <a:r>
                        <a:rPr lang="sv-SE" sz="1600" i="1" baseline="0" dirty="0" smtClean="0">
                          <a:solidFill>
                            <a:srgbClr val="FF0000"/>
                          </a:solidFill>
                        </a:rPr>
                        <a:t> </a:t>
                      </a:r>
                      <a:r>
                        <a:rPr lang="sv-SE" sz="1600" i="1" dirty="0" smtClean="0">
                          <a:solidFill>
                            <a:srgbClr val="FF0000"/>
                          </a:solidFill>
                        </a:rPr>
                        <a:t>30 min efter</a:t>
                      </a:r>
                    </a:p>
                    <a:p>
                      <a:endParaRPr lang="sv-SE" sz="1600" dirty="0" smtClean="0"/>
                    </a:p>
                    <a:p>
                      <a:r>
                        <a:rPr lang="sv-SE" sz="1600" dirty="0" smtClean="0"/>
                        <a:t>kl.10.00-11.15</a:t>
                      </a:r>
                    </a:p>
                    <a:p>
                      <a:pPr marL="0" marR="0" lvl="0" indent="0" algn="l" defTabSz="457200" rtl="0" eaLnBrk="1" fontAlgn="auto" latinLnBrk="0" hangingPunct="1">
                        <a:lnSpc>
                          <a:spcPct val="100000"/>
                        </a:lnSpc>
                        <a:spcBef>
                          <a:spcPts val="0"/>
                        </a:spcBef>
                        <a:spcAft>
                          <a:spcPts val="0"/>
                        </a:spcAft>
                        <a:buClrTx/>
                        <a:buSzTx/>
                        <a:buFontTx/>
                        <a:buNone/>
                        <a:tabLst/>
                        <a:defRPr/>
                      </a:pPr>
                      <a:r>
                        <a:rPr lang="sv-SE" sz="1600" i="1" dirty="0" smtClean="0">
                          <a:solidFill>
                            <a:srgbClr val="FF0000"/>
                          </a:solidFill>
                        </a:rPr>
                        <a:t>30 min före/efter</a:t>
                      </a:r>
                    </a:p>
                    <a:p>
                      <a:r>
                        <a:rPr lang="sv-SE" sz="1600" dirty="0" smtClean="0"/>
                        <a:t>kl.13.00-14.15</a:t>
                      </a:r>
                    </a:p>
                    <a:p>
                      <a:pPr marL="0" marR="0" lvl="0" indent="0" algn="l" defTabSz="457200" rtl="0" eaLnBrk="1" fontAlgn="auto" latinLnBrk="0" hangingPunct="1">
                        <a:lnSpc>
                          <a:spcPct val="100000"/>
                        </a:lnSpc>
                        <a:spcBef>
                          <a:spcPts val="0"/>
                        </a:spcBef>
                        <a:spcAft>
                          <a:spcPts val="0"/>
                        </a:spcAft>
                        <a:buClrTx/>
                        <a:buSzTx/>
                        <a:buFontTx/>
                        <a:buNone/>
                        <a:tabLst/>
                        <a:defRPr/>
                      </a:pPr>
                      <a:r>
                        <a:rPr lang="sv-SE" sz="1600" i="1" dirty="0" smtClean="0">
                          <a:solidFill>
                            <a:srgbClr val="FF0000"/>
                          </a:solidFill>
                        </a:rPr>
                        <a:t>30 min före/efter</a:t>
                      </a:r>
                    </a:p>
                    <a:p>
                      <a:r>
                        <a:rPr lang="sv-SE" sz="1600" dirty="0" smtClean="0"/>
                        <a:t>kl.15.00-16.15</a:t>
                      </a:r>
                    </a:p>
                    <a:p>
                      <a:pPr marL="0" marR="0" lvl="0" indent="0" algn="l" defTabSz="457200" rtl="0" eaLnBrk="1" fontAlgn="auto" latinLnBrk="0" hangingPunct="1">
                        <a:lnSpc>
                          <a:spcPct val="100000"/>
                        </a:lnSpc>
                        <a:spcBef>
                          <a:spcPts val="0"/>
                        </a:spcBef>
                        <a:spcAft>
                          <a:spcPts val="0"/>
                        </a:spcAft>
                        <a:buClrTx/>
                        <a:buSzTx/>
                        <a:buFontTx/>
                        <a:buNone/>
                        <a:tabLst/>
                        <a:defRPr/>
                      </a:pPr>
                      <a:r>
                        <a:rPr lang="sv-SE" sz="1600" i="1" dirty="0" smtClean="0">
                          <a:solidFill>
                            <a:srgbClr val="FF0000"/>
                          </a:solidFill>
                        </a:rPr>
                        <a:t>30 min före/efter</a:t>
                      </a:r>
                    </a:p>
                    <a:p>
                      <a:pPr marL="0" marR="0" lvl="0" indent="0" algn="l" defTabSz="457200" rtl="0" eaLnBrk="1" fontAlgn="auto" latinLnBrk="0" hangingPunct="1">
                        <a:lnSpc>
                          <a:spcPct val="100000"/>
                        </a:lnSpc>
                        <a:spcBef>
                          <a:spcPts val="0"/>
                        </a:spcBef>
                        <a:spcAft>
                          <a:spcPts val="0"/>
                        </a:spcAft>
                        <a:buClrTx/>
                        <a:buSzTx/>
                        <a:buFontTx/>
                        <a:buNone/>
                        <a:tabLst/>
                        <a:defRPr/>
                      </a:pPr>
                      <a:r>
                        <a:rPr lang="sv-SE" sz="1600" dirty="0" smtClean="0"/>
                        <a:t>kl.17.00-19.00</a:t>
                      </a:r>
                      <a:br>
                        <a:rPr lang="sv-SE" sz="1600" dirty="0" smtClean="0"/>
                      </a:br>
                      <a:r>
                        <a:rPr lang="sv-SE" sz="1600" i="1" dirty="0" smtClean="0">
                          <a:solidFill>
                            <a:srgbClr val="FF0000"/>
                          </a:solidFill>
                        </a:rPr>
                        <a:t>1h</a:t>
                      </a:r>
                      <a:r>
                        <a:rPr lang="sv-SE" sz="1600" i="1" baseline="0" dirty="0" smtClean="0">
                          <a:solidFill>
                            <a:srgbClr val="FF0000"/>
                          </a:solidFill>
                        </a:rPr>
                        <a:t> 3</a:t>
                      </a:r>
                      <a:r>
                        <a:rPr lang="sv-SE" sz="1600" i="1" dirty="0" smtClean="0">
                          <a:solidFill>
                            <a:srgbClr val="FF0000"/>
                          </a:solidFill>
                        </a:rPr>
                        <a:t>0 min före/</a:t>
                      </a:r>
                      <a:r>
                        <a:rPr lang="sv-SE" sz="1600" i="1" baseline="0" dirty="0" smtClean="0">
                          <a:solidFill>
                            <a:srgbClr val="FF0000"/>
                          </a:solidFill>
                        </a:rPr>
                        <a:t> </a:t>
                      </a:r>
                      <a:r>
                        <a:rPr lang="sv-SE" sz="1600" i="1" dirty="0" smtClean="0">
                          <a:solidFill>
                            <a:srgbClr val="FF0000"/>
                          </a:solidFill>
                        </a:rPr>
                        <a:t>30 min efter</a:t>
                      </a:r>
                    </a:p>
                    <a:p>
                      <a:endParaRPr lang="sv-SE" sz="1600" dirty="0"/>
                    </a:p>
                  </a:txBody>
                  <a:tcPr/>
                </a:tc>
                <a:tc>
                  <a:txBody>
                    <a:bodyPr/>
                    <a:lstStyle/>
                    <a:p>
                      <a:endParaRPr lang="sv-SE" sz="1600" dirty="0" smtClean="0"/>
                    </a:p>
                    <a:p>
                      <a:endParaRPr lang="sv-SE" sz="1600" dirty="0" smtClean="0"/>
                    </a:p>
                    <a:p>
                      <a:r>
                        <a:rPr lang="sv-SE" sz="1600" dirty="0" smtClean="0"/>
                        <a:t>3st</a:t>
                      </a:r>
                    </a:p>
                    <a:p>
                      <a:endParaRPr lang="sv-SE" sz="1600" dirty="0" smtClean="0"/>
                    </a:p>
                    <a:p>
                      <a:endParaRPr lang="sv-SE" sz="1600" dirty="0" smtClean="0"/>
                    </a:p>
                    <a:p>
                      <a:endParaRPr lang="sv-SE" sz="1600" dirty="0" smtClean="0"/>
                    </a:p>
                    <a:p>
                      <a:r>
                        <a:rPr lang="sv-SE" sz="1600" dirty="0" smtClean="0"/>
                        <a:t>2st</a:t>
                      </a:r>
                    </a:p>
                    <a:p>
                      <a:endParaRPr lang="sv-SE" sz="1600" dirty="0" smtClean="0"/>
                    </a:p>
                    <a:p>
                      <a:r>
                        <a:rPr lang="sv-SE" sz="1600" dirty="0" smtClean="0"/>
                        <a:t>2st</a:t>
                      </a:r>
                    </a:p>
                    <a:p>
                      <a:endParaRPr lang="sv-SE" sz="1600" dirty="0" smtClean="0"/>
                    </a:p>
                    <a:p>
                      <a:r>
                        <a:rPr lang="sv-SE" sz="1600" dirty="0" smtClean="0"/>
                        <a:t>2st</a:t>
                      </a:r>
                    </a:p>
                    <a:p>
                      <a:endParaRPr lang="sv-SE" sz="1600" dirty="0" smtClean="0"/>
                    </a:p>
                    <a:p>
                      <a:r>
                        <a:rPr lang="sv-SE" sz="1600" dirty="0" smtClean="0"/>
                        <a:t>3st</a:t>
                      </a:r>
                    </a:p>
                  </a:txBody>
                  <a:tcPr/>
                </a:tc>
                <a:tc>
                  <a:txBody>
                    <a:bodyPr/>
                    <a:lstStyle/>
                    <a:p>
                      <a:endParaRPr lang="sv-SE" sz="1600" dirty="0" smtClean="0"/>
                    </a:p>
                    <a:p>
                      <a:endParaRPr lang="sv-SE" sz="1600" dirty="0" smtClean="0"/>
                    </a:p>
                    <a:p>
                      <a:r>
                        <a:rPr lang="sv-SE" sz="1600" dirty="0" err="1" smtClean="0"/>
                        <a:t>Wibeck</a:t>
                      </a:r>
                      <a:r>
                        <a:rPr lang="sv-SE" sz="1600" dirty="0" smtClean="0"/>
                        <a:t> </a:t>
                      </a:r>
                      <a:r>
                        <a:rPr lang="sv-SE" sz="1600" dirty="0" smtClean="0"/>
                        <a:t/>
                      </a:r>
                      <a:br>
                        <a:rPr lang="sv-SE" sz="1600" dirty="0" smtClean="0"/>
                      </a:br>
                      <a:r>
                        <a:rPr lang="sv-SE" sz="1600" dirty="0" smtClean="0"/>
                        <a:t>Olsson</a:t>
                      </a:r>
                      <a:r>
                        <a:rPr lang="sv-SE" sz="1600" dirty="0" smtClean="0"/>
                        <a:t/>
                      </a:r>
                      <a:br>
                        <a:rPr lang="sv-SE" sz="1600" dirty="0" smtClean="0"/>
                      </a:br>
                      <a:r>
                        <a:rPr lang="sv-SE" sz="1600" dirty="0" smtClean="0"/>
                        <a:t>Lindberg </a:t>
                      </a:r>
                      <a:endParaRPr lang="sv-SE" sz="1600" dirty="0" smtClean="0"/>
                    </a:p>
                    <a:p>
                      <a:endParaRPr lang="sv-SE" sz="1600" dirty="0" smtClean="0"/>
                    </a:p>
                    <a:p>
                      <a:r>
                        <a:rPr lang="sv-SE" sz="1600" dirty="0" smtClean="0"/>
                        <a:t>Fridell </a:t>
                      </a:r>
                      <a:r>
                        <a:rPr lang="sv-SE" sz="1600" dirty="0" smtClean="0"/>
                        <a:t/>
                      </a:r>
                      <a:br>
                        <a:rPr lang="sv-SE" sz="1600" dirty="0" smtClean="0"/>
                      </a:br>
                      <a:r>
                        <a:rPr lang="sv-SE" sz="1600" dirty="0" smtClean="0"/>
                        <a:t>Westerfjärd</a:t>
                      </a:r>
                      <a:endParaRPr lang="sv-SE" sz="1600" dirty="0" smtClean="0"/>
                    </a:p>
                    <a:p>
                      <a:r>
                        <a:rPr lang="sv-SE" sz="1600" b="1" dirty="0" smtClean="0">
                          <a:solidFill>
                            <a:srgbClr val="FF0000"/>
                          </a:solidFill>
                        </a:rPr>
                        <a:t>Rydh?</a:t>
                      </a:r>
                      <a:endParaRPr lang="sv-SE" sz="1600" b="1" dirty="0" smtClean="0">
                        <a:solidFill>
                          <a:srgbClr val="FF0000"/>
                        </a:solidFill>
                      </a:endParaRPr>
                    </a:p>
                    <a:p>
                      <a:r>
                        <a:rPr lang="sv-SE" sz="1600" b="1" dirty="0" smtClean="0">
                          <a:solidFill>
                            <a:srgbClr val="FF0000"/>
                          </a:solidFill>
                        </a:rPr>
                        <a:t>Stevens?</a:t>
                      </a:r>
                      <a:endParaRPr lang="sv-SE" sz="1600" b="1" dirty="0" smtClean="0">
                        <a:solidFill>
                          <a:srgbClr val="FF0000"/>
                        </a:solidFill>
                      </a:endParaRPr>
                    </a:p>
                    <a:p>
                      <a:r>
                        <a:rPr lang="sv-SE" sz="1600" dirty="0" smtClean="0"/>
                        <a:t>Andersson</a:t>
                      </a:r>
                      <a:r>
                        <a:rPr lang="sv-SE" sz="1600" baseline="0" dirty="0" smtClean="0"/>
                        <a:t> Johan</a:t>
                      </a:r>
                      <a:r>
                        <a:rPr lang="sv-SE" sz="1600" dirty="0" smtClean="0"/>
                        <a:t/>
                      </a:r>
                      <a:br>
                        <a:rPr lang="sv-SE" sz="1600" dirty="0" smtClean="0"/>
                      </a:br>
                      <a:r>
                        <a:rPr lang="sv-SE" sz="1600" b="1" dirty="0" smtClean="0">
                          <a:solidFill>
                            <a:srgbClr val="FF0000"/>
                          </a:solidFill>
                        </a:rPr>
                        <a:t>Rhodin?</a:t>
                      </a:r>
                      <a:r>
                        <a:rPr lang="sv-SE" sz="1600" dirty="0" smtClean="0"/>
                        <a:t/>
                      </a:r>
                      <a:br>
                        <a:rPr lang="sv-SE" sz="1600" dirty="0" smtClean="0"/>
                      </a:br>
                      <a:r>
                        <a:rPr lang="sv-SE" sz="1600" dirty="0" err="1" smtClean="0"/>
                        <a:t>Karlhager</a:t>
                      </a:r>
                      <a:endParaRPr lang="sv-SE" sz="1600" dirty="0" smtClean="0"/>
                    </a:p>
                    <a:p>
                      <a:r>
                        <a:rPr lang="sv-SE" sz="1600" dirty="0" smtClean="0"/>
                        <a:t>Hedström</a:t>
                      </a:r>
                    </a:p>
                    <a:p>
                      <a:r>
                        <a:rPr lang="sv-SE" sz="1600" dirty="0" smtClean="0"/>
                        <a:t>Axelsson</a:t>
                      </a:r>
                      <a:br>
                        <a:rPr lang="sv-SE" sz="1600" dirty="0" smtClean="0"/>
                      </a:br>
                      <a:endParaRPr lang="sv-SE" sz="1600" dirty="0" smtClean="0"/>
                    </a:p>
                  </a:txBody>
                  <a:tcPr/>
                </a:tc>
                <a:extLst>
                  <a:ext uri="{0D108BD9-81ED-4DB2-BD59-A6C34878D82A}">
                    <a16:rowId xmlns:a16="http://schemas.microsoft.com/office/drawing/2014/main" val="4017971861"/>
                  </a:ext>
                </a:extLst>
              </a:tr>
              <a:tr h="1225552">
                <a:tc>
                  <a:txBody>
                    <a:bodyPr/>
                    <a:lstStyle/>
                    <a:p>
                      <a:r>
                        <a:rPr lang="sv-SE" sz="1600" b="1" dirty="0" smtClean="0"/>
                        <a:t>Götaströms</a:t>
                      </a:r>
                      <a:r>
                        <a:rPr lang="sv-SE" sz="1600" b="1" baseline="0" dirty="0" smtClean="0"/>
                        <a:t> parkeringsvakt</a:t>
                      </a:r>
                      <a:br>
                        <a:rPr lang="sv-SE" sz="1600" b="1" baseline="0" dirty="0" smtClean="0"/>
                      </a:br>
                      <a:r>
                        <a:rPr lang="sv-SE" sz="1600" b="1" i="1" dirty="0" smtClean="0"/>
                        <a:t>7/6</a:t>
                      </a:r>
                      <a:endParaRPr lang="sv-SE" sz="1600" b="1" i="1" dirty="0"/>
                    </a:p>
                  </a:txBody>
                  <a:tcPr/>
                </a:tc>
                <a:tc>
                  <a:txBody>
                    <a:bodyPr/>
                    <a:lstStyle/>
                    <a:p>
                      <a:endParaRPr lang="sv-SE" sz="1600" dirty="0" smtClean="0">
                        <a:solidFill>
                          <a:srgbClr val="FF0000"/>
                        </a:solidFill>
                      </a:endParaRPr>
                    </a:p>
                    <a:p>
                      <a:endParaRPr lang="sv-SE" sz="1600" dirty="0" smtClean="0">
                        <a:solidFill>
                          <a:srgbClr val="FF0000"/>
                        </a:solidFill>
                      </a:endParaRPr>
                    </a:p>
                    <a:p>
                      <a:r>
                        <a:rPr lang="sv-SE" sz="1600" dirty="0" smtClean="0">
                          <a:solidFill>
                            <a:srgbClr val="FF0000"/>
                          </a:solidFill>
                        </a:rPr>
                        <a:t>Återkommer med tid</a:t>
                      </a:r>
                      <a:endParaRPr lang="sv-SE" sz="1600" dirty="0">
                        <a:solidFill>
                          <a:srgbClr val="FF0000"/>
                        </a:solidFill>
                      </a:endParaRPr>
                    </a:p>
                  </a:txBody>
                  <a:tcPr/>
                </a:tc>
                <a:tc>
                  <a:txBody>
                    <a:bodyPr/>
                    <a:lstStyle/>
                    <a:p>
                      <a:endParaRPr lang="sv-SE" sz="1600" dirty="0" smtClean="0"/>
                    </a:p>
                    <a:p>
                      <a:endParaRPr lang="sv-SE" sz="1600" dirty="0" smtClean="0"/>
                    </a:p>
                    <a:p>
                      <a:r>
                        <a:rPr lang="sv-SE" sz="1600" dirty="0" smtClean="0"/>
                        <a:t>2st</a:t>
                      </a:r>
                      <a:endParaRPr lang="sv-SE" sz="1600" dirty="0"/>
                    </a:p>
                  </a:txBody>
                  <a:tcPr/>
                </a:tc>
                <a:tc>
                  <a:txBody>
                    <a:bodyPr/>
                    <a:lstStyle/>
                    <a:p>
                      <a:endParaRPr lang="sv-SE" dirty="0" smtClean="0"/>
                    </a:p>
                    <a:p>
                      <a:r>
                        <a:rPr lang="sv-SE" dirty="0" smtClean="0"/>
                        <a:t/>
                      </a:r>
                      <a:br>
                        <a:rPr lang="sv-SE" dirty="0" smtClean="0"/>
                      </a:br>
                      <a:r>
                        <a:rPr lang="sv-SE" dirty="0" smtClean="0"/>
                        <a:t>Jenny </a:t>
                      </a:r>
                      <a:r>
                        <a:rPr lang="sv-SE" dirty="0" smtClean="0"/>
                        <a:t>och Carl</a:t>
                      </a:r>
                    </a:p>
                  </a:txBody>
                  <a:tcPr/>
                </a:tc>
                <a:extLst>
                  <a:ext uri="{0D108BD9-81ED-4DB2-BD59-A6C34878D82A}">
                    <a16:rowId xmlns:a16="http://schemas.microsoft.com/office/drawing/2014/main" val="248824498"/>
                  </a:ext>
                </a:extLst>
              </a:tr>
            </a:tbl>
          </a:graphicData>
        </a:graphic>
      </p:graphicFrame>
      <p:graphicFrame>
        <p:nvGraphicFramePr>
          <p:cNvPr id="3" name="Tabell 2"/>
          <p:cNvGraphicFramePr>
            <a:graphicFrameLocks noGrp="1"/>
          </p:cNvGraphicFramePr>
          <p:nvPr>
            <p:extLst>
              <p:ext uri="{D42A27DB-BD31-4B8C-83A1-F6EECF244321}">
                <p14:modId xmlns:p14="http://schemas.microsoft.com/office/powerpoint/2010/main" val="125895975"/>
              </p:ext>
            </p:extLst>
          </p:nvPr>
        </p:nvGraphicFramePr>
        <p:xfrm>
          <a:off x="5832088" y="302717"/>
          <a:ext cx="6155320" cy="6326287"/>
        </p:xfrm>
        <a:graphic>
          <a:graphicData uri="http://schemas.openxmlformats.org/drawingml/2006/table">
            <a:tbl>
              <a:tblPr firstRow="1" bandRow="1">
                <a:tableStyleId>{5C22544A-7EE6-4342-B048-85BDC9FD1C3A}</a:tableStyleId>
              </a:tblPr>
              <a:tblGrid>
                <a:gridCol w="1494263">
                  <a:extLst>
                    <a:ext uri="{9D8B030D-6E8A-4147-A177-3AD203B41FA5}">
                      <a16:colId xmlns:a16="http://schemas.microsoft.com/office/drawing/2014/main" val="2431590196"/>
                    </a:ext>
                  </a:extLst>
                </a:gridCol>
                <a:gridCol w="1639229">
                  <a:extLst>
                    <a:ext uri="{9D8B030D-6E8A-4147-A177-3AD203B41FA5}">
                      <a16:colId xmlns:a16="http://schemas.microsoft.com/office/drawing/2014/main" val="3149731075"/>
                    </a:ext>
                  </a:extLst>
                </a:gridCol>
                <a:gridCol w="1226635">
                  <a:extLst>
                    <a:ext uri="{9D8B030D-6E8A-4147-A177-3AD203B41FA5}">
                      <a16:colId xmlns:a16="http://schemas.microsoft.com/office/drawing/2014/main" val="3354777833"/>
                    </a:ext>
                  </a:extLst>
                </a:gridCol>
                <a:gridCol w="1795193">
                  <a:extLst>
                    <a:ext uri="{9D8B030D-6E8A-4147-A177-3AD203B41FA5}">
                      <a16:colId xmlns:a16="http://schemas.microsoft.com/office/drawing/2014/main" val="3071458964"/>
                    </a:ext>
                  </a:extLst>
                </a:gridCol>
              </a:tblGrid>
              <a:tr h="667416">
                <a:tc>
                  <a:txBody>
                    <a:bodyPr/>
                    <a:lstStyle/>
                    <a:p>
                      <a:r>
                        <a:rPr lang="sv-SE" sz="1800" dirty="0" smtClean="0"/>
                        <a:t>Aktivitet</a:t>
                      </a:r>
                      <a:endParaRPr lang="sv-SE" sz="1800" dirty="0"/>
                    </a:p>
                  </a:txBody>
                  <a:tcPr/>
                </a:tc>
                <a:tc>
                  <a:txBody>
                    <a:bodyPr/>
                    <a:lstStyle/>
                    <a:p>
                      <a:r>
                        <a:rPr lang="sv-SE" sz="1800" dirty="0" smtClean="0"/>
                        <a:t>Datum</a:t>
                      </a:r>
                      <a:endParaRPr lang="sv-SE" sz="1800" dirty="0"/>
                    </a:p>
                  </a:txBody>
                  <a:tcPr/>
                </a:tc>
                <a:tc>
                  <a:txBody>
                    <a:bodyPr/>
                    <a:lstStyle/>
                    <a:p>
                      <a:r>
                        <a:rPr lang="sv-SE" sz="1800" dirty="0" smtClean="0"/>
                        <a:t>Antal</a:t>
                      </a:r>
                      <a:endParaRPr lang="sv-SE" sz="1800" dirty="0"/>
                    </a:p>
                  </a:txBody>
                  <a:tcPr/>
                </a:tc>
                <a:tc>
                  <a:txBody>
                    <a:bodyPr/>
                    <a:lstStyle/>
                    <a:p>
                      <a:r>
                        <a:rPr lang="sv-SE" sz="1800" dirty="0" smtClean="0"/>
                        <a:t>Vem/Vilka</a:t>
                      </a:r>
                      <a:endParaRPr lang="sv-SE" sz="1800" dirty="0"/>
                    </a:p>
                  </a:txBody>
                  <a:tcPr/>
                </a:tc>
                <a:extLst>
                  <a:ext uri="{0D108BD9-81ED-4DB2-BD59-A6C34878D82A}">
                    <a16:rowId xmlns:a16="http://schemas.microsoft.com/office/drawing/2014/main" val="2154906908"/>
                  </a:ext>
                </a:extLst>
              </a:tr>
              <a:tr h="2397511">
                <a:tc>
                  <a:txBody>
                    <a:bodyPr/>
                    <a:lstStyle/>
                    <a:p>
                      <a:r>
                        <a:rPr lang="sv-SE" sz="1600" b="1" dirty="0" smtClean="0"/>
                        <a:t>Kiosk v.35</a:t>
                      </a:r>
                      <a:r>
                        <a:rPr lang="sv-SE" sz="1600" dirty="0" smtClean="0"/>
                        <a:t/>
                      </a:r>
                      <a:br>
                        <a:rPr lang="sv-SE" sz="1600" dirty="0" smtClean="0"/>
                      </a:br>
                      <a:endParaRPr lang="sv-SE" sz="1600" dirty="0"/>
                    </a:p>
                  </a:txBody>
                  <a:tcPr/>
                </a:tc>
                <a:tc>
                  <a:txBody>
                    <a:bodyPr/>
                    <a:lstStyle/>
                    <a:p>
                      <a:endParaRPr lang="sv-SE" sz="1600" dirty="0" smtClean="0"/>
                    </a:p>
                    <a:p>
                      <a:r>
                        <a:rPr lang="sv-SE" sz="1600" dirty="0" smtClean="0"/>
                        <a:t>Inga matcher än så</a:t>
                      </a:r>
                      <a:r>
                        <a:rPr lang="sv-SE" sz="1600" baseline="0" dirty="0" smtClean="0"/>
                        <a:t> länge. </a:t>
                      </a:r>
                    </a:p>
                    <a:p>
                      <a:endParaRPr lang="sv-SE" sz="1600" baseline="0" dirty="0" smtClean="0"/>
                    </a:p>
                    <a:p>
                      <a:r>
                        <a:rPr lang="sv-SE" sz="1600" baseline="0" dirty="0" smtClean="0"/>
                        <a:t>Behov om schemat ändras efter sommaren.</a:t>
                      </a:r>
                      <a:r>
                        <a:rPr lang="sv-SE" sz="1600" dirty="0" smtClean="0"/>
                        <a:t/>
                      </a:r>
                      <a:br>
                        <a:rPr lang="sv-SE" sz="1600" dirty="0" smtClean="0"/>
                      </a:br>
                      <a:endParaRPr lang="sv-SE" sz="1600" dirty="0"/>
                    </a:p>
                  </a:txBody>
                  <a:tcPr/>
                </a:tc>
                <a:tc>
                  <a:txBody>
                    <a:bodyPr/>
                    <a:lstStyle/>
                    <a:p>
                      <a:endParaRPr lang="sv-SE" sz="1600" dirty="0"/>
                    </a:p>
                  </a:txBody>
                  <a:tcPr/>
                </a:tc>
                <a:tc>
                  <a:txBody>
                    <a:bodyPr/>
                    <a:lstStyle/>
                    <a:p>
                      <a:endParaRPr lang="sv-SE" dirty="0" smtClean="0"/>
                    </a:p>
                  </a:txBody>
                  <a:tcPr/>
                </a:tc>
                <a:extLst>
                  <a:ext uri="{0D108BD9-81ED-4DB2-BD59-A6C34878D82A}">
                    <a16:rowId xmlns:a16="http://schemas.microsoft.com/office/drawing/2014/main" val="346643352"/>
                  </a:ext>
                </a:extLst>
              </a:tr>
              <a:tr h="3207653">
                <a:tc>
                  <a:txBody>
                    <a:bodyPr/>
                    <a:lstStyle/>
                    <a:p>
                      <a:r>
                        <a:rPr lang="sv-SE" sz="1600" b="1" dirty="0" smtClean="0"/>
                        <a:t>WIK-dagen</a:t>
                      </a:r>
                    </a:p>
                    <a:p>
                      <a:r>
                        <a:rPr lang="sv-SE" sz="1600" b="1" i="1" dirty="0" smtClean="0"/>
                        <a:t>29/8</a:t>
                      </a:r>
                      <a:endParaRPr lang="sv-SE" sz="1600" b="1" i="1" dirty="0"/>
                    </a:p>
                  </a:txBody>
                  <a:tcPr/>
                </a:tc>
                <a:tc>
                  <a:txBody>
                    <a:bodyPr/>
                    <a:lstStyle/>
                    <a:p>
                      <a:endParaRPr lang="sv-SE" sz="1600" b="0" dirty="0" smtClean="0"/>
                    </a:p>
                    <a:p>
                      <a:r>
                        <a:rPr lang="sv-SE" sz="1600" dirty="0" smtClean="0"/>
                        <a:t/>
                      </a:r>
                      <a:br>
                        <a:rPr lang="sv-SE" sz="1600" dirty="0" smtClean="0"/>
                      </a:br>
                      <a:r>
                        <a:rPr lang="sv-SE" sz="1600" dirty="0" smtClean="0"/>
                        <a:t>Kl.9.15-10</a:t>
                      </a:r>
                    </a:p>
                    <a:p>
                      <a:r>
                        <a:rPr lang="sv-SE" sz="1600" dirty="0" smtClean="0"/>
                        <a:t/>
                      </a:r>
                      <a:br>
                        <a:rPr lang="sv-SE" sz="1600" dirty="0" smtClean="0"/>
                      </a:br>
                      <a:r>
                        <a:rPr lang="sv-SE" sz="1600" dirty="0" smtClean="0"/>
                        <a:t>Kl.10-11</a:t>
                      </a:r>
                    </a:p>
                    <a:p>
                      <a:r>
                        <a:rPr lang="sv-SE" sz="1600" dirty="0" smtClean="0"/>
                        <a:t/>
                      </a:r>
                      <a:br>
                        <a:rPr lang="sv-SE" sz="1600" dirty="0" smtClean="0"/>
                      </a:br>
                      <a:r>
                        <a:rPr lang="sv-SE" sz="1600" dirty="0" smtClean="0"/>
                        <a:t>Kl.11-12</a:t>
                      </a:r>
                    </a:p>
                    <a:p>
                      <a:r>
                        <a:rPr lang="sv-SE" sz="1600" dirty="0" smtClean="0"/>
                        <a:t/>
                      </a:r>
                      <a:br>
                        <a:rPr lang="sv-SE" sz="1600" dirty="0" smtClean="0"/>
                      </a:br>
                      <a:r>
                        <a:rPr lang="sv-SE" sz="1600" dirty="0" smtClean="0"/>
                        <a:t>Kl.12-13</a:t>
                      </a:r>
                    </a:p>
                    <a:p>
                      <a:r>
                        <a:rPr lang="sv-SE" sz="1600" dirty="0" smtClean="0"/>
                        <a:t/>
                      </a:r>
                      <a:br>
                        <a:rPr lang="sv-SE" sz="1600" dirty="0" smtClean="0"/>
                      </a:br>
                      <a:r>
                        <a:rPr lang="sv-SE" sz="1600" dirty="0" smtClean="0"/>
                        <a:t>Kl.13-14</a:t>
                      </a:r>
                      <a:endParaRPr lang="sv-SE" sz="1600" dirty="0"/>
                    </a:p>
                  </a:txBody>
                  <a:tcPr/>
                </a:tc>
                <a:tc>
                  <a:txBody>
                    <a:bodyPr/>
                    <a:lstStyle/>
                    <a:p>
                      <a:endParaRPr lang="sv-SE" sz="1600" dirty="0" smtClean="0"/>
                    </a:p>
                    <a:p>
                      <a:endParaRPr lang="sv-SE" sz="1600" dirty="0" smtClean="0"/>
                    </a:p>
                    <a:p>
                      <a:r>
                        <a:rPr lang="sv-SE" sz="1600" dirty="0" smtClean="0"/>
                        <a:t>2st</a:t>
                      </a:r>
                    </a:p>
                    <a:p>
                      <a:endParaRPr lang="sv-SE" sz="1600" dirty="0" smtClean="0"/>
                    </a:p>
                    <a:p>
                      <a:r>
                        <a:rPr lang="sv-SE" sz="1600" dirty="0" smtClean="0"/>
                        <a:t>2st</a:t>
                      </a:r>
                    </a:p>
                    <a:p>
                      <a:endParaRPr lang="sv-SE" sz="1600" dirty="0" smtClean="0"/>
                    </a:p>
                    <a:p>
                      <a:r>
                        <a:rPr lang="sv-SE" sz="1600" dirty="0" smtClean="0"/>
                        <a:t>2st</a:t>
                      </a:r>
                    </a:p>
                    <a:p>
                      <a:endParaRPr lang="sv-SE" sz="1600" dirty="0" smtClean="0"/>
                    </a:p>
                    <a:p>
                      <a:r>
                        <a:rPr lang="sv-SE" sz="1600" dirty="0" smtClean="0"/>
                        <a:t>2st</a:t>
                      </a:r>
                    </a:p>
                    <a:p>
                      <a:endParaRPr lang="sv-SE" sz="1600" dirty="0" smtClean="0"/>
                    </a:p>
                    <a:p>
                      <a:r>
                        <a:rPr lang="sv-SE" sz="1600" dirty="0" smtClean="0"/>
                        <a:t>2st</a:t>
                      </a:r>
                    </a:p>
                    <a:p>
                      <a:endParaRPr lang="sv-SE" sz="1600" dirty="0" smtClean="0"/>
                    </a:p>
                    <a:p>
                      <a:endParaRPr lang="sv-SE" sz="1600" dirty="0"/>
                    </a:p>
                  </a:txBody>
                  <a:tcPr/>
                </a:tc>
                <a:tc>
                  <a:txBody>
                    <a:bodyPr/>
                    <a:lstStyle/>
                    <a:p>
                      <a:endParaRPr lang="sv-SE" dirty="0" smtClean="0"/>
                    </a:p>
                    <a:p>
                      <a:endParaRPr lang="sv-SE" dirty="0" smtClean="0"/>
                    </a:p>
                    <a:p>
                      <a:r>
                        <a:rPr lang="sv-SE" sz="1600" dirty="0" smtClean="0"/>
                        <a:t>Andersson Åsa</a:t>
                      </a:r>
                      <a:r>
                        <a:rPr lang="sv-SE" sz="1600" dirty="0" smtClean="0"/>
                        <a:t/>
                      </a:r>
                      <a:br>
                        <a:rPr lang="sv-SE" sz="1600" dirty="0" smtClean="0"/>
                      </a:br>
                      <a:r>
                        <a:rPr lang="sv-SE" sz="1600" dirty="0" smtClean="0"/>
                        <a:t>Andersson Lena</a:t>
                      </a:r>
                      <a:r>
                        <a:rPr lang="sv-SE" sz="1600" dirty="0" smtClean="0"/>
                        <a:t/>
                      </a:r>
                      <a:br>
                        <a:rPr lang="sv-SE" sz="1600" dirty="0" smtClean="0"/>
                      </a:br>
                      <a:r>
                        <a:rPr lang="sv-SE" sz="1600" dirty="0" smtClean="0"/>
                        <a:t>Nordqvist</a:t>
                      </a:r>
                      <a:br>
                        <a:rPr lang="sv-SE" sz="1600" dirty="0" smtClean="0"/>
                      </a:br>
                      <a:r>
                        <a:rPr lang="sv-SE" sz="1600" dirty="0" err="1" smtClean="0"/>
                        <a:t>Harsbo</a:t>
                      </a:r>
                      <a:r>
                        <a:rPr lang="sv-SE" sz="1600" dirty="0" smtClean="0"/>
                        <a:t/>
                      </a:r>
                      <a:br>
                        <a:rPr lang="sv-SE" sz="1600" dirty="0" smtClean="0"/>
                      </a:br>
                      <a:r>
                        <a:rPr lang="sv-SE" sz="1600" dirty="0" smtClean="0"/>
                        <a:t>Elofsson</a:t>
                      </a:r>
                      <a:r>
                        <a:rPr lang="sv-SE" sz="1600" dirty="0" smtClean="0"/>
                        <a:t/>
                      </a:r>
                      <a:br>
                        <a:rPr lang="sv-SE" sz="1600" dirty="0" smtClean="0"/>
                      </a:br>
                      <a:r>
                        <a:rPr lang="sv-SE" sz="1600" dirty="0" smtClean="0"/>
                        <a:t>Lif</a:t>
                      </a:r>
                    </a:p>
                    <a:p>
                      <a:r>
                        <a:rPr lang="sv-SE" sz="1600" b="1" dirty="0" smtClean="0">
                          <a:solidFill>
                            <a:srgbClr val="FF0000"/>
                          </a:solidFill>
                        </a:rPr>
                        <a:t>Josefsson?</a:t>
                      </a:r>
                      <a:endParaRPr lang="sv-SE" sz="1600" b="1" dirty="0" smtClean="0">
                        <a:solidFill>
                          <a:srgbClr val="FF0000"/>
                        </a:solidFill>
                      </a:endParaRPr>
                    </a:p>
                    <a:p>
                      <a:r>
                        <a:rPr lang="sv-SE" sz="1600" b="1" dirty="0" smtClean="0">
                          <a:solidFill>
                            <a:srgbClr val="FF0000"/>
                          </a:solidFill>
                        </a:rPr>
                        <a:t>Torkel/</a:t>
                      </a:r>
                      <a:r>
                        <a:rPr lang="sv-SE" sz="1600" b="1" dirty="0" err="1" smtClean="0">
                          <a:solidFill>
                            <a:srgbClr val="FF0000"/>
                          </a:solidFill>
                        </a:rPr>
                        <a:t>Andri</a:t>
                      </a:r>
                      <a:r>
                        <a:rPr lang="sv-SE" sz="1600" b="1" dirty="0" smtClean="0">
                          <a:solidFill>
                            <a:srgbClr val="FF0000"/>
                          </a:solidFill>
                        </a:rPr>
                        <a:t>?</a:t>
                      </a:r>
                      <a:br>
                        <a:rPr lang="sv-SE" sz="1600" b="1" dirty="0" smtClean="0">
                          <a:solidFill>
                            <a:srgbClr val="FF0000"/>
                          </a:solidFill>
                        </a:rPr>
                      </a:br>
                      <a:r>
                        <a:rPr lang="sv-SE" sz="1600" b="1" dirty="0" smtClean="0">
                          <a:solidFill>
                            <a:srgbClr val="FF0000"/>
                          </a:solidFill>
                        </a:rPr>
                        <a:t>Deka?</a:t>
                      </a:r>
                      <a:r>
                        <a:rPr lang="sv-SE" sz="1600" b="1" dirty="0" smtClean="0">
                          <a:solidFill>
                            <a:srgbClr val="FF0000"/>
                          </a:solidFill>
                        </a:rPr>
                        <a:t/>
                      </a:r>
                      <a:br>
                        <a:rPr lang="sv-SE" sz="1600" b="1" dirty="0" smtClean="0">
                          <a:solidFill>
                            <a:srgbClr val="FF0000"/>
                          </a:solidFill>
                        </a:rPr>
                      </a:br>
                      <a:r>
                        <a:rPr lang="sv-SE" sz="1600" b="1" dirty="0" err="1" smtClean="0">
                          <a:solidFill>
                            <a:srgbClr val="FF0000"/>
                          </a:solidFill>
                        </a:rPr>
                        <a:t>Aldina</a:t>
                      </a:r>
                      <a:r>
                        <a:rPr lang="sv-SE" sz="1600" b="1" dirty="0" smtClean="0">
                          <a:solidFill>
                            <a:srgbClr val="FF0000"/>
                          </a:solidFill>
                        </a:rPr>
                        <a:t>?</a:t>
                      </a:r>
                      <a:endParaRPr lang="sv-SE" sz="1600" dirty="0" smtClean="0"/>
                    </a:p>
                  </a:txBody>
                  <a:tcPr/>
                </a:tc>
                <a:extLst>
                  <a:ext uri="{0D108BD9-81ED-4DB2-BD59-A6C34878D82A}">
                    <a16:rowId xmlns:a16="http://schemas.microsoft.com/office/drawing/2014/main" val="2337963820"/>
                  </a:ext>
                </a:extLst>
              </a:tr>
            </a:tbl>
          </a:graphicData>
        </a:graphic>
      </p:graphicFrame>
    </p:spTree>
    <p:extLst>
      <p:ext uri="{BB962C8B-B14F-4D97-AF65-F5344CB8AC3E}">
        <p14:creationId xmlns:p14="http://schemas.microsoft.com/office/powerpoint/2010/main" val="37756742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8686CF-077C-7E7F-CCF2-2ED0D197BD84}"/>
            </a:ext>
          </a:extLst>
        </p:cNvPr>
        <p:cNvGrpSpPr/>
        <p:nvPr/>
      </p:nvGrpSpPr>
      <p:grpSpPr>
        <a:xfrm>
          <a:off x="0" y="0"/>
          <a:ext cx="0" cy="0"/>
          <a:chOff x="0" y="0"/>
          <a:chExt cx="0" cy="0"/>
        </a:xfrm>
      </p:grpSpPr>
      <p:pic>
        <p:nvPicPr>
          <p:cNvPr id="1026" name="Picture 2" descr="Min Fotboll – Sveriges populäraste app! - Svensk fotboll">
            <a:extLst>
              <a:ext uri="{FF2B5EF4-FFF2-40B4-BE49-F238E27FC236}">
                <a16:creationId xmlns:a16="http://schemas.microsoft.com/office/drawing/2014/main" id="{7D1D8326-94C5-9CA0-3F52-C757DC1F35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906" y="4515221"/>
            <a:ext cx="3901442" cy="219456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ubrik 1">
            <a:extLst>
              <a:ext uri="{FF2B5EF4-FFF2-40B4-BE49-F238E27FC236}">
                <a16:creationId xmlns:a16="http://schemas.microsoft.com/office/drawing/2014/main" id="{972B7F11-DCD1-09FB-2A50-0433B9FBB7EB}"/>
              </a:ext>
            </a:extLst>
          </p:cNvPr>
          <p:cNvSpPr>
            <a:spLocks noGrp="1"/>
          </p:cNvSpPr>
          <p:nvPr>
            <p:ph type="ctrTitle"/>
          </p:nvPr>
        </p:nvSpPr>
        <p:spPr>
          <a:xfrm>
            <a:off x="443346" y="-1446415"/>
            <a:ext cx="11305308" cy="2892829"/>
          </a:xfrm>
        </p:spPr>
        <p:txBody>
          <a:bodyPr>
            <a:normAutofit/>
          </a:bodyPr>
          <a:lstStyle/>
          <a:p>
            <a:r>
              <a:rPr lang="sv-SE" sz="6000" b="1" dirty="0">
                <a:latin typeface="Arial" panose="020B0604020202020204" pitchFamily="34" charset="0"/>
                <a:cs typeface="Arial" panose="020B0604020202020204" pitchFamily="34" charset="0"/>
              </a:rPr>
              <a:t>INFORMATION &amp; KALLELSER</a:t>
            </a:r>
            <a:endParaRPr lang="sv-SE" sz="4400" b="1" dirty="0">
              <a:latin typeface="Arial" panose="020B0604020202020204" pitchFamily="34" charset="0"/>
              <a:cs typeface="Arial" panose="020B0604020202020204" pitchFamily="34" charset="0"/>
            </a:endParaRPr>
          </a:p>
        </p:txBody>
      </p:sp>
      <p:sp>
        <p:nvSpPr>
          <p:cNvPr id="3" name="Underrubrik 2">
            <a:extLst>
              <a:ext uri="{FF2B5EF4-FFF2-40B4-BE49-F238E27FC236}">
                <a16:creationId xmlns:a16="http://schemas.microsoft.com/office/drawing/2014/main" id="{C85A27C5-6F62-1A14-835C-B253EF22A95B}"/>
              </a:ext>
            </a:extLst>
          </p:cNvPr>
          <p:cNvSpPr>
            <a:spLocks noGrp="1"/>
          </p:cNvSpPr>
          <p:nvPr>
            <p:ph type="subTitle" idx="1"/>
          </p:nvPr>
        </p:nvSpPr>
        <p:spPr>
          <a:xfrm>
            <a:off x="543879" y="1605345"/>
            <a:ext cx="7411401" cy="3041083"/>
          </a:xfrm>
        </p:spPr>
        <p:txBody>
          <a:bodyPr>
            <a:normAutofit fontScale="40000" lnSpcReduction="20000"/>
          </a:bodyPr>
          <a:lstStyle/>
          <a:p>
            <a:pPr algn="l" eaLnBrk="1" hangingPunct="1"/>
            <a:r>
              <a:rPr lang="sv-SE" altLang="LID4096" sz="4000" b="1" dirty="0">
                <a:latin typeface="Arial" panose="020B0604020202020204" pitchFamily="34" charset="0"/>
                <a:cs typeface="Arial" panose="020B0604020202020204" pitchFamily="34" charset="0"/>
              </a:rPr>
              <a:t>All information läggs upp på laget.se www.laget.se/&lt;</a:t>
            </a:r>
            <a:r>
              <a:rPr lang="sv-SE" altLang="LID4096" sz="4000" b="1" i="1" dirty="0">
                <a:latin typeface="Arial" panose="020B0604020202020204" pitchFamily="34" charset="0"/>
                <a:cs typeface="Arial" panose="020B0604020202020204" pitchFamily="34" charset="0"/>
              </a:rPr>
              <a:t>lag</a:t>
            </a:r>
            <a:r>
              <a:rPr lang="sv-SE" altLang="LID4096" sz="4000" b="1" dirty="0">
                <a:latin typeface="Arial" panose="020B0604020202020204" pitchFamily="34" charset="0"/>
                <a:cs typeface="Arial" panose="020B0604020202020204" pitchFamily="34" charset="0"/>
              </a:rPr>
              <a:t>&gt;</a:t>
            </a:r>
          </a:p>
          <a:p>
            <a:pPr lvl="1" algn="l" eaLnBrk="1" hangingPunct="1"/>
            <a:r>
              <a:rPr lang="sv-SE" altLang="LID4096" sz="4000" dirty="0">
                <a:latin typeface="Arial" panose="020B0604020202020204" pitchFamily="34" charset="0"/>
                <a:cs typeface="Arial" panose="020B0604020202020204" pitchFamily="34" charset="0"/>
              </a:rPr>
              <a:t>Information till spelare och vårdnadshavare från ledare och föreningen</a:t>
            </a:r>
          </a:p>
          <a:p>
            <a:pPr lvl="1" algn="l" eaLnBrk="1" hangingPunct="1"/>
            <a:r>
              <a:rPr lang="sv-SE" altLang="LID4096" sz="4000" dirty="0">
                <a:latin typeface="Arial" panose="020B0604020202020204" pitchFamily="34" charset="0"/>
                <a:cs typeface="Arial" panose="020B0604020202020204" pitchFamily="34" charset="0"/>
              </a:rPr>
              <a:t>Svara på kallelser innan sista svarstid</a:t>
            </a:r>
          </a:p>
          <a:p>
            <a:pPr lvl="1" algn="l" eaLnBrk="1" hangingPunct="1"/>
            <a:r>
              <a:rPr lang="sv-SE" altLang="LID4096" sz="4000" dirty="0">
                <a:latin typeface="Arial" panose="020B0604020202020204" pitchFamily="34" charset="0"/>
                <a:cs typeface="Arial" panose="020B0604020202020204" pitchFamily="34" charset="0"/>
              </a:rPr>
              <a:t>Info från klubben</a:t>
            </a:r>
          </a:p>
          <a:p>
            <a:pPr algn="l" eaLnBrk="1" hangingPunct="1"/>
            <a:r>
              <a:rPr lang="sv-SE" altLang="LID4096" sz="4000" dirty="0">
                <a:latin typeface="Arial" panose="020B0604020202020204" pitchFamily="34" charset="0"/>
                <a:cs typeface="Arial" panose="020B0604020202020204" pitchFamily="34" charset="0"/>
              </a:rPr>
              <a:t/>
            </a:r>
            <a:br>
              <a:rPr lang="sv-SE" altLang="LID4096" sz="4000" dirty="0">
                <a:latin typeface="Arial" panose="020B0604020202020204" pitchFamily="34" charset="0"/>
                <a:cs typeface="Arial" panose="020B0604020202020204" pitchFamily="34" charset="0"/>
              </a:rPr>
            </a:br>
            <a:r>
              <a:rPr lang="sv-SE" altLang="LID4096" sz="4000" b="1" dirty="0">
                <a:latin typeface="Arial" panose="020B0604020202020204" pitchFamily="34" charset="0"/>
                <a:cs typeface="Arial" panose="020B0604020202020204" pitchFamily="34" charset="0"/>
              </a:rPr>
              <a:t>Fungerar som närvarolista och medlemsregister</a:t>
            </a:r>
          </a:p>
          <a:p>
            <a:pPr lvl="1" algn="l" eaLnBrk="1" hangingPunct="1"/>
            <a:r>
              <a:rPr lang="sv-SE" altLang="LID4096" sz="4000" dirty="0">
                <a:latin typeface="Arial" panose="020B0604020202020204" pitchFamily="34" charset="0"/>
                <a:cs typeface="Arial" panose="020B0604020202020204" pitchFamily="34" charset="0"/>
              </a:rPr>
              <a:t>Alla barn ska vara registrerade på Laget.se</a:t>
            </a:r>
          </a:p>
          <a:p>
            <a:pPr lvl="1" algn="l" eaLnBrk="1" hangingPunct="1"/>
            <a:r>
              <a:rPr lang="sv-SE" altLang="LID4096" sz="4000" dirty="0">
                <a:latin typeface="Arial" panose="020B0604020202020204" pitchFamily="34" charset="0"/>
                <a:cs typeface="Arial" panose="020B0604020202020204" pitchFamily="34" charset="0"/>
              </a:rPr>
              <a:t>Kontaktuppgifter till vårdnadshavare, namn, e-post och telefonnummer</a:t>
            </a:r>
          </a:p>
          <a:p>
            <a:pPr lvl="1" algn="l" eaLnBrk="1" hangingPunct="1"/>
            <a:r>
              <a:rPr lang="sv-SE" altLang="LID4096" sz="4000" b="1" dirty="0">
                <a:solidFill>
                  <a:schemeClr val="tx1"/>
                </a:solidFill>
                <a:effectLst/>
                <a:latin typeface="Arial" panose="020B0604020202020204" pitchFamily="34" charset="0"/>
                <a:cs typeface="Arial" panose="020B0604020202020204" pitchFamily="34" charset="0"/>
                <a:hlinkClick r:id="rId3">
                  <a:extLst>
                    <a:ext uri="{A12FA001-AC4F-418D-AE19-62706E023703}">
                      <ahyp:hlinkClr xmlns="" xmlns:ahyp="http://schemas.microsoft.com/office/drawing/2018/hyperlinkcolor" val="tx"/>
                    </a:ext>
                  </a:extLst>
                </a:hlinkClick>
              </a:rPr>
              <a:t>Medlemsavgifter och träningsavgifter faktureras via laget.se</a:t>
            </a:r>
            <a:endParaRPr lang="sv-SE" altLang="LID4096" sz="4000" b="1" dirty="0">
              <a:solidFill>
                <a:schemeClr val="tx1"/>
              </a:solidFill>
              <a:effectLst/>
              <a:latin typeface="Arial" panose="020B0604020202020204" pitchFamily="34" charset="0"/>
              <a:cs typeface="Arial" panose="020B0604020202020204" pitchFamily="34" charset="0"/>
            </a:endParaRPr>
          </a:p>
          <a:p>
            <a:pPr algn="l" eaLnBrk="1" hangingPunct="1"/>
            <a:endParaRPr lang="sv-SE" altLang="LID4096" sz="4000" dirty="0">
              <a:latin typeface="Arial" panose="020B0604020202020204" pitchFamily="34" charset="0"/>
              <a:cs typeface="Arial" panose="020B0604020202020204" pitchFamily="34" charset="0"/>
            </a:endParaRPr>
          </a:p>
          <a:p>
            <a:endParaRPr lang="sv-SE"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00596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8686CF-077C-7E7F-CCF2-2ED0D197BD84}"/>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972B7F11-DCD1-09FB-2A50-0433B9FBB7EB}"/>
              </a:ext>
            </a:extLst>
          </p:cNvPr>
          <p:cNvSpPr>
            <a:spLocks noGrp="1"/>
          </p:cNvSpPr>
          <p:nvPr>
            <p:ph type="ctrTitle"/>
          </p:nvPr>
        </p:nvSpPr>
        <p:spPr>
          <a:xfrm>
            <a:off x="443346" y="-682327"/>
            <a:ext cx="11305308" cy="2892829"/>
          </a:xfrm>
        </p:spPr>
        <p:txBody>
          <a:bodyPr>
            <a:normAutofit/>
          </a:bodyPr>
          <a:lstStyle/>
          <a:p>
            <a:r>
              <a:rPr lang="sv-SE" sz="6000" b="1" dirty="0" smtClean="0">
                <a:latin typeface="Arial" panose="020B0604020202020204" pitchFamily="34" charset="0"/>
                <a:cs typeface="Arial" panose="020B0604020202020204" pitchFamily="34" charset="0"/>
              </a:rPr>
              <a:t>MEDLEMSAVGIFT &amp; DELTAGARAVGIFT</a:t>
            </a:r>
            <a:endParaRPr lang="sv-SE" sz="4400" b="1" dirty="0">
              <a:latin typeface="Arial" panose="020B0604020202020204" pitchFamily="34" charset="0"/>
              <a:cs typeface="Arial" panose="020B0604020202020204" pitchFamily="34" charset="0"/>
            </a:endParaRPr>
          </a:p>
        </p:txBody>
      </p:sp>
      <p:sp>
        <p:nvSpPr>
          <p:cNvPr id="3" name="Underrubrik 2">
            <a:extLst>
              <a:ext uri="{FF2B5EF4-FFF2-40B4-BE49-F238E27FC236}">
                <a16:creationId xmlns:a16="http://schemas.microsoft.com/office/drawing/2014/main" id="{C85A27C5-6F62-1A14-835C-B253EF22A95B}"/>
              </a:ext>
            </a:extLst>
          </p:cNvPr>
          <p:cNvSpPr>
            <a:spLocks noGrp="1"/>
          </p:cNvSpPr>
          <p:nvPr>
            <p:ph type="subTitle" idx="1"/>
          </p:nvPr>
        </p:nvSpPr>
        <p:spPr>
          <a:xfrm>
            <a:off x="543879" y="2542784"/>
            <a:ext cx="11293217" cy="3958224"/>
          </a:xfrm>
        </p:spPr>
        <p:txBody>
          <a:bodyPr>
            <a:normAutofit fontScale="70000" lnSpcReduction="20000"/>
          </a:bodyPr>
          <a:lstStyle/>
          <a:p>
            <a:pPr algn="l"/>
            <a:r>
              <a:rPr lang="sv-SE" sz="4000" b="1" dirty="0" smtClean="0">
                <a:latin typeface="Arial" panose="020B0604020202020204" pitchFamily="34" charset="0"/>
                <a:cs typeface="Arial" panose="020B0604020202020204" pitchFamily="34" charset="0"/>
              </a:rPr>
              <a:t>Medlemsavgift faktureras i januari </a:t>
            </a:r>
            <a:r>
              <a:rPr lang="sv-SE" sz="4000" dirty="0" smtClean="0">
                <a:latin typeface="Arial" panose="020B0604020202020204" pitchFamily="34" charset="0"/>
                <a:cs typeface="Arial" panose="020B0604020202020204" pitchFamily="34" charset="0"/>
              </a:rPr>
              <a:t>via </a:t>
            </a:r>
            <a:r>
              <a:rPr lang="sv-SE" sz="4000" dirty="0" err="1" smtClean="0">
                <a:latin typeface="Arial" panose="020B0604020202020204" pitchFamily="34" charset="0"/>
                <a:cs typeface="Arial" panose="020B0604020202020204" pitchFamily="34" charset="0"/>
              </a:rPr>
              <a:t>Ping</a:t>
            </a:r>
            <a:r>
              <a:rPr lang="sv-SE" sz="4000" dirty="0" smtClean="0">
                <a:latin typeface="Arial" panose="020B0604020202020204" pitchFamily="34" charset="0"/>
                <a:cs typeface="Arial" panose="020B0604020202020204" pitchFamily="34" charset="0"/>
              </a:rPr>
              <a:t> </a:t>
            </a:r>
            <a:r>
              <a:rPr lang="sv-SE" sz="4000" dirty="0" err="1" smtClean="0">
                <a:latin typeface="Arial" panose="020B0604020202020204" pitchFamily="34" charset="0"/>
                <a:cs typeface="Arial" panose="020B0604020202020204" pitchFamily="34" charset="0"/>
              </a:rPr>
              <a:t>Payments</a:t>
            </a:r>
            <a:r>
              <a:rPr lang="sv-SE" sz="4000" dirty="0" smtClean="0">
                <a:latin typeface="Arial" panose="020B0604020202020204" pitchFamily="34" charset="0"/>
                <a:cs typeface="Arial" panose="020B0604020202020204" pitchFamily="34" charset="0"/>
              </a:rPr>
              <a:t>/laget.se.</a:t>
            </a:r>
            <a:br>
              <a:rPr lang="sv-SE" sz="4000" dirty="0" smtClean="0">
                <a:latin typeface="Arial" panose="020B0604020202020204" pitchFamily="34" charset="0"/>
                <a:cs typeface="Arial" panose="020B0604020202020204" pitchFamily="34" charset="0"/>
              </a:rPr>
            </a:br>
            <a:r>
              <a:rPr lang="sv-SE" sz="4000" dirty="0" smtClean="0">
                <a:latin typeface="Arial" panose="020B0604020202020204" pitchFamily="34" charset="0"/>
                <a:cs typeface="Arial" panose="020B0604020202020204" pitchFamily="34" charset="0"/>
              </a:rPr>
              <a:t>Bankgiro:133-5546</a:t>
            </a:r>
            <a:br>
              <a:rPr lang="sv-SE" sz="4000" dirty="0" smtClean="0">
                <a:latin typeface="Arial" panose="020B0604020202020204" pitchFamily="34" charset="0"/>
                <a:cs typeface="Arial" panose="020B0604020202020204" pitchFamily="34" charset="0"/>
              </a:rPr>
            </a:br>
            <a:r>
              <a:rPr lang="sv-SE" sz="4000" b="1" dirty="0" smtClean="0">
                <a:latin typeface="Arial" panose="020B0604020202020204" pitchFamily="34" charset="0"/>
                <a:cs typeface="Arial" panose="020B0604020202020204" pitchFamily="34" charset="0"/>
              </a:rPr>
              <a:t>Deltagaravgift faktureras från april </a:t>
            </a:r>
            <a:r>
              <a:rPr lang="sv-SE" sz="4000" dirty="0" smtClean="0">
                <a:latin typeface="Arial" panose="020B0604020202020204" pitchFamily="34" charset="0"/>
                <a:cs typeface="Arial" panose="020B0604020202020204" pitchFamily="34" charset="0"/>
              </a:rPr>
              <a:t>(gäller fotboll).</a:t>
            </a:r>
            <a:br>
              <a:rPr lang="sv-SE" sz="4000" dirty="0" smtClean="0">
                <a:latin typeface="Arial" panose="020B0604020202020204" pitchFamily="34" charset="0"/>
                <a:cs typeface="Arial" panose="020B0604020202020204" pitchFamily="34" charset="0"/>
              </a:rPr>
            </a:br>
            <a:r>
              <a:rPr lang="sv-SE" sz="4000" dirty="0" smtClean="0">
                <a:latin typeface="Arial" panose="020B0604020202020204" pitchFamily="34" charset="0"/>
                <a:cs typeface="Arial" panose="020B0604020202020204" pitchFamily="34" charset="0"/>
              </a:rPr>
              <a:t/>
            </a:r>
            <a:br>
              <a:rPr lang="sv-SE" sz="4000" dirty="0" smtClean="0">
                <a:latin typeface="Arial" panose="020B0604020202020204" pitchFamily="34" charset="0"/>
                <a:cs typeface="Arial" panose="020B0604020202020204" pitchFamily="34" charset="0"/>
              </a:rPr>
            </a:br>
            <a:r>
              <a:rPr lang="sv-SE" sz="4000" b="1" dirty="0" smtClean="0">
                <a:latin typeface="Arial" panose="020B0604020202020204" pitchFamily="34" charset="0"/>
                <a:cs typeface="Arial" panose="020B0604020202020204" pitchFamily="34" charset="0"/>
              </a:rPr>
              <a:t>Medlemsavgift 2026: </a:t>
            </a:r>
            <a:br>
              <a:rPr lang="sv-SE" sz="4000" b="1" dirty="0" smtClean="0">
                <a:latin typeface="Arial" panose="020B0604020202020204" pitchFamily="34" charset="0"/>
                <a:cs typeface="Arial" panose="020B0604020202020204" pitchFamily="34" charset="0"/>
              </a:rPr>
            </a:br>
            <a:r>
              <a:rPr lang="sv-SE" sz="4000" dirty="0" smtClean="0">
                <a:latin typeface="Arial" panose="020B0604020202020204" pitchFamily="34" charset="0"/>
                <a:cs typeface="Arial" panose="020B0604020202020204" pitchFamily="34" charset="0"/>
              </a:rPr>
              <a:t>Enskild medlem (aktiv):450kr </a:t>
            </a:r>
            <a:br>
              <a:rPr lang="sv-SE" sz="4000" dirty="0" smtClean="0">
                <a:latin typeface="Arial" panose="020B0604020202020204" pitchFamily="34" charset="0"/>
                <a:cs typeface="Arial" panose="020B0604020202020204" pitchFamily="34" charset="0"/>
              </a:rPr>
            </a:br>
            <a:r>
              <a:rPr lang="sv-SE" sz="4000" dirty="0" smtClean="0">
                <a:latin typeface="Arial" panose="020B0604020202020204" pitchFamily="34" charset="0"/>
                <a:cs typeface="Arial" panose="020B0604020202020204" pitchFamily="34" charset="0"/>
              </a:rPr>
              <a:t>Familj: 800kr </a:t>
            </a:r>
            <a:br>
              <a:rPr lang="sv-SE" sz="4000" dirty="0" smtClean="0">
                <a:latin typeface="Arial" panose="020B0604020202020204" pitchFamily="34" charset="0"/>
                <a:cs typeface="Arial" panose="020B0604020202020204" pitchFamily="34" charset="0"/>
              </a:rPr>
            </a:br>
            <a:r>
              <a:rPr lang="sv-SE" sz="4000" dirty="0" smtClean="0">
                <a:latin typeface="Arial" panose="020B0604020202020204" pitchFamily="34" charset="0"/>
                <a:cs typeface="Arial" panose="020B0604020202020204" pitchFamily="34" charset="0"/>
              </a:rPr>
              <a:t/>
            </a:r>
            <a:br>
              <a:rPr lang="sv-SE" sz="4000" dirty="0" smtClean="0">
                <a:latin typeface="Arial" panose="020B0604020202020204" pitchFamily="34" charset="0"/>
                <a:cs typeface="Arial" panose="020B0604020202020204" pitchFamily="34" charset="0"/>
              </a:rPr>
            </a:br>
            <a:r>
              <a:rPr lang="sv-SE" sz="4000" b="1" dirty="0" smtClean="0">
                <a:latin typeface="Arial" panose="020B0604020202020204" pitchFamily="34" charset="0"/>
                <a:cs typeface="Arial" panose="020B0604020202020204" pitchFamily="34" charset="0"/>
              </a:rPr>
              <a:t>Deltagaravgift fotboll 2026: </a:t>
            </a:r>
            <a:r>
              <a:rPr lang="sv-SE" sz="4000" dirty="0" smtClean="0">
                <a:latin typeface="Arial" panose="020B0604020202020204" pitchFamily="34" charset="0"/>
                <a:cs typeface="Arial" panose="020B0604020202020204" pitchFamily="34" charset="0"/>
              </a:rPr>
              <a:t/>
            </a:r>
            <a:br>
              <a:rPr lang="sv-SE" sz="4000" dirty="0" smtClean="0">
                <a:latin typeface="Arial" panose="020B0604020202020204" pitchFamily="34" charset="0"/>
                <a:cs typeface="Arial" panose="020B0604020202020204" pitchFamily="34" charset="0"/>
              </a:rPr>
            </a:br>
            <a:r>
              <a:rPr lang="sv-SE" sz="4000" dirty="0" smtClean="0">
                <a:latin typeface="Arial" panose="020B0604020202020204" pitchFamily="34" charset="0"/>
                <a:cs typeface="Arial" panose="020B0604020202020204" pitchFamily="34" charset="0"/>
              </a:rPr>
              <a:t>Barn 5 mot 5: 300kr </a:t>
            </a:r>
            <a:r>
              <a:rPr lang="sv-SE" sz="4000" dirty="0" smtClean="0"/>
              <a:t/>
            </a:r>
            <a:br>
              <a:rPr lang="sv-SE" sz="4000" dirty="0" smtClean="0"/>
            </a:br>
            <a:endParaRPr lang="sv-SE" altLang="LID4096" sz="4000" dirty="0" smtClean="0">
              <a:latin typeface="Arial" panose="020B0604020202020204" pitchFamily="34" charset="0"/>
              <a:cs typeface="Arial" panose="020B0604020202020204" pitchFamily="34" charset="0"/>
            </a:endParaRPr>
          </a:p>
          <a:p>
            <a:endParaRPr lang="sv-SE" sz="2800" dirty="0">
              <a:latin typeface="Arial" panose="020B0604020202020204" pitchFamily="34" charset="0"/>
              <a:cs typeface="Arial" panose="020B0604020202020204" pitchFamily="34" charset="0"/>
            </a:endParaRPr>
          </a:p>
        </p:txBody>
      </p:sp>
      <p:sp>
        <p:nvSpPr>
          <p:cNvPr id="4" name="Rektangel 3"/>
          <p:cNvSpPr/>
          <p:nvPr/>
        </p:nvSpPr>
        <p:spPr>
          <a:xfrm>
            <a:off x="7382005" y="4997265"/>
            <a:ext cx="4154466" cy="1323439"/>
          </a:xfrm>
          <a:prstGeom prst="rect">
            <a:avLst/>
          </a:prstGeom>
          <a:solidFill>
            <a:schemeClr val="tx1"/>
          </a:solidFill>
        </p:spPr>
        <p:txBody>
          <a:bodyPr wrap="square">
            <a:spAutoFit/>
          </a:bodyPr>
          <a:lstStyle/>
          <a:p>
            <a:pPr marL="285750" indent="-285750">
              <a:buFontTx/>
              <a:buChar char="-"/>
            </a:pPr>
            <a:r>
              <a:rPr lang="sv-SE" sz="2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OBS! Spelare som inte betalat medlemsavgift och deltagaravgift får</a:t>
            </a:r>
            <a:r>
              <a:rPr lang="sv-SE" sz="2000" b="1" u="sng"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inte</a:t>
            </a:r>
            <a:r>
              <a:rPr lang="sv-SE" sz="2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delta i träning eller match!</a:t>
            </a:r>
          </a:p>
        </p:txBody>
      </p:sp>
    </p:spTree>
    <p:extLst>
      <p:ext uri="{BB962C8B-B14F-4D97-AF65-F5344CB8AC3E}">
        <p14:creationId xmlns:p14="http://schemas.microsoft.com/office/powerpoint/2010/main" val="26016980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33FC0F-9039-A90F-7E0B-67ECCB659EBB}"/>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83186785-6865-5532-100F-D27A207BAEA4}"/>
              </a:ext>
            </a:extLst>
          </p:cNvPr>
          <p:cNvSpPr>
            <a:spLocks noGrp="1"/>
          </p:cNvSpPr>
          <p:nvPr>
            <p:ph type="ctrTitle"/>
          </p:nvPr>
        </p:nvSpPr>
        <p:spPr>
          <a:xfrm>
            <a:off x="1375983" y="952122"/>
            <a:ext cx="9440034" cy="1828801"/>
          </a:xfrm>
        </p:spPr>
        <p:txBody>
          <a:bodyPr>
            <a:normAutofit/>
          </a:bodyPr>
          <a:lstStyle/>
          <a:p>
            <a:r>
              <a:rPr lang="sv-SE" sz="7200" b="1" dirty="0">
                <a:latin typeface="Arial" panose="020B0604020202020204" pitchFamily="34" charset="0"/>
                <a:cs typeface="Arial" panose="020B0604020202020204" pitchFamily="34" charset="0"/>
              </a:rPr>
              <a:t>TACK FÖR IDAG!</a:t>
            </a:r>
          </a:p>
        </p:txBody>
      </p:sp>
      <p:pic>
        <p:nvPicPr>
          <p:cNvPr id="5" name="Bildobjekt 4">
            <a:extLst>
              <a:ext uri="{FF2B5EF4-FFF2-40B4-BE49-F238E27FC236}">
                <a16:creationId xmlns:a16="http://schemas.microsoft.com/office/drawing/2014/main" id="{7F4333AC-4AE7-CFC7-1366-A6C9754CC942}"/>
              </a:ext>
            </a:extLst>
          </p:cNvPr>
          <p:cNvPicPr>
            <a:picLocks noChangeAspect="1"/>
          </p:cNvPicPr>
          <p:nvPr/>
        </p:nvPicPr>
        <p:blipFill>
          <a:blip r:embed="rId2">
            <a:extLst>
              <a:ext uri="{837473B0-CC2E-450A-ABE3-18F120FF3D39}">
                <a1611:picAttrSrcUrl xmlns="" xmlns:a1611="http://schemas.microsoft.com/office/drawing/2016/11/main" r:id="rId3"/>
              </a:ext>
            </a:extLst>
          </a:blip>
          <a:stretch>
            <a:fillRect/>
          </a:stretch>
        </p:blipFill>
        <p:spPr>
          <a:xfrm rot="20798828">
            <a:off x="9153895" y="482514"/>
            <a:ext cx="2665581" cy="1499390"/>
          </a:xfrm>
          <a:prstGeom prst="rect">
            <a:avLst/>
          </a:prstGeom>
          <a:effectLst>
            <a:outerShdw blurRad="50800" dist="228600" sx="123000" sy="123000" algn="ctr" rotWithShape="0">
              <a:srgbClr val="000000">
                <a:alpha val="38000"/>
              </a:srgbClr>
            </a:outerShdw>
          </a:effectLst>
        </p:spPr>
      </p:pic>
    </p:spTree>
    <p:extLst>
      <p:ext uri="{BB962C8B-B14F-4D97-AF65-F5344CB8AC3E}">
        <p14:creationId xmlns:p14="http://schemas.microsoft.com/office/powerpoint/2010/main" val="15959685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81DB8F-FB08-8021-C952-183E451D05DE}"/>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7AEFA154-6EB6-FD96-922C-F0B711158528}"/>
              </a:ext>
            </a:extLst>
          </p:cNvPr>
          <p:cNvSpPr>
            <a:spLocks noGrp="1"/>
          </p:cNvSpPr>
          <p:nvPr>
            <p:ph type="ctrTitle"/>
          </p:nvPr>
        </p:nvSpPr>
        <p:spPr>
          <a:xfrm>
            <a:off x="1375983" y="-94890"/>
            <a:ext cx="9440034" cy="1828801"/>
          </a:xfrm>
        </p:spPr>
        <p:txBody>
          <a:bodyPr/>
          <a:lstStyle/>
          <a:p>
            <a:r>
              <a:rPr lang="sv-SE" sz="7200" b="1" dirty="0">
                <a:latin typeface="Arial" panose="020B0604020202020204" pitchFamily="34" charset="0"/>
                <a:cs typeface="Arial" panose="020B0604020202020204" pitchFamily="34" charset="0"/>
              </a:rPr>
              <a:t>AGENDA</a:t>
            </a:r>
            <a:endParaRPr lang="sv-SE" b="1" dirty="0">
              <a:latin typeface="Arial" panose="020B0604020202020204" pitchFamily="34" charset="0"/>
              <a:cs typeface="Arial" panose="020B0604020202020204" pitchFamily="34" charset="0"/>
            </a:endParaRPr>
          </a:p>
        </p:txBody>
      </p:sp>
      <p:sp>
        <p:nvSpPr>
          <p:cNvPr id="3" name="Underrubrik 2">
            <a:extLst>
              <a:ext uri="{FF2B5EF4-FFF2-40B4-BE49-F238E27FC236}">
                <a16:creationId xmlns:a16="http://schemas.microsoft.com/office/drawing/2014/main" id="{16FE8B6C-F623-A861-741C-16F88CA9E340}"/>
              </a:ext>
            </a:extLst>
          </p:cNvPr>
          <p:cNvSpPr>
            <a:spLocks noGrp="1"/>
          </p:cNvSpPr>
          <p:nvPr>
            <p:ph type="subTitle" idx="1"/>
          </p:nvPr>
        </p:nvSpPr>
        <p:spPr>
          <a:xfrm>
            <a:off x="3980115" y="1865785"/>
            <a:ext cx="5707349" cy="4310727"/>
          </a:xfrm>
        </p:spPr>
        <p:txBody>
          <a:bodyPr>
            <a:normAutofit/>
          </a:bodyPr>
          <a:lstStyle/>
          <a:p>
            <a:pPr marL="457200" indent="-457200" algn="l">
              <a:buFont typeface="Wingdings" panose="05000000000000000000" pitchFamily="2" charset="2"/>
              <a:buChar char="q"/>
            </a:pPr>
            <a:r>
              <a:rPr lang="sv-SE" sz="2800" dirty="0">
                <a:latin typeface="Arial" panose="020B0604020202020204" pitchFamily="34" charset="0"/>
                <a:cs typeface="Arial" panose="020B0604020202020204" pitchFamily="34" charset="0"/>
              </a:rPr>
              <a:t>Om Waggeryds IK</a:t>
            </a:r>
          </a:p>
          <a:p>
            <a:pPr marL="457200" indent="-457200" algn="l">
              <a:buFont typeface="Wingdings" panose="05000000000000000000" pitchFamily="2" charset="2"/>
              <a:buChar char="q"/>
            </a:pPr>
            <a:r>
              <a:rPr lang="sv-SE" sz="2800" dirty="0">
                <a:latin typeface="Arial" panose="020B0604020202020204" pitchFamily="34" charset="0"/>
                <a:cs typeface="Arial" panose="020B0604020202020204" pitchFamily="34" charset="0"/>
              </a:rPr>
              <a:t>Vår träningsgrupp</a:t>
            </a:r>
          </a:p>
          <a:p>
            <a:pPr marL="457200" indent="-457200" algn="l">
              <a:buFont typeface="Wingdings" panose="05000000000000000000" pitchFamily="2" charset="2"/>
              <a:buChar char="q"/>
            </a:pPr>
            <a:r>
              <a:rPr lang="sv-SE" sz="2800" dirty="0" smtClean="0">
                <a:latin typeface="Arial" panose="020B0604020202020204" pitchFamily="34" charset="0"/>
                <a:cs typeface="Arial" panose="020B0604020202020204" pitchFamily="34" charset="0"/>
              </a:rPr>
              <a:t>Föräldrarollen</a:t>
            </a:r>
            <a:endParaRPr lang="sv-SE" sz="2800" dirty="0">
              <a:latin typeface="Arial" panose="020B0604020202020204" pitchFamily="34" charset="0"/>
              <a:cs typeface="Arial" panose="020B0604020202020204" pitchFamily="34" charset="0"/>
            </a:endParaRPr>
          </a:p>
          <a:p>
            <a:pPr marL="457200" indent="-457200" algn="l">
              <a:buFont typeface="Wingdings" panose="05000000000000000000" pitchFamily="2" charset="2"/>
              <a:buChar char="q"/>
            </a:pPr>
            <a:r>
              <a:rPr lang="sv-SE" sz="2800" dirty="0" smtClean="0">
                <a:latin typeface="Arial" panose="020B0604020202020204" pitchFamily="34" charset="0"/>
                <a:cs typeface="Arial" panose="020B0604020202020204" pitchFamily="34" charset="0"/>
              </a:rPr>
              <a:t>Träning och cuper</a:t>
            </a:r>
            <a:endParaRPr lang="sv-SE" sz="2800" dirty="0">
              <a:latin typeface="Arial" panose="020B0604020202020204" pitchFamily="34" charset="0"/>
              <a:cs typeface="Arial" panose="020B0604020202020204" pitchFamily="34" charset="0"/>
            </a:endParaRPr>
          </a:p>
          <a:p>
            <a:pPr marL="457200" indent="-457200" algn="l">
              <a:buFont typeface="Wingdings" panose="05000000000000000000" pitchFamily="2" charset="2"/>
              <a:buChar char="q"/>
            </a:pPr>
            <a:r>
              <a:rPr lang="sv-SE" sz="2800" dirty="0">
                <a:latin typeface="Arial" panose="020B0604020202020204" pitchFamily="34" charset="0"/>
                <a:cs typeface="Arial" panose="020B0604020202020204" pitchFamily="34" charset="0"/>
              </a:rPr>
              <a:t>Försäljningsaktiviteter </a:t>
            </a:r>
          </a:p>
          <a:p>
            <a:pPr marL="457200" indent="-457200" algn="l">
              <a:buFont typeface="Wingdings" panose="05000000000000000000" pitchFamily="2" charset="2"/>
              <a:buChar char="q"/>
            </a:pPr>
            <a:r>
              <a:rPr lang="sv-SE" sz="2800" dirty="0" smtClean="0">
                <a:latin typeface="Arial" panose="020B0604020202020204" pitchFamily="34" charset="0"/>
                <a:cs typeface="Arial" panose="020B0604020202020204" pitchFamily="34" charset="0"/>
              </a:rPr>
              <a:t>P17:s aktiviteter 2026 </a:t>
            </a:r>
            <a:endParaRPr lang="sv-SE" sz="2800" dirty="0">
              <a:latin typeface="Arial" panose="020B0604020202020204" pitchFamily="34" charset="0"/>
              <a:cs typeface="Arial" panose="020B0604020202020204" pitchFamily="34" charset="0"/>
            </a:endParaRPr>
          </a:p>
        </p:txBody>
      </p:sp>
      <p:pic>
        <p:nvPicPr>
          <p:cNvPr id="5" name="Picture 2" descr="killar02.png">
            <a:extLst>
              <a:ext uri="{FF2B5EF4-FFF2-40B4-BE49-F238E27FC236}">
                <a16:creationId xmlns:a16="http://schemas.microsoft.com/office/drawing/2014/main" id="{3454E51D-BD32-95CB-628A-5161AFF18ED0}"/>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73084" y="819510"/>
            <a:ext cx="2994109" cy="5520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63696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FF7938-01B4-1142-FFDF-84A4B970E19F}"/>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56E6A66B-5ACE-601E-D2DC-181FD613B82A}"/>
              </a:ext>
            </a:extLst>
          </p:cNvPr>
          <p:cNvSpPr>
            <a:spLocks noGrp="1"/>
          </p:cNvSpPr>
          <p:nvPr>
            <p:ph type="ctrTitle"/>
          </p:nvPr>
        </p:nvSpPr>
        <p:spPr>
          <a:xfrm>
            <a:off x="1216581" y="0"/>
            <a:ext cx="9440034" cy="1828801"/>
          </a:xfrm>
        </p:spPr>
        <p:txBody>
          <a:bodyPr/>
          <a:lstStyle/>
          <a:p>
            <a:r>
              <a:rPr lang="sv-SE" sz="7200" b="1" dirty="0">
                <a:latin typeface="Arial" panose="020B0604020202020204" pitchFamily="34" charset="0"/>
                <a:cs typeface="Arial" panose="020B0604020202020204" pitchFamily="34" charset="0"/>
              </a:rPr>
              <a:t>OM WAGGERYDS IK</a:t>
            </a:r>
            <a:endParaRPr lang="sv-SE" b="1" dirty="0">
              <a:latin typeface="Arial" panose="020B0604020202020204" pitchFamily="34" charset="0"/>
              <a:cs typeface="Arial" panose="020B0604020202020204" pitchFamily="34" charset="0"/>
            </a:endParaRPr>
          </a:p>
        </p:txBody>
      </p:sp>
      <p:sp>
        <p:nvSpPr>
          <p:cNvPr id="3" name="Underrubrik 2">
            <a:extLst>
              <a:ext uri="{FF2B5EF4-FFF2-40B4-BE49-F238E27FC236}">
                <a16:creationId xmlns:a16="http://schemas.microsoft.com/office/drawing/2014/main" id="{970ABC5C-AC35-050B-FD3B-B0EC0FEC0421}"/>
              </a:ext>
            </a:extLst>
          </p:cNvPr>
          <p:cNvSpPr>
            <a:spLocks noGrp="1"/>
          </p:cNvSpPr>
          <p:nvPr>
            <p:ph type="subTitle" idx="1"/>
          </p:nvPr>
        </p:nvSpPr>
        <p:spPr>
          <a:xfrm>
            <a:off x="595901" y="2098312"/>
            <a:ext cx="10220116" cy="4035360"/>
          </a:xfrm>
        </p:spPr>
        <p:txBody>
          <a:bodyPr>
            <a:normAutofit fontScale="92500" lnSpcReduction="10000"/>
          </a:bodyPr>
          <a:lstStyle/>
          <a:p>
            <a:pPr marL="457200" indent="-457200" algn="l">
              <a:buFont typeface="Wingdings" panose="05000000000000000000" pitchFamily="2" charset="2"/>
              <a:buChar char="ü"/>
            </a:pPr>
            <a:r>
              <a:rPr lang="sv-SE" sz="2800" dirty="0">
                <a:latin typeface="Arial" panose="020B0604020202020204" pitchFamily="34" charset="0"/>
                <a:cs typeface="Arial" panose="020B0604020202020204" pitchFamily="34" charset="0"/>
              </a:rPr>
              <a:t>Bildades 1920</a:t>
            </a:r>
          </a:p>
          <a:p>
            <a:pPr marL="457200" indent="-457200" algn="l">
              <a:buFont typeface="Wingdings" panose="05000000000000000000" pitchFamily="2" charset="2"/>
              <a:buChar char="ü"/>
            </a:pPr>
            <a:r>
              <a:rPr lang="sv-SE" sz="2800" dirty="0">
                <a:latin typeface="Arial" panose="020B0604020202020204" pitchFamily="34" charset="0"/>
                <a:cs typeface="Arial" panose="020B0604020202020204" pitchFamily="34" charset="0"/>
              </a:rPr>
              <a:t>Ca 650 medlemmar</a:t>
            </a:r>
          </a:p>
          <a:p>
            <a:pPr marL="457200" indent="-457200" algn="l">
              <a:buFont typeface="Wingdings" panose="05000000000000000000" pitchFamily="2" charset="2"/>
              <a:buChar char="ü"/>
            </a:pPr>
            <a:r>
              <a:rPr lang="sv-SE" sz="2800" dirty="0">
                <a:latin typeface="Arial" panose="020B0604020202020204" pitchFamily="34" charset="0"/>
                <a:cs typeface="Arial" panose="020B0604020202020204" pitchFamily="34" charset="0"/>
              </a:rPr>
              <a:t>Styrelse, bandy &amp; fotbollssektion</a:t>
            </a:r>
          </a:p>
          <a:p>
            <a:pPr marL="457200" indent="-457200" algn="l">
              <a:buFont typeface="Wingdings" panose="05000000000000000000" pitchFamily="2" charset="2"/>
              <a:buChar char="ü"/>
            </a:pPr>
            <a:r>
              <a:rPr lang="sv-SE" sz="2800" dirty="0">
                <a:latin typeface="Arial" panose="020B0604020202020204" pitchFamily="34" charset="0"/>
                <a:cs typeface="Arial" panose="020B0604020202020204" pitchFamily="34" charset="0"/>
              </a:rPr>
              <a:t>Herrlag och damlag i div </a:t>
            </a:r>
            <a:r>
              <a:rPr lang="sv-SE" sz="2800" dirty="0" smtClean="0">
                <a:latin typeface="Arial" panose="020B0604020202020204" pitchFamily="34" charset="0"/>
                <a:cs typeface="Arial" panose="020B0604020202020204" pitchFamily="34" charset="0"/>
              </a:rPr>
              <a:t>4 &amp; 3 </a:t>
            </a:r>
            <a:r>
              <a:rPr lang="sv-SE" sz="2800" dirty="0">
                <a:latin typeface="Arial" panose="020B0604020202020204" pitchFamily="34" charset="0"/>
                <a:cs typeface="Arial" panose="020B0604020202020204" pitchFamily="34" charset="0"/>
              </a:rPr>
              <a:t>(fotboll) + herrlag i div 2 (bandy)</a:t>
            </a:r>
          </a:p>
          <a:p>
            <a:pPr marL="457200" indent="-457200" algn="l">
              <a:buFont typeface="Wingdings" panose="05000000000000000000" pitchFamily="2" charset="2"/>
              <a:buChar char="ü"/>
            </a:pPr>
            <a:r>
              <a:rPr lang="sv-SE" sz="2800" dirty="0">
                <a:latin typeface="Arial" panose="020B0604020202020204" pitchFamily="34" charset="0"/>
                <a:cs typeface="Arial" panose="020B0604020202020204" pitchFamily="34" charset="0"/>
              </a:rPr>
              <a:t>Antal träningsgrupper barn och ungdom: </a:t>
            </a:r>
            <a:br>
              <a:rPr lang="sv-SE" sz="2800" dirty="0">
                <a:latin typeface="Arial" panose="020B0604020202020204" pitchFamily="34" charset="0"/>
                <a:cs typeface="Arial" panose="020B0604020202020204" pitchFamily="34" charset="0"/>
              </a:rPr>
            </a:br>
            <a:r>
              <a:rPr lang="sv-SE" sz="2800" dirty="0">
                <a:latin typeface="Arial" panose="020B0604020202020204" pitchFamily="34" charset="0"/>
                <a:cs typeface="Arial" panose="020B0604020202020204" pitchFamily="34" charset="0"/>
              </a:rPr>
              <a:t>20 (fotboll</a:t>
            </a:r>
            <a:r>
              <a:rPr lang="sv-SE" sz="2800">
                <a:latin typeface="Arial" panose="020B0604020202020204" pitchFamily="34" charset="0"/>
                <a:cs typeface="Arial" panose="020B0604020202020204" pitchFamily="34" charset="0"/>
              </a:rPr>
              <a:t>) </a:t>
            </a:r>
            <a:r>
              <a:rPr lang="sv-SE" sz="2800" smtClean="0">
                <a:latin typeface="Arial" panose="020B0604020202020204" pitchFamily="34" charset="0"/>
                <a:cs typeface="Arial" panose="020B0604020202020204" pitchFamily="34" charset="0"/>
              </a:rPr>
              <a:t>6 </a:t>
            </a:r>
            <a:r>
              <a:rPr lang="sv-SE" sz="2800" dirty="0">
                <a:latin typeface="Arial" panose="020B0604020202020204" pitchFamily="34" charset="0"/>
                <a:cs typeface="Arial" panose="020B0604020202020204" pitchFamily="34" charset="0"/>
              </a:rPr>
              <a:t>(bandy)</a:t>
            </a:r>
          </a:p>
          <a:p>
            <a:pPr marL="457200" indent="-457200" algn="l">
              <a:buFont typeface="Wingdings" panose="05000000000000000000" pitchFamily="2" charset="2"/>
              <a:buChar char="ü"/>
            </a:pPr>
            <a:r>
              <a:rPr lang="sv-SE" sz="2800" dirty="0">
                <a:latin typeface="Arial" panose="020B0604020202020204" pitchFamily="34" charset="0"/>
                <a:cs typeface="Arial" panose="020B0604020202020204" pitchFamily="34" charset="0"/>
              </a:rPr>
              <a:t>Ca </a:t>
            </a:r>
            <a:r>
              <a:rPr lang="sv-SE" sz="2800" dirty="0" smtClean="0">
                <a:latin typeface="Arial" panose="020B0604020202020204" pitchFamily="34" charset="0"/>
                <a:cs typeface="Arial" panose="020B0604020202020204" pitchFamily="34" charset="0"/>
              </a:rPr>
              <a:t>110 </a:t>
            </a:r>
            <a:r>
              <a:rPr lang="sv-SE" sz="2800" dirty="0">
                <a:latin typeface="Arial" panose="020B0604020202020204" pitchFamily="34" charset="0"/>
                <a:cs typeface="Arial" panose="020B0604020202020204" pitchFamily="34" charset="0"/>
              </a:rPr>
              <a:t>ideella ledare</a:t>
            </a:r>
          </a:p>
          <a:p>
            <a:pPr marL="457200" indent="-457200" algn="l">
              <a:buFont typeface="Wingdings" panose="05000000000000000000" pitchFamily="2" charset="2"/>
              <a:buChar char="ü"/>
            </a:pPr>
            <a:r>
              <a:rPr lang="sv-SE" sz="2800" dirty="0">
                <a:latin typeface="Arial" panose="020B0604020202020204" pitchFamily="34" charset="0"/>
                <a:cs typeface="Arial" panose="020B0604020202020204" pitchFamily="34" charset="0"/>
              </a:rPr>
              <a:t>Två st. anställda, kanslist &amp; föreningsutvecklare</a:t>
            </a:r>
          </a:p>
        </p:txBody>
      </p:sp>
    </p:spTree>
    <p:extLst>
      <p:ext uri="{BB962C8B-B14F-4D97-AF65-F5344CB8AC3E}">
        <p14:creationId xmlns:p14="http://schemas.microsoft.com/office/powerpoint/2010/main" val="21888032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E1DBE1-28C4-6735-68B2-49E29C1F902C}"/>
            </a:ext>
          </a:extLst>
        </p:cNvPr>
        <p:cNvGrpSpPr/>
        <p:nvPr/>
      </p:nvGrpSpPr>
      <p:grpSpPr>
        <a:xfrm>
          <a:off x="0" y="0"/>
          <a:ext cx="0" cy="0"/>
          <a:chOff x="0" y="0"/>
          <a:chExt cx="0" cy="0"/>
        </a:xfrm>
      </p:grpSpPr>
      <p:pic>
        <p:nvPicPr>
          <p:cNvPr id="1028" name="Picture 4" descr="Stockfotot one caucasian soccer player man happy celebration in silhouette  isolated on white background | Adobe Stock">
            <a:extLst>
              <a:ext uri="{FF2B5EF4-FFF2-40B4-BE49-F238E27FC236}">
                <a16:creationId xmlns:a16="http://schemas.microsoft.com/office/drawing/2014/main" id="{631243F0-B3B3-7A13-BEBB-2D145BA20C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5766" y="3872607"/>
            <a:ext cx="3464234" cy="2598176"/>
          </a:xfrm>
          <a:prstGeom prst="rect">
            <a:avLst/>
          </a:prstGeom>
          <a:noFill/>
          <a:effectLst>
            <a:softEdge rad="1270000"/>
          </a:effectLst>
          <a:extLst>
            <a:ext uri="{909E8E84-426E-40DD-AFC4-6F175D3DCCD1}">
              <a14:hiddenFill xmlns:a14="http://schemas.microsoft.com/office/drawing/2010/main">
                <a:solidFill>
                  <a:srgbClr val="FFFFFF"/>
                </a:solidFill>
              </a14:hiddenFill>
            </a:ext>
          </a:extLst>
        </p:spPr>
      </p:pic>
      <p:sp>
        <p:nvSpPr>
          <p:cNvPr id="2" name="Rubrik 1">
            <a:extLst>
              <a:ext uri="{FF2B5EF4-FFF2-40B4-BE49-F238E27FC236}">
                <a16:creationId xmlns:a16="http://schemas.microsoft.com/office/drawing/2014/main" id="{83F6F929-C3D3-64C4-6745-77B7BEE34F72}"/>
              </a:ext>
            </a:extLst>
          </p:cNvPr>
          <p:cNvSpPr>
            <a:spLocks noGrp="1"/>
          </p:cNvSpPr>
          <p:nvPr>
            <p:ph type="ctrTitle"/>
          </p:nvPr>
        </p:nvSpPr>
        <p:spPr>
          <a:xfrm>
            <a:off x="317780" y="-190073"/>
            <a:ext cx="11556439" cy="1828801"/>
          </a:xfrm>
        </p:spPr>
        <p:txBody>
          <a:bodyPr>
            <a:normAutofit fontScale="90000"/>
          </a:bodyPr>
          <a:lstStyle/>
          <a:p>
            <a:r>
              <a:rPr lang="sv-SE" sz="7200" b="1" dirty="0">
                <a:solidFill>
                  <a:srgbClr val="FFFF00"/>
                </a:solidFill>
                <a:latin typeface="Arial" panose="020B0604020202020204" pitchFamily="34" charset="0"/>
                <a:cs typeface="Arial" panose="020B0604020202020204" pitchFamily="34" charset="0"/>
              </a:rPr>
              <a:t>MÅL MED VERKSAMHETEN</a:t>
            </a:r>
            <a:endParaRPr lang="sv-SE" b="1" dirty="0">
              <a:solidFill>
                <a:srgbClr val="FFFF00"/>
              </a:solidFill>
              <a:latin typeface="Arial" panose="020B0604020202020204" pitchFamily="34" charset="0"/>
              <a:cs typeface="Arial" panose="020B0604020202020204" pitchFamily="34" charset="0"/>
            </a:endParaRPr>
          </a:p>
        </p:txBody>
      </p:sp>
      <p:sp>
        <p:nvSpPr>
          <p:cNvPr id="3" name="Underrubrik 2">
            <a:extLst>
              <a:ext uri="{FF2B5EF4-FFF2-40B4-BE49-F238E27FC236}">
                <a16:creationId xmlns:a16="http://schemas.microsoft.com/office/drawing/2014/main" id="{C397A39B-7E60-F9AE-F631-AF633701F5B0}"/>
              </a:ext>
            </a:extLst>
          </p:cNvPr>
          <p:cNvSpPr>
            <a:spLocks noGrp="1"/>
          </p:cNvSpPr>
          <p:nvPr>
            <p:ph type="subTitle" idx="1"/>
          </p:nvPr>
        </p:nvSpPr>
        <p:spPr>
          <a:xfrm>
            <a:off x="584767" y="4054415"/>
            <a:ext cx="10220116" cy="2094450"/>
          </a:xfrm>
        </p:spPr>
        <p:txBody>
          <a:bodyPr>
            <a:normAutofit/>
          </a:bodyPr>
          <a:lstStyle/>
          <a:p>
            <a:pPr algn="l"/>
            <a:r>
              <a:rPr lang="sv-SE" sz="2400" b="1" dirty="0">
                <a:latin typeface="Arial" panose="020B0604020202020204" pitchFamily="34" charset="0"/>
                <a:cs typeface="Arial" panose="020B0604020202020204" pitchFamily="34" charset="0"/>
              </a:rPr>
              <a:t>Nya satsningar </a:t>
            </a:r>
            <a:r>
              <a:rPr lang="sv-SE" sz="2400" b="1" dirty="0" smtClean="0">
                <a:latin typeface="Arial" panose="020B0604020202020204" pitchFamily="34" charset="0"/>
                <a:cs typeface="Arial" panose="020B0604020202020204" pitchFamily="34" charset="0"/>
              </a:rPr>
              <a:t>2026</a:t>
            </a:r>
            <a:endParaRPr lang="sv-SE" sz="2400" b="1" dirty="0">
              <a:latin typeface="Arial" panose="020B0604020202020204" pitchFamily="34" charset="0"/>
              <a:cs typeface="Arial" panose="020B0604020202020204" pitchFamily="34" charset="0"/>
            </a:endParaRPr>
          </a:p>
          <a:p>
            <a:pPr marL="457200" indent="-457200" algn="l">
              <a:buFontTx/>
              <a:buChar char="-"/>
            </a:pPr>
            <a:r>
              <a:rPr lang="sv-SE" sz="2400" dirty="0">
                <a:latin typeface="Arial" panose="020B0604020202020204" pitchFamily="34" charset="0"/>
                <a:cs typeface="Arial" panose="020B0604020202020204" pitchFamily="34" charset="0"/>
              </a:rPr>
              <a:t>Föreningsdemokrati</a:t>
            </a:r>
          </a:p>
          <a:p>
            <a:pPr marL="457200" indent="-457200" algn="l">
              <a:buFontTx/>
              <a:buChar char="-"/>
            </a:pPr>
            <a:r>
              <a:rPr lang="sv-SE" sz="2400" dirty="0" smtClean="0">
                <a:latin typeface="Arial" panose="020B0604020202020204" pitchFamily="34" charset="0"/>
                <a:cs typeface="Arial" panose="020B0604020202020204" pitchFamily="34" charset="0"/>
              </a:rPr>
              <a:t>Kvalitetsklubb</a:t>
            </a:r>
            <a:endParaRPr lang="sv-SE" sz="2400" dirty="0">
              <a:latin typeface="Arial" panose="020B0604020202020204" pitchFamily="34" charset="0"/>
              <a:cs typeface="Arial" panose="020B0604020202020204" pitchFamily="34" charset="0"/>
            </a:endParaRPr>
          </a:p>
          <a:p>
            <a:pPr marL="457200" indent="-457200" algn="l">
              <a:buFont typeface="Wingdings" panose="05000000000000000000" pitchFamily="2" charset="2"/>
              <a:buChar char="ü"/>
            </a:pPr>
            <a:endParaRPr lang="sv-SE" sz="2800" dirty="0">
              <a:latin typeface="Arial" panose="020B0604020202020204" pitchFamily="34" charset="0"/>
              <a:cs typeface="Arial" panose="020B0604020202020204" pitchFamily="34" charset="0"/>
            </a:endParaRPr>
          </a:p>
          <a:p>
            <a:pPr marL="457200" indent="-457200" algn="l">
              <a:buFont typeface="Wingdings" panose="05000000000000000000" pitchFamily="2" charset="2"/>
              <a:buChar char="ü"/>
            </a:pPr>
            <a:endParaRPr lang="sv-SE" sz="28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ü"/>
            </a:pPr>
            <a:endParaRPr lang="sv-SE" sz="2800" dirty="0">
              <a:latin typeface="Arial" panose="020B0604020202020204" pitchFamily="34" charset="0"/>
              <a:cs typeface="Arial" panose="020B0604020202020204" pitchFamily="34" charset="0"/>
            </a:endParaRPr>
          </a:p>
        </p:txBody>
      </p:sp>
      <p:sp>
        <p:nvSpPr>
          <p:cNvPr id="6" name="Underrubrik 2">
            <a:extLst>
              <a:ext uri="{FF2B5EF4-FFF2-40B4-BE49-F238E27FC236}">
                <a16:creationId xmlns:a16="http://schemas.microsoft.com/office/drawing/2014/main" id="{203CEB98-7E47-8954-AF09-59F3A65A0A38}"/>
              </a:ext>
            </a:extLst>
          </p:cNvPr>
          <p:cNvSpPr txBox="1">
            <a:spLocks/>
          </p:cNvSpPr>
          <p:nvPr/>
        </p:nvSpPr>
        <p:spPr>
          <a:xfrm>
            <a:off x="518092" y="1638047"/>
            <a:ext cx="10220116" cy="2094450"/>
          </a:xfrm>
          <a:prstGeom prst="rect">
            <a:avLst/>
          </a:prstGeom>
          <a:effectLst>
            <a:outerShdw blurRad="25400" dir="17880000">
              <a:srgbClr val="000000">
                <a:alpha val="46000"/>
              </a:srgbClr>
            </a:outerShdw>
          </a:effectLst>
        </p:spPr>
        <p:txBody>
          <a:bodyPr vert="horz" lIns="91440" tIns="45720" rIns="91440" bIns="45720" rtlCol="0" anchor="t">
            <a:normAutofit fontScale="85000" lnSpcReduction="20000"/>
          </a:bodyPr>
          <a:lstStyle>
            <a:lvl1pPr marL="0" indent="0" algn="ctr" defTabSz="457200" rtl="0"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pPr algn="l"/>
            <a:r>
              <a:rPr lang="sv-SE" sz="2800" dirty="0">
                <a:latin typeface="Arial" panose="020B0604020202020204" pitchFamily="34" charset="0"/>
                <a:cs typeface="Arial" panose="020B0604020202020204" pitchFamily="34" charset="0"/>
              </a:rPr>
              <a:t>Waggeryds IK är en breddförening där alla får vara med.</a:t>
            </a:r>
          </a:p>
          <a:p>
            <a:pPr algn="l"/>
            <a:r>
              <a:rPr lang="sv-SE" sz="2800" dirty="0">
                <a:latin typeface="Arial" panose="020B0604020202020204" pitchFamily="34" charset="0"/>
                <a:cs typeface="Arial" panose="020B0604020202020204" pitchFamily="34" charset="0"/>
              </a:rPr>
              <a:t>Så många som möjligt, så roligt som möjligt och så bra som möjligt är föreningens ambition.</a:t>
            </a:r>
          </a:p>
          <a:p>
            <a:pPr algn="l"/>
            <a:r>
              <a:rPr lang="sv-SE" sz="2800" dirty="0">
                <a:latin typeface="Arial" panose="020B0604020202020204" pitchFamily="34" charset="0"/>
                <a:cs typeface="Arial" panose="020B0604020202020204" pitchFamily="34" charset="0"/>
              </a:rPr>
              <a:t>Vi arbetar efter Svenska FFs riktlinjer gällande spelar och </a:t>
            </a:r>
            <a:r>
              <a:rPr lang="sv-SE" sz="2800" dirty="0" err="1">
                <a:latin typeface="Arial" panose="020B0604020202020204" pitchFamily="34" charset="0"/>
                <a:cs typeface="Arial" panose="020B0604020202020204" pitchFamily="34" charset="0"/>
              </a:rPr>
              <a:t>ledarutbildningplan</a:t>
            </a:r>
            <a:r>
              <a:rPr lang="sv-SE" sz="2800" dirty="0">
                <a:latin typeface="Arial" panose="020B0604020202020204" pitchFamily="34" charset="0"/>
                <a:cs typeface="Arial" panose="020B0604020202020204" pitchFamily="34" charset="0"/>
              </a:rPr>
              <a:t>.</a:t>
            </a:r>
          </a:p>
          <a:p>
            <a:pPr marL="457200" indent="-457200" algn="l">
              <a:buFont typeface="Wingdings" panose="05000000000000000000" pitchFamily="2" charset="2"/>
              <a:buChar char="ü"/>
            </a:pPr>
            <a:endParaRPr lang="sv-SE" sz="28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ü"/>
            </a:pPr>
            <a:endParaRPr lang="sv-SE"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53610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C70872-CDB8-AC01-B047-3532122BD02D}"/>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B07B7D00-29F7-FCC2-CCB1-BB870ED7AB0A}"/>
              </a:ext>
            </a:extLst>
          </p:cNvPr>
          <p:cNvSpPr>
            <a:spLocks noGrp="1"/>
          </p:cNvSpPr>
          <p:nvPr>
            <p:ph type="ctrTitle"/>
          </p:nvPr>
        </p:nvSpPr>
        <p:spPr>
          <a:xfrm>
            <a:off x="606175" y="0"/>
            <a:ext cx="10952252" cy="1828801"/>
          </a:xfrm>
        </p:spPr>
        <p:txBody>
          <a:bodyPr>
            <a:normAutofit/>
          </a:bodyPr>
          <a:lstStyle/>
          <a:p>
            <a:r>
              <a:rPr lang="sv-SE" sz="7200" b="1" dirty="0">
                <a:latin typeface="Arial" panose="020B0604020202020204" pitchFamily="34" charset="0"/>
                <a:cs typeface="Arial" panose="020B0604020202020204" pitchFamily="34" charset="0"/>
              </a:rPr>
              <a:t>VÅR TRÄNINGSGRUPP</a:t>
            </a:r>
            <a:endParaRPr lang="sv-SE" b="1" dirty="0">
              <a:latin typeface="Arial" panose="020B0604020202020204" pitchFamily="34" charset="0"/>
              <a:cs typeface="Arial" panose="020B0604020202020204" pitchFamily="34" charset="0"/>
            </a:endParaRPr>
          </a:p>
        </p:txBody>
      </p:sp>
      <p:sp>
        <p:nvSpPr>
          <p:cNvPr id="3" name="Underrubrik 2">
            <a:extLst>
              <a:ext uri="{FF2B5EF4-FFF2-40B4-BE49-F238E27FC236}">
                <a16:creationId xmlns:a16="http://schemas.microsoft.com/office/drawing/2014/main" id="{DD9AA989-D1A6-5A4F-C06F-CF34B01A9813}"/>
              </a:ext>
            </a:extLst>
          </p:cNvPr>
          <p:cNvSpPr>
            <a:spLocks noGrp="1"/>
          </p:cNvSpPr>
          <p:nvPr>
            <p:ph type="subTitle" idx="1"/>
          </p:nvPr>
        </p:nvSpPr>
        <p:spPr>
          <a:xfrm>
            <a:off x="606175" y="1932058"/>
            <a:ext cx="4298334" cy="4787397"/>
          </a:xfrm>
        </p:spPr>
        <p:txBody>
          <a:bodyPr>
            <a:normAutofit/>
          </a:bodyPr>
          <a:lstStyle/>
          <a:p>
            <a:pPr algn="l"/>
            <a:r>
              <a:rPr lang="sv-SE" sz="2800" b="1" dirty="0">
                <a:latin typeface="Arial" panose="020B0604020202020204" pitchFamily="34" charset="0"/>
                <a:cs typeface="Arial" panose="020B0604020202020204" pitchFamily="34" charset="0"/>
              </a:rPr>
              <a:t>Antal spelare</a:t>
            </a:r>
            <a:r>
              <a:rPr lang="sv-SE" sz="2800" dirty="0">
                <a:latin typeface="Arial" panose="020B0604020202020204" pitchFamily="34" charset="0"/>
                <a:cs typeface="Arial" panose="020B0604020202020204" pitchFamily="34" charset="0"/>
              </a:rPr>
              <a:t>: </a:t>
            </a:r>
            <a:r>
              <a:rPr lang="sv-SE" sz="2800" dirty="0" smtClean="0">
                <a:latin typeface="Arial" panose="020B0604020202020204" pitchFamily="34" charset="0"/>
                <a:cs typeface="Arial" panose="020B0604020202020204" pitchFamily="34" charset="0"/>
              </a:rPr>
              <a:t>31st</a:t>
            </a:r>
            <a:br>
              <a:rPr lang="sv-SE" sz="2800" dirty="0" smtClean="0">
                <a:latin typeface="Arial" panose="020B0604020202020204" pitchFamily="34" charset="0"/>
                <a:cs typeface="Arial" panose="020B0604020202020204" pitchFamily="34" charset="0"/>
              </a:rPr>
            </a:br>
            <a:endParaRPr lang="sv-SE" sz="2800" b="1" dirty="0">
              <a:latin typeface="Arial" panose="020B0604020202020204" pitchFamily="34" charset="0"/>
              <a:cs typeface="Arial" panose="020B0604020202020204" pitchFamily="34" charset="0"/>
            </a:endParaRPr>
          </a:p>
          <a:p>
            <a:pPr algn="l"/>
            <a:r>
              <a:rPr lang="sv-SE" sz="2800" b="1" dirty="0">
                <a:latin typeface="Arial" panose="020B0604020202020204" pitchFamily="34" charset="0"/>
                <a:cs typeface="Arial" panose="020B0604020202020204" pitchFamily="34" charset="0"/>
              </a:rPr>
              <a:t>Tränare, huvudansvar</a:t>
            </a:r>
            <a:r>
              <a:rPr lang="sv-SE" sz="2800" dirty="0">
                <a:latin typeface="Arial" panose="020B0604020202020204" pitchFamily="34" charset="0"/>
                <a:cs typeface="Arial" panose="020B0604020202020204" pitchFamily="34" charset="0"/>
              </a:rPr>
              <a:t/>
            </a:r>
            <a:br>
              <a:rPr lang="sv-SE" sz="2800" dirty="0">
                <a:latin typeface="Arial" panose="020B0604020202020204" pitchFamily="34" charset="0"/>
                <a:cs typeface="Arial" panose="020B0604020202020204" pitchFamily="34" charset="0"/>
              </a:rPr>
            </a:br>
            <a:r>
              <a:rPr lang="sv-SE" sz="2800" dirty="0" smtClean="0">
                <a:latin typeface="Arial" panose="020B0604020202020204" pitchFamily="34" charset="0"/>
                <a:cs typeface="Arial" panose="020B0604020202020204" pitchFamily="34" charset="0"/>
              </a:rPr>
              <a:t>Bojan </a:t>
            </a:r>
            <a:r>
              <a:rPr lang="sv-SE" sz="2800" dirty="0" err="1" smtClean="0">
                <a:latin typeface="Arial" panose="020B0604020202020204" pitchFamily="34" charset="0"/>
                <a:cs typeface="Arial" panose="020B0604020202020204" pitchFamily="34" charset="0"/>
              </a:rPr>
              <a:t>Baric</a:t>
            </a:r>
            <a:r>
              <a:rPr lang="sv-SE" sz="2800" dirty="0" smtClean="0">
                <a:latin typeface="Arial" panose="020B0604020202020204" pitchFamily="34" charset="0"/>
                <a:cs typeface="Arial" panose="020B0604020202020204" pitchFamily="34" charset="0"/>
              </a:rPr>
              <a:t/>
            </a:r>
            <a:br>
              <a:rPr lang="sv-SE" sz="2800" dirty="0" smtClean="0">
                <a:latin typeface="Arial" panose="020B0604020202020204" pitchFamily="34" charset="0"/>
                <a:cs typeface="Arial" panose="020B0604020202020204" pitchFamily="34" charset="0"/>
              </a:rPr>
            </a:br>
            <a:r>
              <a:rPr lang="sv-SE" sz="2800" dirty="0" smtClean="0">
                <a:latin typeface="Arial" panose="020B0604020202020204" pitchFamily="34" charset="0"/>
                <a:cs typeface="Arial" panose="020B0604020202020204" pitchFamily="34" charset="0"/>
              </a:rPr>
              <a:t>Sebastian Agrell</a:t>
            </a:r>
            <a:r>
              <a:rPr lang="sv-SE" sz="2800" dirty="0">
                <a:latin typeface="Arial" panose="020B0604020202020204" pitchFamily="34" charset="0"/>
                <a:cs typeface="Arial" panose="020B0604020202020204" pitchFamily="34" charset="0"/>
              </a:rPr>
              <a:t/>
            </a:r>
            <a:br>
              <a:rPr lang="sv-SE" sz="2800" dirty="0">
                <a:latin typeface="Arial" panose="020B0604020202020204" pitchFamily="34" charset="0"/>
                <a:cs typeface="Arial" panose="020B0604020202020204" pitchFamily="34" charset="0"/>
              </a:rPr>
            </a:br>
            <a:endParaRPr lang="sv-SE" sz="2800" dirty="0">
              <a:latin typeface="Arial" panose="020B0604020202020204" pitchFamily="34" charset="0"/>
              <a:cs typeface="Arial" panose="020B0604020202020204" pitchFamily="34" charset="0"/>
            </a:endParaRPr>
          </a:p>
          <a:p>
            <a:pPr algn="l"/>
            <a:r>
              <a:rPr lang="sv-SE" sz="2800" b="1" dirty="0" smtClean="0">
                <a:latin typeface="Arial" panose="020B0604020202020204" pitchFamily="34" charset="0"/>
                <a:cs typeface="Arial" panose="020B0604020202020204" pitchFamily="34" charset="0"/>
              </a:rPr>
              <a:t>Assisterande tränare</a:t>
            </a:r>
            <a:r>
              <a:rPr lang="sv-SE" sz="2800" dirty="0">
                <a:latin typeface="Arial" panose="020B0604020202020204" pitchFamily="34" charset="0"/>
                <a:cs typeface="Arial" panose="020B0604020202020204" pitchFamily="34" charset="0"/>
              </a:rPr>
              <a:t/>
            </a:r>
            <a:br>
              <a:rPr lang="sv-SE" sz="2800" dirty="0">
                <a:latin typeface="Arial" panose="020B0604020202020204" pitchFamily="34" charset="0"/>
                <a:cs typeface="Arial" panose="020B0604020202020204" pitchFamily="34" charset="0"/>
              </a:rPr>
            </a:br>
            <a:r>
              <a:rPr lang="sv-SE" sz="2800" dirty="0" smtClean="0">
                <a:latin typeface="Arial" panose="020B0604020202020204" pitchFamily="34" charset="0"/>
                <a:cs typeface="Arial" panose="020B0604020202020204" pitchFamily="34" charset="0"/>
              </a:rPr>
              <a:t>Calle </a:t>
            </a:r>
            <a:r>
              <a:rPr lang="sv-SE" sz="2800" dirty="0" err="1" smtClean="0">
                <a:latin typeface="Arial" panose="020B0604020202020204" pitchFamily="34" charset="0"/>
                <a:cs typeface="Arial" panose="020B0604020202020204" pitchFamily="34" charset="0"/>
              </a:rPr>
              <a:t>Granstrand</a:t>
            </a:r>
            <a:r>
              <a:rPr lang="sv-SE" sz="2800" dirty="0" smtClean="0">
                <a:latin typeface="Arial" panose="020B0604020202020204" pitchFamily="34" charset="0"/>
                <a:cs typeface="Arial" panose="020B0604020202020204" pitchFamily="34" charset="0"/>
              </a:rPr>
              <a:t/>
            </a:r>
            <a:br>
              <a:rPr lang="sv-SE" sz="2800" dirty="0" smtClean="0">
                <a:latin typeface="Arial" panose="020B0604020202020204" pitchFamily="34" charset="0"/>
                <a:cs typeface="Arial" panose="020B0604020202020204" pitchFamily="34" charset="0"/>
              </a:rPr>
            </a:br>
            <a:r>
              <a:rPr lang="sv-SE" sz="2800" dirty="0" smtClean="0">
                <a:latin typeface="Arial" panose="020B0604020202020204" pitchFamily="34" charset="0"/>
                <a:cs typeface="Arial" panose="020B0604020202020204" pitchFamily="34" charset="0"/>
              </a:rPr>
              <a:t>Emelie Johansson</a:t>
            </a:r>
            <a:br>
              <a:rPr lang="sv-SE" sz="2800" dirty="0" smtClean="0">
                <a:latin typeface="Arial" panose="020B0604020202020204" pitchFamily="34" charset="0"/>
                <a:cs typeface="Arial" panose="020B0604020202020204" pitchFamily="34" charset="0"/>
              </a:rPr>
            </a:br>
            <a:r>
              <a:rPr lang="sv-SE" sz="2800" dirty="0" smtClean="0">
                <a:latin typeface="Arial" panose="020B0604020202020204" pitchFamily="34" charset="0"/>
                <a:cs typeface="Arial" panose="020B0604020202020204" pitchFamily="34" charset="0"/>
              </a:rPr>
              <a:t>Emelie Westerfjärd</a:t>
            </a:r>
            <a:endParaRPr lang="sv-SE" sz="2800" dirty="0">
              <a:latin typeface="Arial" panose="020B0604020202020204" pitchFamily="34" charset="0"/>
              <a:cs typeface="Arial" panose="020B0604020202020204" pitchFamily="34" charset="0"/>
            </a:endParaRPr>
          </a:p>
        </p:txBody>
      </p:sp>
      <p:sp>
        <p:nvSpPr>
          <p:cNvPr id="4" name="Underrubrik 2">
            <a:extLst>
              <a:ext uri="{FF2B5EF4-FFF2-40B4-BE49-F238E27FC236}">
                <a16:creationId xmlns:a16="http://schemas.microsoft.com/office/drawing/2014/main" id="{B13BB61B-0249-2A54-CED1-A69AEF4CE720}"/>
              </a:ext>
            </a:extLst>
          </p:cNvPr>
          <p:cNvSpPr txBox="1">
            <a:spLocks/>
          </p:cNvSpPr>
          <p:nvPr/>
        </p:nvSpPr>
        <p:spPr>
          <a:xfrm>
            <a:off x="5429154" y="2104373"/>
            <a:ext cx="6129273" cy="4986985"/>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0" indent="0" algn="ctr" defTabSz="457200" rtl="0"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pPr algn="l"/>
            <a:r>
              <a:rPr lang="sv-SE" sz="2800" b="1" dirty="0" smtClean="0">
                <a:latin typeface="Arial" panose="020B0604020202020204" pitchFamily="34" charset="0"/>
                <a:cs typeface="Arial" panose="020B0604020202020204" pitchFamily="34" charset="0"/>
              </a:rPr>
              <a:t/>
            </a:r>
            <a:br>
              <a:rPr lang="sv-SE" sz="2800" b="1" dirty="0" smtClean="0">
                <a:latin typeface="Arial" panose="020B0604020202020204" pitchFamily="34" charset="0"/>
                <a:cs typeface="Arial" panose="020B0604020202020204" pitchFamily="34" charset="0"/>
              </a:rPr>
            </a:br>
            <a:r>
              <a:rPr lang="sv-SE" sz="2800" b="1" dirty="0" smtClean="0">
                <a:latin typeface="Arial" panose="020B0604020202020204" pitchFamily="34" charset="0"/>
                <a:cs typeface="Arial" panose="020B0604020202020204" pitchFamily="34" charset="0"/>
              </a:rPr>
              <a:t/>
            </a:r>
            <a:br>
              <a:rPr lang="sv-SE" sz="2800" b="1" dirty="0" smtClean="0">
                <a:latin typeface="Arial" panose="020B0604020202020204" pitchFamily="34" charset="0"/>
                <a:cs typeface="Arial" panose="020B0604020202020204" pitchFamily="34" charset="0"/>
              </a:rPr>
            </a:br>
            <a:r>
              <a:rPr lang="sv-SE" sz="2800" b="1" dirty="0" smtClean="0">
                <a:latin typeface="Arial" panose="020B0604020202020204" pitchFamily="34" charset="0"/>
                <a:cs typeface="Arial" panose="020B0604020202020204" pitchFamily="34" charset="0"/>
              </a:rPr>
              <a:t>Lagledare</a:t>
            </a:r>
            <a:br>
              <a:rPr lang="sv-SE" sz="2800" b="1" dirty="0" smtClean="0">
                <a:latin typeface="Arial" panose="020B0604020202020204" pitchFamily="34" charset="0"/>
                <a:cs typeface="Arial" panose="020B0604020202020204" pitchFamily="34" charset="0"/>
              </a:rPr>
            </a:br>
            <a:r>
              <a:rPr lang="sv-SE" sz="2800" dirty="0" smtClean="0">
                <a:latin typeface="Arial" panose="020B0604020202020204" pitchFamily="34" charset="0"/>
                <a:cs typeface="Arial" panose="020B0604020202020204" pitchFamily="34" charset="0"/>
              </a:rPr>
              <a:t>Sandra Jonsson</a:t>
            </a:r>
            <a:endParaRPr lang="sv-SE" sz="2800" b="1" dirty="0">
              <a:latin typeface="Arial" panose="020B0604020202020204" pitchFamily="34" charset="0"/>
              <a:cs typeface="Arial" panose="020B0604020202020204" pitchFamily="34" charset="0"/>
            </a:endParaRPr>
          </a:p>
          <a:p>
            <a:pPr algn="l"/>
            <a:r>
              <a:rPr lang="sv-SE" sz="2800" b="1" dirty="0" smtClean="0">
                <a:latin typeface="Arial" panose="020B0604020202020204" pitchFamily="34" charset="0"/>
                <a:cs typeface="Arial" panose="020B0604020202020204" pitchFamily="34" charset="0"/>
              </a:rPr>
              <a:t/>
            </a:r>
            <a:br>
              <a:rPr lang="sv-SE" sz="2800" b="1" dirty="0" smtClean="0">
                <a:latin typeface="Arial" panose="020B0604020202020204" pitchFamily="34" charset="0"/>
                <a:cs typeface="Arial" panose="020B0604020202020204" pitchFamily="34" charset="0"/>
              </a:rPr>
            </a:br>
            <a:r>
              <a:rPr lang="sv-SE" sz="2800" b="1" dirty="0" smtClean="0">
                <a:latin typeface="Arial" panose="020B0604020202020204" pitchFamily="34" charset="0"/>
                <a:cs typeface="Arial" panose="020B0604020202020204" pitchFamily="34" charset="0"/>
              </a:rPr>
              <a:t>Försäljningsansvarig </a:t>
            </a:r>
            <a:r>
              <a:rPr lang="sv-SE" sz="2800" dirty="0">
                <a:latin typeface="Arial" panose="020B0604020202020204" pitchFamily="34" charset="0"/>
                <a:cs typeface="Arial" panose="020B0604020202020204" pitchFamily="34" charset="0"/>
              </a:rPr>
              <a:t/>
            </a:r>
            <a:br>
              <a:rPr lang="sv-SE" sz="2800" dirty="0">
                <a:latin typeface="Arial" panose="020B0604020202020204" pitchFamily="34" charset="0"/>
                <a:cs typeface="Arial" panose="020B0604020202020204" pitchFamily="34" charset="0"/>
              </a:rPr>
            </a:br>
            <a:r>
              <a:rPr lang="sv-SE" sz="2800" dirty="0" smtClean="0">
                <a:latin typeface="Arial" panose="020B0604020202020204" pitchFamily="34" charset="0"/>
                <a:cs typeface="Arial" panose="020B0604020202020204" pitchFamily="34" charset="0"/>
              </a:rPr>
              <a:t>Fanny Rydh</a:t>
            </a:r>
            <a:br>
              <a:rPr lang="sv-SE" sz="2800" dirty="0" smtClean="0">
                <a:latin typeface="Arial" panose="020B0604020202020204" pitchFamily="34" charset="0"/>
                <a:cs typeface="Arial" panose="020B0604020202020204" pitchFamily="34" charset="0"/>
              </a:rPr>
            </a:br>
            <a:endParaRPr lang="sv-SE"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23816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C0CC90-93DB-B4B8-AB92-778390F5E7CA}"/>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924390CB-20A6-967B-AF5B-88D3B0A23A2C}"/>
              </a:ext>
            </a:extLst>
          </p:cNvPr>
          <p:cNvSpPr>
            <a:spLocks noGrp="1"/>
          </p:cNvSpPr>
          <p:nvPr>
            <p:ph type="ctrTitle"/>
          </p:nvPr>
        </p:nvSpPr>
        <p:spPr>
          <a:xfrm>
            <a:off x="998861" y="-152400"/>
            <a:ext cx="10194278" cy="1828801"/>
          </a:xfrm>
        </p:spPr>
        <p:txBody>
          <a:bodyPr>
            <a:normAutofit/>
          </a:bodyPr>
          <a:lstStyle/>
          <a:p>
            <a:r>
              <a:rPr lang="sv-SE" sz="7200" b="1" dirty="0">
                <a:latin typeface="Arial" panose="020B0604020202020204" pitchFamily="34" charset="0"/>
                <a:cs typeface="Arial" panose="020B0604020202020204" pitchFamily="34" charset="0"/>
              </a:rPr>
              <a:t>ANSVARSOMRÅDEN</a:t>
            </a:r>
            <a:endParaRPr lang="sv-SE" b="1" dirty="0">
              <a:latin typeface="Arial" panose="020B0604020202020204" pitchFamily="34" charset="0"/>
              <a:cs typeface="Arial" panose="020B0604020202020204" pitchFamily="34" charset="0"/>
            </a:endParaRPr>
          </a:p>
        </p:txBody>
      </p:sp>
      <p:sp>
        <p:nvSpPr>
          <p:cNvPr id="3" name="Underrubrik 2">
            <a:extLst>
              <a:ext uri="{FF2B5EF4-FFF2-40B4-BE49-F238E27FC236}">
                <a16:creationId xmlns:a16="http://schemas.microsoft.com/office/drawing/2014/main" id="{147DB437-021A-CCF7-1C6B-91CEC9A5CD13}"/>
              </a:ext>
            </a:extLst>
          </p:cNvPr>
          <p:cNvSpPr>
            <a:spLocks noGrp="1"/>
          </p:cNvSpPr>
          <p:nvPr>
            <p:ph type="subTitle" idx="1"/>
          </p:nvPr>
        </p:nvSpPr>
        <p:spPr>
          <a:xfrm>
            <a:off x="863365" y="1554480"/>
            <a:ext cx="9440034" cy="5663739"/>
          </a:xfrm>
        </p:spPr>
        <p:txBody>
          <a:bodyPr>
            <a:normAutofit/>
          </a:bodyPr>
          <a:lstStyle/>
          <a:p>
            <a:pPr algn="l">
              <a:defRPr/>
            </a:pPr>
            <a:r>
              <a:rPr lang="sv-SE" altLang="en-SE" b="1" dirty="0" smtClean="0">
                <a:effectLst/>
                <a:latin typeface="Arial" panose="020B0604020202020204" pitchFamily="34" charset="0"/>
                <a:cs typeface="Arial" panose="020B0604020202020204" pitchFamily="34" charset="0"/>
              </a:rPr>
              <a:t/>
            </a:r>
            <a:br>
              <a:rPr lang="sv-SE" altLang="en-SE" b="1" dirty="0" smtClean="0">
                <a:effectLst/>
                <a:latin typeface="Arial" panose="020B0604020202020204" pitchFamily="34" charset="0"/>
                <a:cs typeface="Arial" panose="020B0604020202020204" pitchFamily="34" charset="0"/>
              </a:rPr>
            </a:br>
            <a:r>
              <a:rPr lang="sv-SE" altLang="en-SE" sz="2400" b="1" dirty="0" smtClean="0">
                <a:effectLst/>
                <a:latin typeface="Arial" panose="020B0604020202020204" pitchFamily="34" charset="0"/>
                <a:cs typeface="Arial" panose="020B0604020202020204" pitchFamily="34" charset="0"/>
              </a:rPr>
              <a:t>Tränare </a:t>
            </a:r>
            <a:r>
              <a:rPr lang="sv-SE" altLang="en-SE" sz="2400" b="1" dirty="0">
                <a:effectLst/>
                <a:latin typeface="Arial" panose="020B0604020202020204" pitchFamily="34" charset="0"/>
                <a:cs typeface="Arial" panose="020B0604020202020204" pitchFamily="34" charset="0"/>
              </a:rPr>
              <a:t>med huvudansvar</a:t>
            </a:r>
            <a:br>
              <a:rPr lang="sv-SE" altLang="en-SE" sz="2400" b="1" dirty="0">
                <a:effectLst/>
                <a:latin typeface="Arial" panose="020B0604020202020204" pitchFamily="34" charset="0"/>
                <a:cs typeface="Arial" panose="020B0604020202020204" pitchFamily="34" charset="0"/>
              </a:rPr>
            </a:br>
            <a:r>
              <a:rPr lang="sv-SE" altLang="en-SE" sz="2400" dirty="0">
                <a:effectLst/>
                <a:latin typeface="Arial" panose="020B0604020202020204" pitchFamily="34" charset="0"/>
                <a:cs typeface="Arial" panose="020B0604020202020204" pitchFamily="34" charset="0"/>
              </a:rPr>
              <a:t>Planerar och genomför träningar och matcher efter SvFFs spelarutbildningsplan och riktlinjer. Deltar inte i laguppdrag, endast </a:t>
            </a:r>
            <a:r>
              <a:rPr lang="sv-SE" altLang="en-SE" sz="2400" dirty="0" smtClean="0">
                <a:effectLst/>
                <a:latin typeface="Arial" panose="020B0604020202020204" pitchFamily="34" charset="0"/>
                <a:cs typeface="Arial" panose="020B0604020202020204" pitchFamily="34" charset="0"/>
              </a:rPr>
              <a:t>försäljning.</a:t>
            </a:r>
            <a:endParaRPr lang="sv-SE" altLang="en-SE" sz="2400" dirty="0">
              <a:effectLst/>
              <a:latin typeface="Arial" panose="020B0604020202020204" pitchFamily="34" charset="0"/>
              <a:cs typeface="Arial" panose="020B0604020202020204" pitchFamily="34" charset="0"/>
            </a:endParaRPr>
          </a:p>
          <a:p>
            <a:pPr algn="l">
              <a:defRPr/>
            </a:pPr>
            <a:r>
              <a:rPr lang="sv-SE" altLang="en-SE" sz="2400" b="1" dirty="0" smtClean="0">
                <a:effectLst/>
                <a:latin typeface="Arial" panose="020B0604020202020204" pitchFamily="34" charset="0"/>
                <a:cs typeface="Arial" panose="020B0604020202020204" pitchFamily="34" charset="0"/>
              </a:rPr>
              <a:t>Assisterande </a:t>
            </a:r>
            <a:r>
              <a:rPr lang="sv-SE" altLang="en-SE" sz="2400" b="1" dirty="0">
                <a:effectLst/>
                <a:latin typeface="Arial" panose="020B0604020202020204" pitchFamily="34" charset="0"/>
                <a:cs typeface="Arial" panose="020B0604020202020204" pitchFamily="34" charset="0"/>
              </a:rPr>
              <a:t>tränare</a:t>
            </a:r>
            <a:br>
              <a:rPr lang="sv-SE" altLang="en-SE" sz="2400" b="1" dirty="0">
                <a:effectLst/>
                <a:latin typeface="Arial" panose="020B0604020202020204" pitchFamily="34" charset="0"/>
                <a:cs typeface="Arial" panose="020B0604020202020204" pitchFamily="34" charset="0"/>
              </a:rPr>
            </a:br>
            <a:r>
              <a:rPr lang="sv-SE" altLang="en-SE" sz="2400" dirty="0">
                <a:effectLst/>
                <a:latin typeface="Arial" panose="020B0604020202020204" pitchFamily="34" charset="0"/>
                <a:cs typeface="Arial" panose="020B0604020202020204" pitchFamily="34" charset="0"/>
              </a:rPr>
              <a:t>Bistår tränarna vid träningar och </a:t>
            </a:r>
            <a:r>
              <a:rPr lang="sv-SE" altLang="en-SE" sz="2400" dirty="0" smtClean="0">
                <a:effectLst/>
                <a:latin typeface="Arial" panose="020B0604020202020204" pitchFamily="34" charset="0"/>
                <a:cs typeface="Arial" panose="020B0604020202020204" pitchFamily="34" charset="0"/>
              </a:rPr>
              <a:t>matcher</a:t>
            </a:r>
          </a:p>
          <a:p>
            <a:pPr algn="l">
              <a:defRPr/>
            </a:pPr>
            <a:r>
              <a:rPr lang="sv-SE" altLang="en-SE" sz="2400" b="1" dirty="0" smtClean="0">
                <a:effectLst/>
                <a:latin typeface="Arial" panose="020B0604020202020204" pitchFamily="34" charset="0"/>
                <a:cs typeface="Arial" panose="020B0604020202020204" pitchFamily="34" charset="0"/>
              </a:rPr>
              <a:t>Lagledare</a:t>
            </a:r>
            <a:r>
              <a:rPr lang="sv-SE" altLang="en-SE" sz="2400" b="1" dirty="0">
                <a:effectLst/>
                <a:latin typeface="Arial" panose="020B0604020202020204" pitchFamily="34" charset="0"/>
                <a:cs typeface="Arial" panose="020B0604020202020204" pitchFamily="34" charset="0"/>
              </a:rPr>
              <a:t/>
            </a:r>
            <a:br>
              <a:rPr lang="sv-SE" altLang="en-SE" sz="2400" b="1" dirty="0">
                <a:effectLst/>
                <a:latin typeface="Arial" panose="020B0604020202020204" pitchFamily="34" charset="0"/>
                <a:cs typeface="Arial" panose="020B0604020202020204" pitchFamily="34" charset="0"/>
              </a:rPr>
            </a:br>
            <a:r>
              <a:rPr lang="sv-SE" altLang="en-SE" sz="2400" dirty="0">
                <a:effectLst/>
                <a:latin typeface="Arial" panose="020B0604020202020204" pitchFamily="34" charset="0"/>
                <a:cs typeface="Arial" panose="020B0604020202020204" pitchFamily="34" charset="0"/>
              </a:rPr>
              <a:t>Hanterar aktiviteter också utanför planen, så som administration och fördelning av arbetsuppgifter för lagets olika uppdrag såsom kiosklista, SISU rapporteringar, cup-anmälningar </a:t>
            </a:r>
            <a:r>
              <a:rPr lang="sv-SE" altLang="en-SE" sz="2400" dirty="0" smtClean="0">
                <a:effectLst/>
                <a:latin typeface="Arial" panose="020B0604020202020204" pitchFamily="34" charset="0"/>
                <a:cs typeface="Arial" panose="020B0604020202020204" pitchFamily="34" charset="0"/>
              </a:rPr>
              <a:t>m.m.</a:t>
            </a:r>
          </a:p>
          <a:p>
            <a:pPr algn="l">
              <a:defRPr/>
            </a:pPr>
            <a:r>
              <a:rPr lang="sv-SE" altLang="en-SE" sz="2400" b="1" dirty="0" smtClean="0">
                <a:effectLst/>
                <a:latin typeface="Arial" panose="020B0604020202020204" pitchFamily="34" charset="0"/>
                <a:cs typeface="Arial" panose="020B0604020202020204" pitchFamily="34" charset="0"/>
              </a:rPr>
              <a:t>Försäljningsansvarig</a:t>
            </a:r>
            <a:r>
              <a:rPr lang="sv-SE" altLang="en-SE" sz="2400" b="1" dirty="0">
                <a:effectLst/>
                <a:latin typeface="Arial" panose="020B0604020202020204" pitchFamily="34" charset="0"/>
                <a:cs typeface="Arial" panose="020B0604020202020204" pitchFamily="34" charset="0"/>
              </a:rPr>
              <a:t/>
            </a:r>
            <a:br>
              <a:rPr lang="sv-SE" altLang="en-SE" sz="2400" b="1" dirty="0">
                <a:effectLst/>
                <a:latin typeface="Arial" panose="020B0604020202020204" pitchFamily="34" charset="0"/>
                <a:cs typeface="Arial" panose="020B0604020202020204" pitchFamily="34" charset="0"/>
              </a:rPr>
            </a:br>
            <a:r>
              <a:rPr lang="sv-SE" altLang="en-SE" sz="2400" dirty="0">
                <a:effectLst/>
                <a:latin typeface="Arial" panose="020B0604020202020204" pitchFamily="34" charset="0"/>
                <a:cs typeface="Arial" panose="020B0604020202020204" pitchFamily="34" charset="0"/>
              </a:rPr>
              <a:t>Hanterar försäljningsaktivitet och lagets ekonomi</a:t>
            </a:r>
            <a:r>
              <a:rPr lang="sv-SE" altLang="en-SE" dirty="0">
                <a:effectLst/>
                <a:latin typeface="Arial" panose="020B0604020202020204" pitchFamily="34" charset="0"/>
                <a:cs typeface="Arial" panose="020B0604020202020204" pitchFamily="34" charset="0"/>
              </a:rPr>
              <a:t>. </a:t>
            </a:r>
            <a:endParaRPr lang="sv-SE" altLang="en-SE" b="1" dirty="0">
              <a:effectLst/>
              <a:latin typeface="Arial" panose="020B0604020202020204" pitchFamily="34" charset="0"/>
              <a:cs typeface="Arial" panose="020B0604020202020204" pitchFamily="34" charset="0"/>
            </a:endParaRPr>
          </a:p>
          <a:p>
            <a:pPr algn="l" eaLnBrk="1" hangingPunct="1">
              <a:defRPr/>
            </a:pPr>
            <a:endParaRPr lang="sv-SE" altLang="en-SE" sz="1800"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39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8F5D53-EEFE-2CCF-2086-886D043AD9C2}"/>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C266BDA0-DE10-4B84-76A5-1D6288F319A1}"/>
              </a:ext>
            </a:extLst>
          </p:cNvPr>
          <p:cNvSpPr>
            <a:spLocks noGrp="1"/>
          </p:cNvSpPr>
          <p:nvPr>
            <p:ph type="ctrTitle"/>
          </p:nvPr>
        </p:nvSpPr>
        <p:spPr>
          <a:xfrm>
            <a:off x="1216581" y="0"/>
            <a:ext cx="9440034" cy="1828801"/>
          </a:xfrm>
        </p:spPr>
        <p:txBody>
          <a:bodyPr>
            <a:normAutofit/>
          </a:bodyPr>
          <a:lstStyle/>
          <a:p>
            <a:r>
              <a:rPr lang="sv-SE" sz="7200" b="1" dirty="0">
                <a:latin typeface="Arial" panose="020B0604020202020204" pitchFamily="34" charset="0"/>
                <a:cs typeface="Arial" panose="020B0604020202020204" pitchFamily="34" charset="0"/>
              </a:rPr>
              <a:t>FÖRÄLDRAROLLEN</a:t>
            </a:r>
            <a:endParaRPr lang="sv-SE" b="1" dirty="0">
              <a:latin typeface="Arial" panose="020B0604020202020204" pitchFamily="34" charset="0"/>
              <a:cs typeface="Arial" panose="020B0604020202020204" pitchFamily="34" charset="0"/>
            </a:endParaRPr>
          </a:p>
        </p:txBody>
      </p:sp>
      <p:sp>
        <p:nvSpPr>
          <p:cNvPr id="3" name="Underrubrik 2">
            <a:extLst>
              <a:ext uri="{FF2B5EF4-FFF2-40B4-BE49-F238E27FC236}">
                <a16:creationId xmlns:a16="http://schemas.microsoft.com/office/drawing/2014/main" id="{9DA17D50-A277-1270-3AFD-CDC761008FCD}"/>
              </a:ext>
            </a:extLst>
          </p:cNvPr>
          <p:cNvSpPr>
            <a:spLocks noGrp="1"/>
          </p:cNvSpPr>
          <p:nvPr>
            <p:ph type="subTitle" idx="1"/>
          </p:nvPr>
        </p:nvSpPr>
        <p:spPr>
          <a:xfrm>
            <a:off x="1375983" y="2098312"/>
            <a:ext cx="9440034" cy="4759688"/>
          </a:xfrm>
        </p:spPr>
        <p:txBody>
          <a:bodyPr>
            <a:normAutofit/>
          </a:bodyPr>
          <a:lstStyle/>
          <a:p>
            <a:pPr marL="457200" indent="-457200" algn="l">
              <a:buFont typeface="Wingdings" panose="05000000000000000000" pitchFamily="2" charset="2"/>
              <a:buChar char="q"/>
            </a:pPr>
            <a:r>
              <a:rPr lang="sv-SE" sz="2400" dirty="0">
                <a:latin typeface="Arial" panose="020B0604020202020204" pitchFamily="34" charset="0"/>
                <a:cs typeface="Arial" panose="020B0604020202020204" pitchFamily="34" charset="0"/>
              </a:rPr>
              <a:t>Stöttande och uppmuntrande till alla barn</a:t>
            </a:r>
          </a:p>
          <a:p>
            <a:pPr marL="457200" indent="-457200" algn="l">
              <a:buFont typeface="Wingdings" panose="05000000000000000000" pitchFamily="2" charset="2"/>
              <a:buChar char="q"/>
            </a:pPr>
            <a:r>
              <a:rPr lang="sv-SE" sz="2400" dirty="0">
                <a:latin typeface="Arial" panose="020B0604020202020204" pitchFamily="34" charset="0"/>
                <a:cs typeface="Arial" panose="020B0604020202020204" pitchFamily="34" charset="0"/>
              </a:rPr>
              <a:t>Respekterar och berömmer domaren </a:t>
            </a:r>
          </a:p>
          <a:p>
            <a:pPr marL="457200" indent="-457200" algn="l">
              <a:buFont typeface="Wingdings" panose="05000000000000000000" pitchFamily="2" charset="2"/>
              <a:buChar char="q"/>
            </a:pPr>
            <a:r>
              <a:rPr lang="sv-SE" sz="2400" dirty="0">
                <a:latin typeface="Arial" panose="020B0604020202020204" pitchFamily="34" charset="0"/>
                <a:cs typeface="Arial" panose="020B0604020202020204" pitchFamily="34" charset="0"/>
              </a:rPr>
              <a:t>Publik står på motsatt långsida i förhållande till spelare och ledare. Ingen publik bakom målen. Rekommenderat avstånd från publik till sidlinjen, minst tre meter.</a:t>
            </a:r>
          </a:p>
          <a:p>
            <a:pPr marL="457200" indent="-457200" algn="l">
              <a:buFont typeface="Wingdings" panose="05000000000000000000" pitchFamily="2" charset="2"/>
              <a:buChar char="q"/>
            </a:pPr>
            <a:r>
              <a:rPr lang="sv-SE" sz="2400" b="1" u="sng" dirty="0">
                <a:latin typeface="Arial" panose="020B0604020202020204" pitchFamily="34" charset="0"/>
                <a:cs typeface="Arial" panose="020B0604020202020204" pitchFamily="34" charset="0"/>
              </a:rPr>
              <a:t>EJ</a:t>
            </a:r>
            <a:r>
              <a:rPr lang="sv-SE" sz="2400" dirty="0">
                <a:latin typeface="Arial" panose="020B0604020202020204" pitchFamily="34" charset="0"/>
                <a:cs typeface="Arial" panose="020B0604020202020204" pitchFamily="34" charset="0"/>
              </a:rPr>
              <a:t> coacha spelarna. </a:t>
            </a:r>
            <a:endParaRPr lang="sv-SE" sz="2400" dirty="0" smtClean="0">
              <a:latin typeface="Arial" panose="020B0604020202020204" pitchFamily="34" charset="0"/>
              <a:cs typeface="Arial" panose="020B0604020202020204" pitchFamily="34" charset="0"/>
            </a:endParaRPr>
          </a:p>
          <a:p>
            <a:pPr marL="457200" indent="-457200" algn="l">
              <a:buFont typeface="Wingdings" panose="05000000000000000000" pitchFamily="2" charset="2"/>
              <a:buChar char="q"/>
            </a:pPr>
            <a:r>
              <a:rPr lang="sv-SE" sz="2400" dirty="0" smtClean="0">
                <a:latin typeface="Arial" panose="020B0604020202020204" pitchFamily="34" charset="0"/>
                <a:cs typeface="Arial" panose="020B0604020202020204" pitchFamily="34" charset="0"/>
              </a:rPr>
              <a:t>Låt </a:t>
            </a:r>
            <a:r>
              <a:rPr lang="sv-SE" sz="2400" dirty="0">
                <a:latin typeface="Arial" panose="020B0604020202020204" pitchFamily="34" charset="0"/>
                <a:cs typeface="Arial" panose="020B0604020202020204" pitchFamily="34" charset="0"/>
              </a:rPr>
              <a:t>spelarna själva fatta beslut på planen</a:t>
            </a:r>
            <a:r>
              <a:rPr lang="sv-SE" sz="2400" dirty="0" smtClean="0">
                <a:latin typeface="Arial" panose="020B0604020202020204" pitchFamily="34" charset="0"/>
                <a:cs typeface="Arial" panose="020B0604020202020204" pitchFamily="34" charset="0"/>
              </a:rPr>
              <a:t>.</a:t>
            </a:r>
          </a:p>
          <a:p>
            <a:pPr marL="457200" indent="-457200" algn="l">
              <a:buFont typeface="Wingdings" panose="05000000000000000000" pitchFamily="2" charset="2"/>
              <a:buChar char="q"/>
            </a:pPr>
            <a:r>
              <a:rPr lang="sv-SE" sz="2400" dirty="0" smtClean="0">
                <a:latin typeface="Arial" panose="020B0604020202020204" pitchFamily="34" charset="0"/>
                <a:cs typeface="Arial" panose="020B0604020202020204" pitchFamily="34" charset="0"/>
              </a:rPr>
              <a:t>Inga mobiltelefoner</a:t>
            </a:r>
            <a:endParaRPr lang="sv-SE" sz="2400" dirty="0">
              <a:latin typeface="Arial" panose="020B0604020202020204" pitchFamily="34" charset="0"/>
              <a:cs typeface="Arial" panose="020B0604020202020204" pitchFamily="34" charset="0"/>
            </a:endParaRPr>
          </a:p>
          <a:p>
            <a:pPr marL="457200" indent="-457200" algn="l">
              <a:buFont typeface="Wingdings" panose="05000000000000000000" pitchFamily="2" charset="2"/>
              <a:buChar char="q"/>
            </a:pPr>
            <a:r>
              <a:rPr lang="sv-SE" sz="2400" dirty="0">
                <a:latin typeface="Arial" panose="020B0604020202020204" pitchFamily="34" charset="0"/>
                <a:cs typeface="Arial" panose="020B0604020202020204" pitchFamily="34" charset="0"/>
              </a:rPr>
              <a:t>Läs mer i  </a:t>
            </a:r>
            <a:r>
              <a:rPr lang="sv-SE" sz="2400" dirty="0">
                <a:latin typeface="Arial" panose="020B0604020202020204" pitchFamily="34" charset="0"/>
                <a:cs typeface="Arial" panose="020B0604020202020204" pitchFamily="34" charset="0"/>
                <a:hlinkClick r:id="rId2">
                  <a:extLst>
                    <a:ext uri="{A12FA001-AC4F-418D-AE19-62706E023703}">
                      <ahyp:hlinkClr xmlns="" xmlns:ahyp="http://schemas.microsoft.com/office/drawing/2018/hyperlinkcolor" val="tx"/>
                    </a:ext>
                  </a:extLst>
                </a:hlinkClick>
              </a:rPr>
              <a:t>”Blå tråden”</a:t>
            </a:r>
            <a:endParaRPr lang="sv-SE" sz="2400" dirty="0">
              <a:latin typeface="Arial" panose="020B0604020202020204" pitchFamily="34" charset="0"/>
              <a:cs typeface="Arial" panose="020B0604020202020204" pitchFamily="34" charset="0"/>
            </a:endParaRPr>
          </a:p>
          <a:p>
            <a:pPr marL="457200" indent="-457200" algn="l">
              <a:buFont typeface="Wingdings" panose="05000000000000000000" pitchFamily="2" charset="2"/>
              <a:buChar char="q"/>
            </a:pPr>
            <a:endParaRPr lang="sv-SE" sz="2400" dirty="0">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3">
            <p14:nvContentPartPr>
              <p14:cNvPr id="8" name="Pennanteckning 7">
                <a:extLst>
                  <a:ext uri="{FF2B5EF4-FFF2-40B4-BE49-F238E27FC236}">
                    <a16:creationId xmlns:a16="http://schemas.microsoft.com/office/drawing/2014/main" id="{D2DF5CD1-DAA3-9396-C81A-26C9559467BA}"/>
                  </a:ext>
                </a:extLst>
              </p14:cNvPr>
              <p14:cNvContentPartPr/>
              <p14:nvPr/>
            </p14:nvContentPartPr>
            <p14:xfrm>
              <a:off x="6278928" y="2526824"/>
              <a:ext cx="648360" cy="83880"/>
            </p14:xfrm>
          </p:contentPart>
        </mc:Choice>
        <mc:Fallback xmlns="">
          <p:pic>
            <p:nvPicPr>
              <p:cNvPr id="8" name="Pennanteckning 7">
                <a:extLst>
                  <a:ext uri="{FF2B5EF4-FFF2-40B4-BE49-F238E27FC236}">
                    <a16:creationId xmlns:a16="http://schemas.microsoft.com/office/drawing/2014/main" id="{D2DF5CD1-DAA3-9396-C81A-26C9559467BA}"/>
                  </a:ext>
                </a:extLst>
              </p:cNvPr>
              <p:cNvPicPr/>
              <p:nvPr/>
            </p:nvPicPr>
            <p:blipFill>
              <a:blip r:embed="rId4"/>
              <a:stretch>
                <a:fillRect/>
              </a:stretch>
            </p:blipFill>
            <p:spPr>
              <a:xfrm>
                <a:off x="6229581" y="2477504"/>
                <a:ext cx="744894"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Pennanteckning 8">
                <a:extLst>
                  <a:ext uri="{FF2B5EF4-FFF2-40B4-BE49-F238E27FC236}">
                    <a16:creationId xmlns:a16="http://schemas.microsoft.com/office/drawing/2014/main" id="{182EE148-9400-1F6F-9DEA-C23B80B6AF89}"/>
                  </a:ext>
                </a:extLst>
              </p14:cNvPr>
              <p14:cNvContentPartPr/>
              <p14:nvPr/>
            </p14:nvContentPartPr>
            <p14:xfrm>
              <a:off x="13613101" y="3112944"/>
              <a:ext cx="360" cy="360"/>
            </p14:xfrm>
          </p:contentPart>
        </mc:Choice>
        <mc:Fallback xmlns="">
          <p:pic>
            <p:nvPicPr>
              <p:cNvPr id="9" name="Pennanteckning 8">
                <a:extLst>
                  <a:ext uri="{FF2B5EF4-FFF2-40B4-BE49-F238E27FC236}">
                    <a16:creationId xmlns:a16="http://schemas.microsoft.com/office/drawing/2014/main" id="{182EE148-9400-1F6F-9DEA-C23B80B6AF89}"/>
                  </a:ext>
                </a:extLst>
              </p:cNvPr>
              <p:cNvPicPr/>
              <p:nvPr/>
            </p:nvPicPr>
            <p:blipFill>
              <a:blip r:embed="rId6"/>
              <a:stretch>
                <a:fillRect/>
              </a:stretch>
            </p:blipFill>
            <p:spPr>
              <a:xfrm>
                <a:off x="13577461" y="3076944"/>
                <a:ext cx="72000" cy="72000"/>
              </a:xfrm>
              <a:prstGeom prst="rect">
                <a:avLst/>
              </a:prstGeom>
            </p:spPr>
          </p:pic>
        </mc:Fallback>
      </mc:AlternateContent>
    </p:spTree>
    <p:extLst>
      <p:ext uri="{BB962C8B-B14F-4D97-AF65-F5344CB8AC3E}">
        <p14:creationId xmlns:p14="http://schemas.microsoft.com/office/powerpoint/2010/main" val="11223284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93C952-9BF2-61D4-03C9-2869FDE3D470}"/>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AB98152D-F9C6-4677-69DC-5ED3B454BDEE}"/>
              </a:ext>
            </a:extLst>
          </p:cNvPr>
          <p:cNvSpPr>
            <a:spLocks noGrp="1"/>
          </p:cNvSpPr>
          <p:nvPr>
            <p:ph type="ctrTitle"/>
          </p:nvPr>
        </p:nvSpPr>
        <p:spPr>
          <a:xfrm>
            <a:off x="1202076" y="-174661"/>
            <a:ext cx="10194278" cy="1828801"/>
          </a:xfrm>
        </p:spPr>
        <p:txBody>
          <a:bodyPr>
            <a:normAutofit/>
          </a:bodyPr>
          <a:lstStyle/>
          <a:p>
            <a:r>
              <a:rPr lang="sv-SE" sz="7200" b="1" dirty="0">
                <a:latin typeface="Arial" panose="020B0604020202020204" pitchFamily="34" charset="0"/>
                <a:cs typeface="Arial" panose="020B0604020202020204" pitchFamily="34" charset="0"/>
              </a:rPr>
              <a:t>TRÄNING </a:t>
            </a:r>
            <a:endParaRPr lang="sv-SE" b="1" dirty="0">
              <a:latin typeface="Arial" panose="020B0604020202020204" pitchFamily="34" charset="0"/>
              <a:cs typeface="Arial" panose="020B0604020202020204" pitchFamily="34" charset="0"/>
            </a:endParaRPr>
          </a:p>
        </p:txBody>
      </p:sp>
      <p:sp>
        <p:nvSpPr>
          <p:cNvPr id="3" name="Underrubrik 2">
            <a:extLst>
              <a:ext uri="{FF2B5EF4-FFF2-40B4-BE49-F238E27FC236}">
                <a16:creationId xmlns:a16="http://schemas.microsoft.com/office/drawing/2014/main" id="{7AE863F7-21C5-40BD-94C5-6C3BDD4B312F}"/>
              </a:ext>
            </a:extLst>
          </p:cNvPr>
          <p:cNvSpPr>
            <a:spLocks noGrp="1"/>
          </p:cNvSpPr>
          <p:nvPr>
            <p:ph type="subTitle" idx="1"/>
          </p:nvPr>
        </p:nvSpPr>
        <p:spPr>
          <a:xfrm>
            <a:off x="390293" y="1654141"/>
            <a:ext cx="10425724" cy="4893308"/>
          </a:xfrm>
        </p:spPr>
        <p:txBody>
          <a:bodyPr>
            <a:normAutofit fontScale="40000" lnSpcReduction="20000"/>
          </a:bodyPr>
          <a:lstStyle/>
          <a:p>
            <a:pPr algn="l" eaLnBrk="1" hangingPunct="1"/>
            <a:r>
              <a:rPr lang="sv-SE" altLang="LID4096" sz="5100" b="1" dirty="0">
                <a:latin typeface="Arial" panose="020B0604020202020204" pitchFamily="34" charset="0"/>
                <a:cs typeface="Arial" panose="020B0604020202020204" pitchFamily="34" charset="0"/>
              </a:rPr>
              <a:t>Träningstider</a:t>
            </a:r>
            <a:endParaRPr lang="sv-SE" altLang="LID4096" sz="3800" b="1" dirty="0">
              <a:latin typeface="Arial" panose="020B0604020202020204" pitchFamily="34" charset="0"/>
              <a:cs typeface="Arial" panose="020B0604020202020204" pitchFamily="34" charset="0"/>
            </a:endParaRPr>
          </a:p>
          <a:p>
            <a:pPr algn="l"/>
            <a:r>
              <a:rPr lang="sv-SE" altLang="LID4096" sz="3800" dirty="0" smtClean="0">
                <a:latin typeface="Arial" panose="020B0604020202020204" pitchFamily="34" charset="0"/>
                <a:cs typeface="Arial" panose="020B0604020202020204" pitchFamily="34" charset="0"/>
              </a:rPr>
              <a:t>Måndagar kl. </a:t>
            </a:r>
            <a:r>
              <a:rPr lang="sv-SE" altLang="LID4096" sz="3800" dirty="0" smtClean="0">
                <a:latin typeface="Arial" panose="020B0604020202020204" pitchFamily="34" charset="0"/>
                <a:cs typeface="Arial" panose="020B0604020202020204" pitchFamily="34" charset="0"/>
              </a:rPr>
              <a:t>18.15-19.30 plan D (bakom läktaren)</a:t>
            </a:r>
            <a:r>
              <a:rPr lang="sv-SE" altLang="LID4096" sz="3800" dirty="0" smtClean="0">
                <a:latin typeface="Arial" panose="020B0604020202020204" pitchFamily="34" charset="0"/>
                <a:cs typeface="Arial" panose="020B0604020202020204" pitchFamily="34" charset="0"/>
              </a:rPr>
              <a:t/>
            </a:r>
            <a:br>
              <a:rPr lang="sv-SE" altLang="LID4096" sz="3800" dirty="0" smtClean="0">
                <a:latin typeface="Arial" panose="020B0604020202020204" pitchFamily="34" charset="0"/>
                <a:cs typeface="Arial" panose="020B0604020202020204" pitchFamily="34" charset="0"/>
              </a:rPr>
            </a:br>
            <a:r>
              <a:rPr lang="sv-SE" altLang="LID4096" sz="3800" dirty="0" smtClean="0">
                <a:latin typeface="Arial" panose="020B0604020202020204" pitchFamily="34" charset="0"/>
                <a:cs typeface="Arial" panose="020B0604020202020204" pitchFamily="34" charset="0"/>
              </a:rPr>
              <a:t>Onsdagar kl. </a:t>
            </a:r>
            <a:r>
              <a:rPr lang="sv-SE" altLang="LID4096" sz="3800" dirty="0" smtClean="0">
                <a:latin typeface="Arial" panose="020B0604020202020204" pitchFamily="34" charset="0"/>
                <a:cs typeface="Arial" panose="020B0604020202020204" pitchFamily="34" charset="0"/>
              </a:rPr>
              <a:t>17.00-18.15 plan G (närmst bommarna)</a:t>
            </a:r>
            <a:r>
              <a:rPr lang="sv-SE" altLang="LID4096" sz="3800" dirty="0" smtClean="0">
                <a:latin typeface="Arial" panose="020B0604020202020204" pitchFamily="34" charset="0"/>
                <a:cs typeface="Arial" panose="020B0604020202020204" pitchFamily="34" charset="0"/>
              </a:rPr>
              <a:t/>
            </a:r>
            <a:br>
              <a:rPr lang="sv-SE" altLang="LID4096" sz="3800" dirty="0" smtClean="0">
                <a:latin typeface="Arial" panose="020B0604020202020204" pitchFamily="34" charset="0"/>
                <a:cs typeface="Arial" panose="020B0604020202020204" pitchFamily="34" charset="0"/>
              </a:rPr>
            </a:br>
            <a:r>
              <a:rPr lang="sv-SE" altLang="LID4096" sz="3800" dirty="0" smtClean="0">
                <a:latin typeface="Arial" panose="020B0604020202020204" pitchFamily="34" charset="0"/>
                <a:cs typeface="Arial" panose="020B0604020202020204" pitchFamily="34" charset="0"/>
              </a:rPr>
              <a:t>Fredagar kl. </a:t>
            </a:r>
            <a:r>
              <a:rPr lang="sv-SE" altLang="LID4096" sz="3800" dirty="0">
                <a:latin typeface="Arial" panose="020B0604020202020204" pitchFamily="34" charset="0"/>
                <a:cs typeface="Arial" panose="020B0604020202020204" pitchFamily="34" charset="0"/>
              </a:rPr>
              <a:t>17.00-18.15 </a:t>
            </a:r>
            <a:r>
              <a:rPr lang="sv-SE" altLang="LID4096" sz="3800" dirty="0" smtClean="0">
                <a:latin typeface="Arial" panose="020B0604020202020204" pitchFamily="34" charset="0"/>
                <a:cs typeface="Arial" panose="020B0604020202020204" pitchFamily="34" charset="0"/>
              </a:rPr>
              <a:t>plan G (närmst </a:t>
            </a:r>
            <a:r>
              <a:rPr lang="sv-SE" altLang="LID4096" sz="3800" dirty="0">
                <a:latin typeface="Arial" panose="020B0604020202020204" pitchFamily="34" charset="0"/>
                <a:cs typeface="Arial" panose="020B0604020202020204" pitchFamily="34" charset="0"/>
              </a:rPr>
              <a:t>bommarna)</a:t>
            </a:r>
            <a:r>
              <a:rPr lang="sv-SE" altLang="LID4096" sz="3800" dirty="0" smtClean="0">
                <a:latin typeface="Arial" panose="020B0604020202020204" pitchFamily="34" charset="0"/>
                <a:cs typeface="Arial" panose="020B0604020202020204" pitchFamily="34" charset="0"/>
              </a:rPr>
              <a:t/>
            </a:r>
            <a:br>
              <a:rPr lang="sv-SE" altLang="LID4096" sz="3800" dirty="0" smtClean="0">
                <a:latin typeface="Arial" panose="020B0604020202020204" pitchFamily="34" charset="0"/>
                <a:cs typeface="Arial" panose="020B0604020202020204" pitchFamily="34" charset="0"/>
              </a:rPr>
            </a:br>
            <a:r>
              <a:rPr lang="sv-SE" altLang="LID4096" sz="3800" dirty="0" smtClean="0">
                <a:latin typeface="Arial" panose="020B0604020202020204" pitchFamily="34" charset="0"/>
                <a:cs typeface="Arial" panose="020B0604020202020204" pitchFamily="34" charset="0"/>
              </a:rPr>
              <a:t/>
            </a:r>
            <a:br>
              <a:rPr lang="sv-SE" altLang="LID4096" sz="3800" dirty="0" smtClean="0">
                <a:latin typeface="Arial" panose="020B0604020202020204" pitchFamily="34" charset="0"/>
                <a:cs typeface="Arial" panose="020B0604020202020204" pitchFamily="34" charset="0"/>
              </a:rPr>
            </a:br>
            <a:r>
              <a:rPr lang="sv-SE" altLang="LID4096" sz="3800" b="1" dirty="0" smtClean="0">
                <a:latin typeface="Arial" panose="020B0604020202020204" pitchFamily="34" charset="0"/>
                <a:cs typeface="Arial" panose="020B0604020202020204" pitchFamily="34" charset="0"/>
              </a:rPr>
              <a:t>Sommarsäsong</a:t>
            </a:r>
            <a:r>
              <a:rPr lang="sv-SE" altLang="LID4096" sz="3800" dirty="0" smtClean="0">
                <a:latin typeface="Arial" panose="020B0604020202020204" pitchFamily="34" charset="0"/>
                <a:cs typeface="Arial" panose="020B0604020202020204" pitchFamily="34" charset="0"/>
              </a:rPr>
              <a:t> </a:t>
            </a:r>
            <a:r>
              <a:rPr lang="sv-SE" altLang="LID4096" sz="3800" dirty="0">
                <a:latin typeface="Arial" panose="020B0604020202020204" pitchFamily="34" charset="0"/>
                <a:cs typeface="Arial" panose="020B0604020202020204" pitchFamily="34" charset="0"/>
              </a:rPr>
              <a:t>med träning och matcher april-september </a:t>
            </a:r>
            <a:br>
              <a:rPr lang="sv-SE" altLang="LID4096" sz="3800" dirty="0">
                <a:latin typeface="Arial" panose="020B0604020202020204" pitchFamily="34" charset="0"/>
                <a:cs typeface="Arial" panose="020B0604020202020204" pitchFamily="34" charset="0"/>
              </a:rPr>
            </a:br>
            <a:r>
              <a:rPr lang="sv-SE" altLang="LID4096" sz="3800" b="1" dirty="0">
                <a:latin typeface="Arial" panose="020B0604020202020204" pitchFamily="34" charset="0"/>
                <a:cs typeface="Arial" panose="020B0604020202020204" pitchFamily="34" charset="0"/>
              </a:rPr>
              <a:t>Semesteruppehåll 18/6 tom 9/8</a:t>
            </a:r>
          </a:p>
          <a:p>
            <a:pPr algn="l"/>
            <a:r>
              <a:rPr lang="sv-SE" altLang="LID4096" sz="3800" dirty="0" smtClean="0">
                <a:latin typeface="Arial" panose="020B0604020202020204" pitchFamily="34" charset="0"/>
                <a:cs typeface="Arial" panose="020B0604020202020204" pitchFamily="34" charset="0"/>
              </a:rPr>
              <a:t/>
            </a:r>
            <a:br>
              <a:rPr lang="sv-SE" altLang="LID4096" sz="3800" dirty="0" smtClean="0">
                <a:latin typeface="Arial" panose="020B0604020202020204" pitchFamily="34" charset="0"/>
                <a:cs typeface="Arial" panose="020B0604020202020204" pitchFamily="34" charset="0"/>
              </a:rPr>
            </a:br>
            <a:r>
              <a:rPr lang="sv-SE" altLang="LID4096" sz="3800" dirty="0" smtClean="0">
                <a:latin typeface="Arial" panose="020B0604020202020204" pitchFamily="34" charset="0"/>
                <a:cs typeface="Arial" panose="020B0604020202020204" pitchFamily="34" charset="0"/>
              </a:rPr>
              <a:t>Ska man byta om på plats innan träningen ska man komma 15 minuter innan träningen börjar. Annars får man komma färdigombytt till träningen om man inte hinner vara där 15 minuter innan träningen startar. Vi tränare kommer alltid att vara i omklädningsrummen innan och efter träningen.</a:t>
            </a:r>
            <a:endParaRPr lang="sv-SE" altLang="LID4096" sz="3800" dirty="0">
              <a:latin typeface="Arial" panose="020B0604020202020204" pitchFamily="34" charset="0"/>
              <a:cs typeface="Arial" panose="020B0604020202020204" pitchFamily="34" charset="0"/>
            </a:endParaRPr>
          </a:p>
          <a:p>
            <a:pPr algn="l"/>
            <a:r>
              <a:rPr lang="sv-SE" altLang="LID4096" sz="3800" dirty="0" smtClean="0">
                <a:latin typeface="Arial" panose="020B0604020202020204" pitchFamily="34" charset="0"/>
                <a:cs typeface="Arial" panose="020B0604020202020204" pitchFamily="34" charset="0"/>
              </a:rPr>
              <a:t/>
            </a:r>
            <a:br>
              <a:rPr lang="sv-SE" altLang="LID4096" sz="3800" dirty="0" smtClean="0">
                <a:latin typeface="Arial" panose="020B0604020202020204" pitchFamily="34" charset="0"/>
                <a:cs typeface="Arial" panose="020B0604020202020204" pitchFamily="34" charset="0"/>
              </a:rPr>
            </a:br>
            <a:r>
              <a:rPr lang="sv-SE" sz="3800" b="1" dirty="0">
                <a:latin typeface="Arial" panose="020B0604020202020204" pitchFamily="34" charset="0"/>
                <a:cs typeface="Arial" panose="020B0604020202020204" pitchFamily="34" charset="0"/>
              </a:rPr>
              <a:t>Vi vill </a:t>
            </a:r>
            <a:r>
              <a:rPr lang="sv-SE" sz="3800" b="1" dirty="0" smtClean="0">
                <a:latin typeface="Arial" panose="020B0604020202020204" pitchFamily="34" charset="0"/>
                <a:cs typeface="Arial" panose="020B0604020202020204" pitchFamily="34" charset="0"/>
              </a:rPr>
              <a:t>förebyggande meddela att </a:t>
            </a:r>
            <a:r>
              <a:rPr lang="sv-SE" sz="3800" b="1" dirty="0">
                <a:latin typeface="Arial" panose="020B0604020202020204" pitchFamily="34" charset="0"/>
                <a:cs typeface="Arial" panose="020B0604020202020204" pitchFamily="34" charset="0"/>
              </a:rPr>
              <a:t>om vi märker att våra pojkar inte spelar schysst eller inte lyssnar på direktiv, kommer spelaren att få ta en kort paus för att själv reflektera över vad som behövs för att få vara </a:t>
            </a:r>
            <a:r>
              <a:rPr lang="sv-SE" sz="3800" b="1" dirty="0" smtClean="0">
                <a:latin typeface="Arial" panose="020B0604020202020204" pitchFamily="34" charset="0"/>
                <a:cs typeface="Arial" panose="020B0604020202020204" pitchFamily="34" charset="0"/>
              </a:rPr>
              <a:t>med på planen/övningen </a:t>
            </a:r>
            <a:r>
              <a:rPr lang="sv-SE" sz="3800" b="1" dirty="0">
                <a:latin typeface="Arial" panose="020B0604020202020204" pitchFamily="34" charset="0"/>
                <a:cs typeface="Arial" panose="020B0604020202020204" pitchFamily="34" charset="0"/>
              </a:rPr>
              <a:t>igen.</a:t>
            </a:r>
          </a:p>
          <a:p>
            <a:pPr algn="l"/>
            <a:r>
              <a:rPr lang="sv-SE" sz="3800" b="1" dirty="0">
                <a:latin typeface="Arial" panose="020B0604020202020204" pitchFamily="34" charset="0"/>
                <a:cs typeface="Arial" panose="020B0604020202020204" pitchFamily="34" charset="0"/>
              </a:rPr>
              <a:t>Det är viktigt att ni pratar med era barn om detta, eftersom sådant beteende inte hör hemma på planen.</a:t>
            </a:r>
          </a:p>
          <a:p>
            <a:pPr algn="l"/>
            <a:r>
              <a:rPr lang="sv-SE" sz="3800" b="1" dirty="0">
                <a:latin typeface="Arial" panose="020B0604020202020204" pitchFamily="34" charset="0"/>
                <a:cs typeface="Arial" panose="020B0604020202020204" pitchFamily="34" charset="0"/>
              </a:rPr>
              <a:t>Detsamma gäller om man säger något dumt till en lagkamrat – vi vill att alla visar respekt och </a:t>
            </a:r>
            <a:br>
              <a:rPr lang="sv-SE" sz="3800" b="1" dirty="0">
                <a:latin typeface="Arial" panose="020B0604020202020204" pitchFamily="34" charset="0"/>
                <a:cs typeface="Arial" panose="020B0604020202020204" pitchFamily="34" charset="0"/>
              </a:rPr>
            </a:br>
            <a:r>
              <a:rPr lang="sv-SE" sz="3800" b="1" dirty="0" smtClean="0">
                <a:latin typeface="Arial" panose="020B0604020202020204" pitchFamily="34" charset="0"/>
                <a:cs typeface="Arial" panose="020B0604020202020204" pitchFamily="34" charset="0"/>
              </a:rPr>
              <a:t>är </a:t>
            </a:r>
            <a:r>
              <a:rPr lang="sv-SE" sz="3800" b="1" dirty="0">
                <a:latin typeface="Arial" panose="020B0604020202020204" pitchFamily="34" charset="0"/>
                <a:cs typeface="Arial" panose="020B0604020202020204" pitchFamily="34" charset="0"/>
              </a:rPr>
              <a:t>schyssta mot </a:t>
            </a:r>
            <a:r>
              <a:rPr lang="sv-SE" sz="3800" b="1" dirty="0" smtClean="0">
                <a:latin typeface="Arial" panose="020B0604020202020204" pitchFamily="34" charset="0"/>
                <a:cs typeface="Arial" panose="020B0604020202020204" pitchFamily="34" charset="0"/>
              </a:rPr>
              <a:t>varandra, gäller även motståndarlaget.</a:t>
            </a:r>
            <a:r>
              <a:rPr lang="sv-SE" altLang="LID4096" sz="3800" dirty="0" smtClean="0">
                <a:latin typeface="Arial" panose="020B0604020202020204" pitchFamily="34" charset="0"/>
                <a:cs typeface="Arial" panose="020B0604020202020204" pitchFamily="34" charset="0"/>
              </a:rPr>
              <a:t/>
            </a:r>
            <a:br>
              <a:rPr lang="sv-SE" altLang="LID4096" sz="3800" dirty="0" smtClean="0">
                <a:latin typeface="Arial" panose="020B0604020202020204" pitchFamily="34" charset="0"/>
                <a:cs typeface="Arial" panose="020B0604020202020204" pitchFamily="34" charset="0"/>
              </a:rPr>
            </a:br>
            <a:endParaRPr lang="sv-SE" altLang="LID4096" sz="3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16647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079E65-1702-8944-13FC-49CF1C5090D0}"/>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5A3C06B3-9AD5-BD88-95AC-40C0DB5107A9}"/>
              </a:ext>
            </a:extLst>
          </p:cNvPr>
          <p:cNvSpPr>
            <a:spLocks noGrp="1"/>
          </p:cNvSpPr>
          <p:nvPr>
            <p:ph type="ctrTitle"/>
          </p:nvPr>
        </p:nvSpPr>
        <p:spPr>
          <a:xfrm>
            <a:off x="1375983" y="-530353"/>
            <a:ext cx="9440034" cy="1828801"/>
          </a:xfrm>
        </p:spPr>
        <p:txBody>
          <a:bodyPr/>
          <a:lstStyle/>
          <a:p>
            <a:r>
              <a:rPr lang="sv-SE" sz="7200" b="1" dirty="0">
                <a:latin typeface="Arial" panose="020B0604020202020204" pitchFamily="34" charset="0"/>
                <a:cs typeface="Arial" panose="020B0604020202020204" pitchFamily="34" charset="0"/>
              </a:rPr>
              <a:t>UTRUSTNING</a:t>
            </a:r>
            <a:endParaRPr lang="sv-SE" b="1" dirty="0">
              <a:latin typeface="Arial" panose="020B0604020202020204" pitchFamily="34" charset="0"/>
              <a:cs typeface="Arial" panose="020B0604020202020204" pitchFamily="34" charset="0"/>
            </a:endParaRPr>
          </a:p>
        </p:txBody>
      </p:sp>
      <p:sp>
        <p:nvSpPr>
          <p:cNvPr id="3" name="Underrubrik 2">
            <a:extLst>
              <a:ext uri="{FF2B5EF4-FFF2-40B4-BE49-F238E27FC236}">
                <a16:creationId xmlns:a16="http://schemas.microsoft.com/office/drawing/2014/main" id="{A8C4EE1F-3170-A367-844B-CBCA80C19193}"/>
              </a:ext>
            </a:extLst>
          </p:cNvPr>
          <p:cNvSpPr>
            <a:spLocks noGrp="1"/>
          </p:cNvSpPr>
          <p:nvPr>
            <p:ph type="subTitle" idx="1"/>
          </p:nvPr>
        </p:nvSpPr>
        <p:spPr>
          <a:xfrm>
            <a:off x="1375983" y="1638944"/>
            <a:ext cx="3223449" cy="3580112"/>
          </a:xfrm>
        </p:spPr>
        <p:txBody>
          <a:bodyPr>
            <a:normAutofit fontScale="85000" lnSpcReduction="10000"/>
          </a:bodyPr>
          <a:lstStyle/>
          <a:p>
            <a:pPr algn="l"/>
            <a:r>
              <a:rPr lang="sv-SE" sz="2800" b="1" dirty="0">
                <a:latin typeface="Arial" panose="020B0604020202020204" pitchFamily="34" charset="0"/>
                <a:cs typeface="Arial" panose="020B0604020202020204" pitchFamily="34" charset="0"/>
              </a:rPr>
              <a:t>Träning</a:t>
            </a:r>
          </a:p>
          <a:p>
            <a:pPr marL="457200" indent="-457200" algn="l">
              <a:buFont typeface="Wingdings" panose="05000000000000000000" pitchFamily="2" charset="2"/>
              <a:buChar char="Ø"/>
            </a:pPr>
            <a:r>
              <a:rPr lang="sv-SE" sz="2800" dirty="0">
                <a:latin typeface="Arial" panose="020B0604020202020204" pitchFamily="34" charset="0"/>
                <a:cs typeface="Arial" panose="020B0604020202020204" pitchFamily="34" charset="0"/>
              </a:rPr>
              <a:t>Fotbollsskor</a:t>
            </a:r>
          </a:p>
          <a:p>
            <a:pPr marL="457200" indent="-457200" algn="l">
              <a:buFont typeface="Wingdings" panose="05000000000000000000" pitchFamily="2" charset="2"/>
              <a:buChar char="Ø"/>
            </a:pPr>
            <a:r>
              <a:rPr lang="sv-SE" sz="2800" dirty="0">
                <a:latin typeface="Arial" panose="020B0604020202020204" pitchFamily="34" charset="0"/>
                <a:cs typeface="Arial" panose="020B0604020202020204" pitchFamily="34" charset="0"/>
              </a:rPr>
              <a:t>Träningskläder efter väder</a:t>
            </a:r>
          </a:p>
          <a:p>
            <a:pPr marL="457200" indent="-457200" algn="l">
              <a:buFont typeface="Wingdings" panose="05000000000000000000" pitchFamily="2" charset="2"/>
              <a:buChar char="Ø"/>
            </a:pPr>
            <a:r>
              <a:rPr lang="sv-SE" sz="2800" dirty="0">
                <a:latin typeface="Arial" panose="020B0604020202020204" pitchFamily="34" charset="0"/>
                <a:cs typeface="Arial" panose="020B0604020202020204" pitchFamily="34" charset="0"/>
              </a:rPr>
              <a:t>Vattenflaska</a:t>
            </a:r>
          </a:p>
          <a:p>
            <a:pPr marL="457200" indent="-457200" algn="l">
              <a:buFont typeface="Wingdings" panose="05000000000000000000" pitchFamily="2" charset="2"/>
              <a:buChar char="Ø"/>
            </a:pPr>
            <a:r>
              <a:rPr lang="sv-SE" sz="2800" dirty="0">
                <a:latin typeface="Arial" panose="020B0604020202020204" pitchFamily="34" charset="0"/>
                <a:cs typeface="Arial" panose="020B0604020202020204" pitchFamily="34" charset="0"/>
              </a:rPr>
              <a:t>Benskydd</a:t>
            </a:r>
          </a:p>
          <a:p>
            <a:pPr marL="457200" indent="-457200" algn="l">
              <a:buFont typeface="Wingdings" panose="05000000000000000000" pitchFamily="2" charset="2"/>
              <a:buChar char="Ø"/>
            </a:pPr>
            <a:r>
              <a:rPr lang="sv-SE" sz="2800" dirty="0">
                <a:latin typeface="Arial" panose="020B0604020202020204" pitchFamily="34" charset="0"/>
                <a:cs typeface="Arial" panose="020B0604020202020204" pitchFamily="34" charset="0"/>
              </a:rPr>
              <a:t>Inga smycken </a:t>
            </a:r>
            <a:br>
              <a:rPr lang="sv-SE" sz="2800" dirty="0">
                <a:latin typeface="Arial" panose="020B0604020202020204" pitchFamily="34" charset="0"/>
                <a:cs typeface="Arial" panose="020B0604020202020204" pitchFamily="34" charset="0"/>
              </a:rPr>
            </a:br>
            <a:r>
              <a:rPr lang="sv-SE" sz="2100" dirty="0">
                <a:latin typeface="Arial" panose="020B0604020202020204" pitchFamily="34" charset="0"/>
                <a:cs typeface="Arial" panose="020B0604020202020204" pitchFamily="34" charset="0"/>
              </a:rPr>
              <a:t>(Att tejpa över är </a:t>
            </a:r>
            <a:r>
              <a:rPr lang="sv-SE" sz="2100" b="1" u="sng" dirty="0">
                <a:latin typeface="Arial" panose="020B0604020202020204" pitchFamily="34" charset="0"/>
                <a:cs typeface="Arial" panose="020B0604020202020204" pitchFamily="34" charset="0"/>
              </a:rPr>
              <a:t>EJ</a:t>
            </a:r>
            <a:r>
              <a:rPr lang="sv-SE" sz="2100" dirty="0">
                <a:latin typeface="Arial" panose="020B0604020202020204" pitchFamily="34" charset="0"/>
                <a:cs typeface="Arial" panose="020B0604020202020204" pitchFamily="34" charset="0"/>
              </a:rPr>
              <a:t> OK)</a:t>
            </a:r>
          </a:p>
          <a:p>
            <a:endParaRPr lang="sv-SE" sz="2800" dirty="0">
              <a:latin typeface="Arial" panose="020B0604020202020204" pitchFamily="34" charset="0"/>
              <a:cs typeface="Arial" panose="020B0604020202020204" pitchFamily="34" charset="0"/>
            </a:endParaRPr>
          </a:p>
          <a:p>
            <a:endParaRPr lang="sv-SE" sz="2800" dirty="0">
              <a:latin typeface="Arial" panose="020B0604020202020204" pitchFamily="34" charset="0"/>
              <a:cs typeface="Arial" panose="020B0604020202020204" pitchFamily="34" charset="0"/>
            </a:endParaRPr>
          </a:p>
        </p:txBody>
      </p:sp>
      <p:sp>
        <p:nvSpPr>
          <p:cNvPr id="4" name="Underrubrik 2">
            <a:extLst>
              <a:ext uri="{FF2B5EF4-FFF2-40B4-BE49-F238E27FC236}">
                <a16:creationId xmlns:a16="http://schemas.microsoft.com/office/drawing/2014/main" id="{12DC5755-304C-64AE-6995-E3665DD3D91E}"/>
              </a:ext>
            </a:extLst>
          </p:cNvPr>
          <p:cNvSpPr txBox="1">
            <a:spLocks/>
          </p:cNvSpPr>
          <p:nvPr/>
        </p:nvSpPr>
        <p:spPr>
          <a:xfrm>
            <a:off x="6271878" y="1638944"/>
            <a:ext cx="3887106" cy="3580112"/>
          </a:xfrm>
          <a:prstGeom prst="rect">
            <a:avLst/>
          </a:prstGeom>
          <a:effectLst>
            <a:outerShdw blurRad="25400" dir="17880000">
              <a:srgbClr val="000000">
                <a:alpha val="46000"/>
              </a:srgbClr>
            </a:outerShdw>
          </a:effectLst>
        </p:spPr>
        <p:txBody>
          <a:bodyPr vert="horz" lIns="91440" tIns="45720" rIns="91440" bIns="45720" rtlCol="0" anchor="t">
            <a:normAutofit fontScale="92500" lnSpcReduction="10000"/>
          </a:bodyPr>
          <a:lstStyle>
            <a:lvl1pPr marL="0" indent="0" algn="ctr" defTabSz="457200" rtl="0"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pPr algn="l"/>
            <a:r>
              <a:rPr lang="sv-SE" sz="2800" b="1" dirty="0">
                <a:latin typeface="Arial" panose="020B0604020202020204" pitchFamily="34" charset="0"/>
                <a:cs typeface="Arial" panose="020B0604020202020204" pitchFamily="34" charset="0"/>
              </a:rPr>
              <a:t>Match</a:t>
            </a:r>
          </a:p>
          <a:p>
            <a:pPr marL="457200" indent="-457200" algn="l">
              <a:buFont typeface="Wingdings" panose="05000000000000000000" pitchFamily="2" charset="2"/>
              <a:buChar char="Ø"/>
            </a:pPr>
            <a:r>
              <a:rPr lang="sv-SE" sz="2800" dirty="0">
                <a:latin typeface="Arial" panose="020B0604020202020204" pitchFamily="34" charset="0"/>
                <a:cs typeface="Arial" panose="020B0604020202020204" pitchFamily="34" charset="0"/>
              </a:rPr>
              <a:t>Fotbollsskor</a:t>
            </a:r>
          </a:p>
          <a:p>
            <a:pPr marL="457200" indent="-457200" algn="l">
              <a:buFont typeface="Wingdings" panose="05000000000000000000" pitchFamily="2" charset="2"/>
              <a:buChar char="Ø"/>
            </a:pPr>
            <a:r>
              <a:rPr lang="sv-SE" sz="2800" dirty="0">
                <a:latin typeface="Arial" panose="020B0604020202020204" pitchFamily="34" charset="0"/>
                <a:cs typeface="Arial" panose="020B0604020202020204" pitchFamily="34" charset="0"/>
              </a:rPr>
              <a:t>Vattenflaska</a:t>
            </a:r>
          </a:p>
          <a:p>
            <a:pPr marL="457200" indent="-457200" algn="l">
              <a:buFont typeface="Wingdings" panose="05000000000000000000" pitchFamily="2" charset="2"/>
              <a:buChar char="Ø"/>
            </a:pPr>
            <a:r>
              <a:rPr lang="sv-SE" sz="2800" dirty="0">
                <a:latin typeface="Arial" panose="020B0604020202020204" pitchFamily="34" charset="0"/>
                <a:cs typeface="Arial" panose="020B0604020202020204" pitchFamily="34" charset="0"/>
              </a:rPr>
              <a:t>Benskydd</a:t>
            </a:r>
          </a:p>
          <a:p>
            <a:pPr marL="457200" indent="-457200" algn="l">
              <a:buFont typeface="Wingdings" panose="05000000000000000000" pitchFamily="2" charset="2"/>
              <a:buChar char="Ø"/>
            </a:pPr>
            <a:r>
              <a:rPr lang="sv-SE" sz="2800" dirty="0">
                <a:latin typeface="Arial" panose="020B0604020202020204" pitchFamily="34" charset="0"/>
                <a:cs typeface="Arial" panose="020B0604020202020204" pitchFamily="34" charset="0"/>
              </a:rPr>
              <a:t>Inga smycken </a:t>
            </a:r>
            <a:br>
              <a:rPr lang="sv-SE" sz="2800" dirty="0">
                <a:latin typeface="Arial" panose="020B0604020202020204" pitchFamily="34" charset="0"/>
                <a:cs typeface="Arial" panose="020B0604020202020204" pitchFamily="34" charset="0"/>
              </a:rPr>
            </a:br>
            <a:r>
              <a:rPr lang="sv-SE" sz="1900" dirty="0">
                <a:latin typeface="Arial" panose="020B0604020202020204" pitchFamily="34" charset="0"/>
                <a:cs typeface="Arial" panose="020B0604020202020204" pitchFamily="34" charset="0"/>
              </a:rPr>
              <a:t>(Att tejpa över är </a:t>
            </a:r>
            <a:r>
              <a:rPr lang="sv-SE" sz="1900" b="1" u="sng" dirty="0">
                <a:latin typeface="Arial" panose="020B0604020202020204" pitchFamily="34" charset="0"/>
                <a:cs typeface="Arial" panose="020B0604020202020204" pitchFamily="34" charset="0"/>
              </a:rPr>
              <a:t>EJ</a:t>
            </a:r>
            <a:r>
              <a:rPr lang="sv-SE" sz="1900" dirty="0">
                <a:latin typeface="Arial" panose="020B0604020202020204" pitchFamily="34" charset="0"/>
                <a:cs typeface="Arial" panose="020B0604020202020204" pitchFamily="34" charset="0"/>
              </a:rPr>
              <a:t> OK)</a:t>
            </a:r>
          </a:p>
          <a:p>
            <a:pPr marL="457200" indent="-457200" algn="l">
              <a:buFont typeface="Wingdings" panose="05000000000000000000" pitchFamily="2" charset="2"/>
              <a:buChar char="Ø"/>
            </a:pPr>
            <a:r>
              <a:rPr lang="sv-SE" sz="2800" dirty="0">
                <a:latin typeface="Arial" panose="020B0604020202020204" pitchFamily="34" charset="0"/>
                <a:cs typeface="Arial" panose="020B0604020202020204" pitchFamily="34" charset="0"/>
              </a:rPr>
              <a:t>Matchkläder </a:t>
            </a:r>
          </a:p>
          <a:p>
            <a:endParaRPr lang="sv-SE" sz="2800" dirty="0">
              <a:latin typeface="Arial" panose="020B0604020202020204" pitchFamily="34" charset="0"/>
              <a:cs typeface="Arial" panose="020B0604020202020204" pitchFamily="34" charset="0"/>
            </a:endParaRPr>
          </a:p>
          <a:p>
            <a:endParaRPr lang="sv-SE"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2557639"/>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kiffer">
  <a:themeElements>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kiffer">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kiffer">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{C052D7A6-7A5A-4429-9ED5-3A777FABD453}tf03457452</Template>
  <TotalTime>6948</TotalTime>
  <Words>1270</Words>
  <Application>Microsoft Office PowerPoint</Application>
  <PresentationFormat>Bredbild</PresentationFormat>
  <Paragraphs>193</Paragraphs>
  <Slides>16</Slides>
  <Notes>3</Notes>
  <HiddenSlides>0</HiddenSlides>
  <MMClips>0</MMClips>
  <ScaleCrop>false</ScaleCrop>
  <HeadingPairs>
    <vt:vector size="6" baseType="variant">
      <vt:variant>
        <vt:lpstr>Använt teckensnitt</vt:lpstr>
      </vt:variant>
      <vt:variant>
        <vt:i4>7</vt:i4>
      </vt:variant>
      <vt:variant>
        <vt:lpstr>Tema</vt:lpstr>
      </vt:variant>
      <vt:variant>
        <vt:i4>2</vt:i4>
      </vt:variant>
      <vt:variant>
        <vt:lpstr>Bildrubriker</vt:lpstr>
      </vt:variant>
      <vt:variant>
        <vt:i4>16</vt:i4>
      </vt:variant>
    </vt:vector>
  </HeadingPairs>
  <TitlesOfParts>
    <vt:vector size="25" baseType="lpstr">
      <vt:lpstr>Arial</vt:lpstr>
      <vt:lpstr>Calibri</vt:lpstr>
      <vt:lpstr>Calibri Light</vt:lpstr>
      <vt:lpstr>Calisto MT</vt:lpstr>
      <vt:lpstr>Trebuchet MS</vt:lpstr>
      <vt:lpstr>Wingdings</vt:lpstr>
      <vt:lpstr>Wingdings 2</vt:lpstr>
      <vt:lpstr>Anpassad formgivning</vt:lpstr>
      <vt:lpstr>Skiffer</vt:lpstr>
      <vt:lpstr>VÄLKOMMEN TILL MÖTET!</vt:lpstr>
      <vt:lpstr>AGENDA</vt:lpstr>
      <vt:lpstr>OM WAGGERYDS IK</vt:lpstr>
      <vt:lpstr>MÅL MED VERKSAMHETEN</vt:lpstr>
      <vt:lpstr>VÅR TRÄNINGSGRUPP</vt:lpstr>
      <vt:lpstr>ANSVARSOMRÅDEN</vt:lpstr>
      <vt:lpstr>FÖRÄLDRAROLLEN</vt:lpstr>
      <vt:lpstr>TRÄNING </vt:lpstr>
      <vt:lpstr>UTRUSTNING</vt:lpstr>
      <vt:lpstr>MATCHER/CUP</vt:lpstr>
      <vt:lpstr>ÅRETS FÖRSÄLJNING</vt:lpstr>
      <vt:lpstr>P17 aktiviteter 2026</vt:lpstr>
      <vt:lpstr>PowerPoint-presentation</vt:lpstr>
      <vt:lpstr>INFORMATION &amp; KALLELSER</vt:lpstr>
      <vt:lpstr>MEDLEMSAVGIFT &amp; DELTAGARAVGIFT</vt:lpstr>
      <vt:lpstr>TACK FÖR IDAG!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VÄLKOMMEN TILL MÖTET!</dc:title>
  <dc:creator>Mikael Johansson</dc:creator>
  <cp:lastModifiedBy>Jonsson Sandra</cp:lastModifiedBy>
  <cp:revision>87</cp:revision>
  <dcterms:created xsi:type="dcterms:W3CDTF">2025-02-16T19:03:36Z</dcterms:created>
  <dcterms:modified xsi:type="dcterms:W3CDTF">2026-04-16T19:35:32Z</dcterms:modified>
</cp:coreProperties>
</file>