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801" r:id="rId2"/>
  </p:sldMasterIdLst>
  <p:notesMasterIdLst>
    <p:notesMasterId r:id="rId11"/>
  </p:notesMasterIdLst>
  <p:sldIdLst>
    <p:sldId id="257" r:id="rId3"/>
    <p:sldId id="258" r:id="rId4"/>
    <p:sldId id="259" r:id="rId5"/>
    <p:sldId id="256" r:id="rId6"/>
    <p:sldId id="279" r:id="rId7"/>
    <p:sldId id="277" r:id="rId8"/>
    <p:sldId id="278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Johansson" initials="MJ" lastIdx="1" clrIdx="0">
    <p:extLst>
      <p:ext uri="{19B8F6BF-5375-455C-9EA6-DF929625EA0E}">
        <p15:presenceInfo xmlns:p15="http://schemas.microsoft.com/office/powerpoint/2012/main" userId="d886a89842d54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A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5792-543E-4A03-9D55-747797E72F7E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624E-025D-47EB-AAE2-4163E9A16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0E052-E209-9EDA-A228-48A1966C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E0D4AD-292C-46CC-E1CB-66427F74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4CD01-BE03-85C8-B928-AC6D56A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7E49E-EE01-DD29-5FE1-520E632A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17F93-89AE-0632-7545-70CC1A35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5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FC44-FC7B-426A-4E46-102D19E6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CD7651-B6CD-47B8-F058-E4EE8265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1860-9D1C-10F4-456A-DA255E5E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2F3C5-F240-779D-207F-3646914C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D4DA2-C433-2841-DB02-60CD742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04A668-3280-8E9A-41AA-63DD753F4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7EBB-2B75-489D-8700-3796D7A8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C75C6-F438-2542-32A2-4E78A44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892D5-AFBA-6F81-F3EC-A39CEE8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A1253-0854-2149-6CD7-F5A4B420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74C5-A4E3-EC1E-7E54-9062317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BA5FE-E5E7-7511-0077-A4B59EAD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A3636-F7CD-0D9D-8DA5-FB8BC09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E81A1-5DC7-D77F-69C4-5E7EE8BC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575E8-EB69-F62C-79FD-50A28556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9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4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69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3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5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14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9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0A404-221C-1FEE-A86F-F34B0B0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19D70-E995-382C-403C-66C14A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38F45-C8F3-E7A0-A4A6-A419790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3F361-0DFE-EB47-01DE-FCF470F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69BDA-70D3-FFAB-93F7-3A0E315C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0EA16-9BA4-8770-00A8-57FDA76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163297-FD25-CB5C-A279-854B8862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58B53-514B-A78A-00F5-09889FB94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4C4FE-CD81-0347-9D86-9D483D1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F2A9C-ECBB-F93A-1132-63A368D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9A61C-A400-7806-FBEF-C6551456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4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77D6F-A1F8-FE06-3F53-DEF8D1B3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5489C-9B83-A759-ADA7-B1008E87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F69FF-82EC-C05E-0450-C031E366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51A882-04A5-DC45-44F9-48264E4A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D2A4F0-D002-406D-6383-4D548246A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FD12C2-C2DA-93B5-511F-F6E126F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51997-B5B1-0C7B-8351-A20F20C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7C782-21CC-753C-B273-5A67CC7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9985-C8AC-5FB1-65EC-946018F3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8B726A-72B4-55C5-EBEC-F29EBB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C9F1A-0F0F-E820-4904-D5E5C44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CA88C-6866-DF95-7141-6B53D03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222ED0-9B99-3C9E-D91B-E6DF967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51DDE3-2691-70D1-53FA-E34A880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839B60-F300-ABED-022D-52AFD3C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25291-ECD0-E926-023B-F6020FC9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38AC-0F2F-9D9E-C6BE-BAA4533B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99B6FD-78A2-A438-9CAD-A90DAE24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58918-6A64-FD1B-81F5-DF8B350E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F5F12-3150-9B05-BA9B-DF78CDAF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1F677D-78CC-06C5-596F-BABFBBC6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A1ED-6184-02C1-7CA2-4CDCAFCB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39B89-1668-BA61-E989-323F3245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AF07A-96F4-7299-9845-E96CDBBD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97C064-8923-289D-5CA9-4FCB3F1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921A7F-A51A-A516-4DCA-E280913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6B4C5-CA2B-18E3-F66F-8AE7E1CA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C6F791-72F3-79C4-8C8D-7ED6583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B68D-4337-8652-401E-8B987D0D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F43720-2F5B-71A2-ADE4-83F5F76B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D257CB-C6DD-8636-21AD-6F3735DB9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C572DC-7BF5-81AF-757E-A04D4D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959D7-3A80-454D-9588-DB1C303D11EC}" type="datetimeFigureOut">
              <a:rPr lang="sv-SE" smtClean="0"/>
              <a:t>2025-06-12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F2E774-43C7-E732-2DE4-023AD2B62B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20100" y="4699520"/>
            <a:ext cx="3771900" cy="208227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86382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ngall.com/emoji-heart-png/download/153889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sportadmin.se/2557/a89b41758b07097b136ac8e86b6f4a6fa12a243e7ceb28586cbe319731e2ef4d.pdf" TargetMode="External"/><Relationship Id="rId2" Type="http://schemas.openxmlformats.org/officeDocument/2006/relationships/hyperlink" Target="https://cdn.sportadmin.se/2557/cc4945bd32fb35db729aaaff35b44528012197f51084634219293480b47fb8c1.pdf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moji-heart-png/download/15388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5"/>
                    </a14:imgEffect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A2ADB1-8B36-396C-B285-553C1CE9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20771100">
            <a:off x="640128" y="3468875"/>
            <a:ext cx="2390828" cy="1344841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6D1365-8122-2943-EC17-39CD3ABE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VÄLKOMMEN TILL MÖTET!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A70A05-2D1E-5792-AB91-7C5287BF97DE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</p:spTree>
    <p:extLst>
      <p:ext uri="{BB962C8B-B14F-4D97-AF65-F5344CB8AC3E}">
        <p14:creationId xmlns:p14="http://schemas.microsoft.com/office/powerpoint/2010/main" val="15071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9489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115" y="1865785"/>
            <a:ext cx="5707349" cy="4310727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KABE CUP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WIK-CUP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SÄVSJÖ-CUP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illar02.png">
            <a:extLst>
              <a:ext uri="{FF2B5EF4-FFF2-40B4-BE49-F238E27FC236}">
                <a16:creationId xmlns:a16="http://schemas.microsoft.com/office/drawing/2014/main" id="{3454E51D-BD32-95CB-628A-5161AFF1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4" y="819510"/>
            <a:ext cx="2994109" cy="55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7938-01B4-1142-FFDF-84A4B970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6A66B-5ACE-601E-D2DC-181FD613B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KABE CUP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0ABC5C-AC35-050B-FD3B-B0EC0FEC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01" y="1828801"/>
            <a:ext cx="10220116" cy="4825999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Största cupen, mer än 460 deltagare. Förberedelser per spelare, regler, miljön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m.m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Parkering, tar ca 10-15 min att gå till planerna från parkering </a:t>
            </a:r>
            <a:r>
              <a:rPr lang="sv-SE" sz="2800" dirty="0" smtClean="0">
                <a:hlinkClick r:id="rId2"/>
              </a:rPr>
              <a:t>cc4945bd32fb35db729aaaff35b44528012197f51084634219293480b47fb8c1.pdf</a:t>
            </a:r>
            <a:endParaRPr lang="sv-SE" sz="2800" dirty="0" smtClean="0"/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Ont om toaletter,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pga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ombyggnation. Planera detta i god tid innan och mellan matcherna.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Planerna </a:t>
            </a:r>
            <a:r>
              <a:rPr lang="sv-SE" sz="2800" dirty="0">
                <a:hlinkClick r:id="rId3"/>
              </a:rPr>
              <a:t>a89b41758b07097b136ac8e86b6f4a6fa12a243e7ceb28586cbe319731e2ef4d.pdf</a:t>
            </a:r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Stöttande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och uppmuntrande till alla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barn + domare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coacha spelarna.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Låt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spelarna själva fatta beslut på planen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Matchkläder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kommer ni att få från Sandra, skriv upp vilket nummer ni tar vid barnets namn. 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Tröja/Shorts och strumpor. Ta med skor och benskydd. Är man inte med på mötet får man det på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plats av sina tränare.</a:t>
            </a:r>
            <a:endParaRPr lang="sv-S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Glöm inte att smycke är inte tillåtet att ha på sig under matcherna.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FYLL på vattenflaskan innan matchstart, fylls på mellan matcherna av er föräldrar.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VARM dag, glöm inte smörja in och fyll på med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mellis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mellan matcherna. Vi kommer att ta med oss hinkar så att barnen kan svalka av sig under/mellan matcherna.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0872-CDB8-AC01-B047-3532122B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B7D00-29F7-FCC2-CCB1-BB870ED7A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255" y="448698"/>
            <a:ext cx="10651105" cy="1136262"/>
          </a:xfrm>
        </p:spPr>
        <p:txBody>
          <a:bodyPr>
            <a:noAutofit/>
          </a:bodyPr>
          <a:lstStyle/>
          <a:p>
            <a:r>
              <a:rPr lang="sv-SE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LAGUPPSTÄLLNINGEN</a:t>
            </a:r>
            <a:endParaRPr lang="sv-SE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D9AA989-D1A6-5A4F-C06F-CF34B01A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75" y="2021840"/>
            <a:ext cx="4298334" cy="469761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v-SE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 A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 1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Alexander,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Kiaan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S, Gent, Folke, Charlie, Elias A,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Kian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 och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Mutharim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Coach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Bojan och Angelo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 B</a:t>
            </a:r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 2: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Asthon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William, Fabian, Gillis, Leon,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Anes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Max, Vidar, Vilgot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Coach: </a:t>
            </a:r>
            <a:r>
              <a:rPr lang="sv-S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Sebbe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och Pierre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DD9AA989-D1A6-5A4F-C06F-CF34B01A9813}"/>
              </a:ext>
            </a:extLst>
          </p:cNvPr>
          <p:cNvSpPr txBox="1">
            <a:spLocks/>
          </p:cNvSpPr>
          <p:nvPr/>
        </p:nvSpPr>
        <p:spPr>
          <a:xfrm>
            <a:off x="5401695" y="2021840"/>
            <a:ext cx="4298334" cy="469761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 O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 3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Eric, Olle, Sixten, Edvin, Vincent, Loke, Anton, Seth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Coach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Calle och Sandra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 J</a:t>
            </a: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Lag 4: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Loui, Wille, Axel, Elias T, Ludvig, Alfons, Melker, Diego,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Frans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Coach: </a:t>
            </a: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Emelie och Lisa</a:t>
            </a:r>
            <a:b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Spelschema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052573"/>
              </p:ext>
            </p:extLst>
          </p:nvPr>
        </p:nvGraphicFramePr>
        <p:xfrm>
          <a:off x="440039" y="2098312"/>
          <a:ext cx="5666121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8016">
                  <a:extLst>
                    <a:ext uri="{9D8B030D-6E8A-4147-A177-3AD203B41FA5}">
                      <a16:colId xmlns:a16="http://schemas.microsoft.com/office/drawing/2014/main" val="2643292926"/>
                    </a:ext>
                  </a:extLst>
                </a:gridCol>
                <a:gridCol w="920983">
                  <a:extLst>
                    <a:ext uri="{9D8B030D-6E8A-4147-A177-3AD203B41FA5}">
                      <a16:colId xmlns:a16="http://schemas.microsoft.com/office/drawing/2014/main" val="2339582247"/>
                    </a:ext>
                  </a:extLst>
                </a:gridCol>
                <a:gridCol w="937122">
                  <a:extLst>
                    <a:ext uri="{9D8B030D-6E8A-4147-A177-3AD203B41FA5}">
                      <a16:colId xmlns:a16="http://schemas.microsoft.com/office/drawing/2014/main" val="618422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LAG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TID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PLAN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4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WIK 2 –</a:t>
                      </a:r>
                      <a:r>
                        <a:rPr lang="sv-SE" baseline="0" dirty="0" smtClean="0">
                          <a:solidFill>
                            <a:srgbClr val="0070C0"/>
                          </a:solidFill>
                        </a:rPr>
                        <a:t> Norrahammar GIS 1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8.30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5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bg1"/>
                          </a:solidFill>
                        </a:rPr>
                        <a:t>WIK 1 – Bottnaryds</a:t>
                      </a:r>
                      <a:r>
                        <a:rPr lang="sv-SE" baseline="0" dirty="0" smtClean="0">
                          <a:solidFill>
                            <a:schemeClr val="bg1"/>
                          </a:solidFill>
                        </a:rPr>
                        <a:t> IF 1</a:t>
                      </a:r>
                      <a:endParaRPr lang="sv-S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9.20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5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WIK 2 – Bankeryd</a:t>
                      </a:r>
                      <a:r>
                        <a:rPr lang="sv-SE" baseline="0" dirty="0" smtClean="0">
                          <a:solidFill>
                            <a:srgbClr val="0070C0"/>
                          </a:solidFill>
                        </a:rPr>
                        <a:t> SK RÖD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9.45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7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bg1"/>
                          </a:solidFill>
                        </a:rPr>
                        <a:t>WIK 1 – Jönköping</a:t>
                      </a:r>
                      <a:r>
                        <a:rPr lang="sv-SE" baseline="0" dirty="0" smtClean="0">
                          <a:solidFill>
                            <a:schemeClr val="bg1"/>
                          </a:solidFill>
                        </a:rPr>
                        <a:t> Södra 2</a:t>
                      </a:r>
                      <a:endParaRPr lang="sv-S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10.10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64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bg1"/>
                          </a:solidFill>
                        </a:rPr>
                        <a:t>WIK 1 – Norrahammar GIS 1</a:t>
                      </a:r>
                      <a:endParaRPr lang="sv-S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11.00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61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WIK 2</a:t>
                      </a:r>
                      <a:r>
                        <a:rPr lang="sv-SE" baseline="0" dirty="0" smtClean="0">
                          <a:solidFill>
                            <a:srgbClr val="0070C0"/>
                          </a:solidFill>
                        </a:rPr>
                        <a:t> – Bottnaryd IF 2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11.00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1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chemeClr val="bg1"/>
                          </a:solidFill>
                        </a:rPr>
                        <a:t>WIK 1 – Hovslätt IK RÖD</a:t>
                      </a:r>
                      <a:endParaRPr lang="sv-S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11.50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8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70C0"/>
                          </a:solidFill>
                        </a:rPr>
                        <a:t>WIK</a:t>
                      </a:r>
                      <a:r>
                        <a:rPr lang="sv-SE" baseline="0" dirty="0" smtClean="0">
                          <a:solidFill>
                            <a:srgbClr val="0070C0"/>
                          </a:solidFill>
                        </a:rPr>
                        <a:t> 2 – Jönköping Södra 3 </a:t>
                      </a:r>
                      <a:endParaRPr lang="sv-S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12.40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365537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93026"/>
              </p:ext>
            </p:extLst>
          </p:nvPr>
        </p:nvGraphicFramePr>
        <p:xfrm>
          <a:off x="6070183" y="2098312"/>
          <a:ext cx="5666121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08016">
                  <a:extLst>
                    <a:ext uri="{9D8B030D-6E8A-4147-A177-3AD203B41FA5}">
                      <a16:colId xmlns:a16="http://schemas.microsoft.com/office/drawing/2014/main" val="2643292926"/>
                    </a:ext>
                  </a:extLst>
                </a:gridCol>
                <a:gridCol w="920983">
                  <a:extLst>
                    <a:ext uri="{9D8B030D-6E8A-4147-A177-3AD203B41FA5}">
                      <a16:colId xmlns:a16="http://schemas.microsoft.com/office/drawing/2014/main" val="2339582247"/>
                    </a:ext>
                  </a:extLst>
                </a:gridCol>
                <a:gridCol w="937122">
                  <a:extLst>
                    <a:ext uri="{9D8B030D-6E8A-4147-A177-3AD203B41FA5}">
                      <a16:colId xmlns:a16="http://schemas.microsoft.com/office/drawing/2014/main" val="618422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LAG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TID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PLAN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4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WIK 3</a:t>
                      </a:r>
                      <a:r>
                        <a:rPr lang="sv-SE" baseline="0" dirty="0" smtClean="0">
                          <a:solidFill>
                            <a:srgbClr val="FF0000"/>
                          </a:solidFill>
                        </a:rPr>
                        <a:t> – </a:t>
                      </a:r>
                      <a:r>
                        <a:rPr lang="sv-SE" baseline="0" dirty="0" err="1" smtClean="0">
                          <a:solidFill>
                            <a:srgbClr val="FF0000"/>
                          </a:solidFill>
                        </a:rPr>
                        <a:t>Ölmstad</a:t>
                      </a:r>
                      <a:r>
                        <a:rPr lang="sv-SE" baseline="0" dirty="0" smtClean="0">
                          <a:solidFill>
                            <a:srgbClr val="FF0000"/>
                          </a:solidFill>
                        </a:rPr>
                        <a:t> IS 2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8.30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15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5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B050"/>
                          </a:solidFill>
                        </a:rPr>
                        <a:t>WIK 4 – </a:t>
                      </a:r>
                      <a:r>
                        <a:rPr lang="sv-SE" dirty="0" err="1" smtClean="0">
                          <a:solidFill>
                            <a:srgbClr val="00B050"/>
                          </a:solidFill>
                        </a:rPr>
                        <a:t>Banarps</a:t>
                      </a:r>
                      <a:r>
                        <a:rPr lang="sv-SE" baseline="0" dirty="0" smtClean="0">
                          <a:solidFill>
                            <a:srgbClr val="00B050"/>
                          </a:solidFill>
                        </a:rPr>
                        <a:t> IF RÖD </a:t>
                      </a:r>
                      <a:endParaRPr lang="sv-S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9.20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5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WIK 3 – Forserum IF 2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9.45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15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77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B050"/>
                          </a:solidFill>
                        </a:rPr>
                        <a:t>WIK 4 – Habo IF GRÖN</a:t>
                      </a:r>
                      <a:endParaRPr lang="sv-S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10.10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64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WIK 3 – Hooks</a:t>
                      </a:r>
                      <a:r>
                        <a:rPr lang="sv-SE" baseline="0" dirty="0" smtClean="0">
                          <a:solidFill>
                            <a:srgbClr val="FF0000"/>
                          </a:solidFill>
                        </a:rPr>
                        <a:t> IF VIT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11.00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15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61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B050"/>
                          </a:solidFill>
                        </a:rPr>
                        <a:t>WIK 4 – IF Vista RÖD</a:t>
                      </a:r>
                      <a:endParaRPr lang="sv-S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11.00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10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1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FF0000"/>
                          </a:solidFill>
                        </a:rPr>
                        <a:t>WIK 3 – Assyriska IF 2</a:t>
                      </a:r>
                      <a:endParaRPr lang="sv-S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>
                          <a:solidFill>
                            <a:schemeClr val="bg1"/>
                          </a:solidFill>
                        </a:rPr>
                        <a:t>12.15</a:t>
                      </a:r>
                      <a:endParaRPr lang="sv-S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38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>
                          <a:solidFill>
                            <a:srgbClr val="00B050"/>
                          </a:solidFill>
                        </a:rPr>
                        <a:t>WIK 4 – Värnamo Södra SVART</a:t>
                      </a:r>
                      <a:endParaRPr lang="sv-SE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>
                          <a:solidFill>
                            <a:schemeClr val="bg1"/>
                          </a:solidFill>
                        </a:rPr>
                        <a:t>12.15</a:t>
                      </a:r>
                      <a:endParaRPr lang="sv-S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365537"/>
                  </a:ext>
                </a:extLst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416970" y="5435872"/>
            <a:ext cx="11306425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sv-SE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Samling vid </a:t>
            </a:r>
            <a:r>
              <a:rPr lang="sv-SE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entren</a:t>
            </a:r>
            <a:r>
              <a:rPr lang="sv-SE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Tenhults idrottsplats kl.7.45 Lag 2+3, kl.8.30 lag 1+4</a:t>
            </a:r>
            <a:r>
              <a:rPr lang="sv-S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8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WIK-cup P17 14/9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Sävsjö-cup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image0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21344" r="9919" b="19054"/>
          <a:stretch/>
        </p:blipFill>
        <p:spPr bwMode="auto">
          <a:xfrm>
            <a:off x="1216582" y="1787988"/>
            <a:ext cx="3451672" cy="47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053392" y="1828801"/>
            <a:ext cx="5762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P17 har blivit inbjudna på en cup i Sävsjö den 24/8.</a:t>
            </a:r>
          </a:p>
          <a:p>
            <a:endParaRPr lang="sv-SE" dirty="0"/>
          </a:p>
          <a:p>
            <a:r>
              <a:rPr lang="sv-SE" dirty="0" smtClean="0"/>
              <a:t>Anmälan kostar 400kr per lag </a:t>
            </a:r>
            <a:br>
              <a:rPr lang="sv-SE" dirty="0" smtClean="0"/>
            </a:br>
            <a:r>
              <a:rPr lang="sv-SE" dirty="0" smtClean="0"/>
              <a:t>(önskemål från ledarteamet att skicka 3 lag)</a:t>
            </a:r>
          </a:p>
          <a:p>
            <a:endParaRPr lang="sv-SE" dirty="0"/>
          </a:p>
          <a:p>
            <a:r>
              <a:rPr lang="sv-SE" dirty="0" smtClean="0"/>
              <a:t>Skickar intresseanmälan till Sävsjö-cup under midsommarveckan. </a:t>
            </a:r>
          </a:p>
          <a:p>
            <a:endParaRPr lang="sv-SE" dirty="0"/>
          </a:p>
          <a:p>
            <a:r>
              <a:rPr lang="sv-SE" dirty="0" smtClean="0"/>
              <a:t>Kostar 45kr att vara med, </a:t>
            </a:r>
            <a:r>
              <a:rPr lang="sv-SE" dirty="0" err="1" smtClean="0"/>
              <a:t>swisha</a:t>
            </a:r>
            <a:r>
              <a:rPr lang="sv-SE" dirty="0" smtClean="0"/>
              <a:t> till Lisa </a:t>
            </a:r>
            <a:r>
              <a:rPr lang="sv-SE" dirty="0" err="1" smtClean="0"/>
              <a:t>Karlhager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Skriv barnets namn + P17.</a:t>
            </a:r>
          </a:p>
          <a:p>
            <a:endParaRPr lang="sv-SE" dirty="0" smtClean="0"/>
          </a:p>
          <a:p>
            <a:r>
              <a:rPr lang="sv-SE" smtClean="0"/>
              <a:t>Frivilligt.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92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FC0F-9039-A90F-7E0B-67ECCB65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6785-6865-5532-100F-D27A207B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TACK FÖR IDAG!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0F33A74-992D-038D-F1B8-67B7B700538D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4333AC-4AE7-CFC7-1366-A6C9754C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20798828">
            <a:off x="9153895" y="482514"/>
            <a:ext cx="2665581" cy="1499390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9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iffer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{C052D7A6-7A5A-4429-9ED5-3A777FABD453}tf03457452</Template>
  <TotalTime>6530</TotalTime>
  <Words>521</Words>
  <Application>Microsoft Office PowerPoint</Application>
  <PresentationFormat>Bredbild</PresentationFormat>
  <Paragraphs>95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Calisto MT</vt:lpstr>
      <vt:lpstr>Trebuchet MS</vt:lpstr>
      <vt:lpstr>Wingdings</vt:lpstr>
      <vt:lpstr>Wingdings 2</vt:lpstr>
      <vt:lpstr>Anpassad formgivning</vt:lpstr>
      <vt:lpstr>Skiffer</vt:lpstr>
      <vt:lpstr>VÄLKOMMEN TILL MÖTET!</vt:lpstr>
      <vt:lpstr>AGENDA</vt:lpstr>
      <vt:lpstr>KABE CUP</vt:lpstr>
      <vt:lpstr>LAGUPPSTÄLLNINGEN</vt:lpstr>
      <vt:lpstr>Spelschema</vt:lpstr>
      <vt:lpstr>WIK-cup P17 14/9</vt:lpstr>
      <vt:lpstr>Sävsjö-cup 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MÖTET!</dc:title>
  <dc:creator>Mikael Johansson</dc:creator>
  <cp:lastModifiedBy>Jonsson Sandra</cp:lastModifiedBy>
  <cp:revision>45</cp:revision>
  <dcterms:created xsi:type="dcterms:W3CDTF">2025-02-16T19:03:36Z</dcterms:created>
  <dcterms:modified xsi:type="dcterms:W3CDTF">2025-06-12T19:59:19Z</dcterms:modified>
</cp:coreProperties>
</file>