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  <p:sldMasterId id="2147483801" r:id="rId2"/>
  </p:sldMasterIdLst>
  <p:notesMasterIdLst>
    <p:notesMasterId r:id="rId11"/>
  </p:notesMasterIdLst>
  <p:sldIdLst>
    <p:sldId id="257" r:id="rId3"/>
    <p:sldId id="258" r:id="rId4"/>
    <p:sldId id="259" r:id="rId5"/>
    <p:sldId id="256" r:id="rId6"/>
    <p:sldId id="279" r:id="rId7"/>
    <p:sldId id="277" r:id="rId8"/>
    <p:sldId id="278" r:id="rId9"/>
    <p:sldId id="27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kael Johansson" initials="MJ" lastIdx="1" clrIdx="0">
    <p:extLst>
      <p:ext uri="{19B8F6BF-5375-455C-9EA6-DF929625EA0E}">
        <p15:presenceInfo xmlns:p15="http://schemas.microsoft.com/office/powerpoint/2012/main" userId="d886a89842d5415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DA3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11" autoAdjust="0"/>
    <p:restoredTop sz="94660"/>
  </p:normalViewPr>
  <p:slideViewPr>
    <p:cSldViewPr snapToGrid="0">
      <p:cViewPr varScale="1">
        <p:scale>
          <a:sx n="63" d="100"/>
          <a:sy n="63" d="100"/>
        </p:scale>
        <p:origin x="97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5:59:29.462"/>
    </inkml:context>
    <inkml:brush xml:id="br0">
      <inkml:brushProperty name="width" value="0.2" units="cm"/>
      <inkml:brushProperty name="height" value="0.2" units="cm"/>
      <inkml:brushProperty name="color" value="#E1F61E"/>
    </inkml:brush>
  </inkml:definitions>
  <inkml:trace contextRef="#ctx0" brushRef="#br0">1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5:59:29.462"/>
    </inkml:context>
    <inkml:brush xml:id="br0">
      <inkml:brushProperty name="width" value="0.2" units="cm"/>
      <inkml:brushProperty name="height" value="0.2" units="cm"/>
      <inkml:brushProperty name="color" value="#E1F61E"/>
    </inkml:brush>
  </inkml:definitions>
  <inkml:trace contextRef="#ctx0" brushRef="#br0">1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5E5792-543E-4A03-9D55-747797E72F7E}" type="datetimeFigureOut">
              <a:rPr lang="sv-SE" smtClean="0"/>
              <a:t>2025-06-12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A8624E-025D-47EB-AAE2-4163E9A1613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311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90E052-E209-9EDA-A228-48A1966C8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4E0D4AD-292C-46CC-E1CB-66427F743C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9E4CD01-BE03-85C8-B928-AC6D56AFB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2025-06-12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CA7E49E-EE01-DD29-5FE1-520E632A3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CB17F93-89AE-0632-7545-70CC1A359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6543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88FC44-FC7B-426A-4E46-102D19E6F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2CD7651-B6CD-47B8-F058-E4EE826517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1A11860-9D1C-10F4-456A-DA255E5EE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2025-06-12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612F3C5-F240-779D-207F-3646914C4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F6D4DA2-C433-2841-DB02-60CD742EC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2865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804A668-3280-8E9A-41AA-63DD753F43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3827EBB-2B75-489D-8700-3796D7A8DE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18C75C6-F438-2542-32A2-4E78A44D9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2025-06-12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43892D5-AFBA-6F81-F3EC-A39CEE87A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1A1253-0854-2149-6CD7-F5A4B420D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0886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166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606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829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976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3208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2534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452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831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9B74C5-A4E3-EC1E-7E54-90623172F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5BA5FE-E5E7-7511-0077-A4B59EAD5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4CA3636-F7CD-0D9D-8DA5-FB8BC092E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2025-06-12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9E81A1-5DC7-D77F-69C4-5E7EE8BCB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C575E8-EB69-F62C-79FD-50A28556A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20911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7449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2025-06-12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26954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2025-06-12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70333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2025-06-12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66538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2025-06-12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71415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2025-06-12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03383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2025-06-12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4192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2813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35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00A404-221C-1FEE-A86F-F34B0B0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CB19D70-E995-382C-403C-66C14A911B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8038F45-C8F3-E7A0-A4A6-A419790D6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2025-06-12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BE3F361-0DFE-EB47-01DE-FCF470FDD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2969BDA-70D3-FFAB-93F7-3A0E315C2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46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E0EA16-9BA4-8770-00A8-57FDA7690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163297-FD25-CB5C-A279-854B88625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B258B53-514B-A78A-00F5-09889FB94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5A4C4FE-CD81-0347-9D86-9D483D175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2025-06-12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78F2A9C-ECBB-F93A-1132-63A368DEC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479A61C-A400-7806-FBEF-C65514567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3466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577D6F-A1F8-FE06-3F53-DEF8D1B3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E15489C-9B83-A759-ADA7-B1008E87B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51F69FF-82EC-C05E-0450-C031E366E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A51A882-04A5-DC45-44F9-48264E4AE1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5D2A4F0-D002-406D-6383-4D548246A9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EFD12C2-C2DA-93B5-511F-F6E126FE3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2025-06-12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8351997-B5B1-0C7B-8351-A20F20CF0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817C782-21CC-753C-B273-5A67CC781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2475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719985-C8AC-5FB1-65EC-946018F37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68B726A-72B4-55C5-EBEC-F29EBBA0F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2025-06-12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95C9F1A-0F0F-E820-4904-D5E5C44B9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A0CA88C-6866-DF95-7141-6B53D036B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7670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1222ED0-9B99-3C9E-D91B-E6DF9670C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2025-06-12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051DDE3-2691-70D1-53FA-E34A880E9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A839B60-F300-ABED-022D-52AFD3C87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8211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F25291-ECD0-E926-023B-F6020FC96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1038AC-0F2F-9D9E-C6BE-BAA4533BE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F99B6FD-78A2-A438-9CAD-A90DAE2471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0058918-6A64-FD1B-81F5-DF8B350E3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2025-06-12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8CF5F12-3150-9B05-BA9B-DF78CDAF4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41F677D-78CC-06C5-596F-BABFBBC6A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3734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C8A1ED-6184-02C1-7CA2-4CDCAFCB3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AE39B89-1668-BA61-E989-323F32459E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D2AF07A-96F4-7299-9845-E96CDBBDE7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297C064-8923-289D-5CA9-4FCB3F180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2025-06-12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3921A7F-A51A-A516-4DCA-E28091378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ED6B4C5-CA2B-18E3-F66F-8AE7E1CAF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9027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EC6F791-72F3-79C4-8C8D-7ED658317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C76B68D-4337-8652-401E-8B987D0D1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FF43720-2F5B-71A2-ADE4-83F5F76B4C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959D7-3A80-454D-9588-DB1C303D11EC}" type="datetimeFigureOut">
              <a:rPr lang="sv-SE" smtClean="0"/>
              <a:t>2025-06-12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D257CB-C6DD-8636-21AD-6F3735DB93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CC572DC-7BF5-81AF-757E-A04D4D792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2674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5F959D7-3A80-454D-9588-DB1C303D11EC}" type="datetimeFigureOut">
              <a:rPr lang="sv-SE" smtClean="0"/>
              <a:t>2025-06-12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6F2E774-43C7-E732-2DE4-023AD2B62B3B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420100" y="4699520"/>
            <a:ext cx="3771900" cy="2082279"/>
          </a:xfrm>
          <a:prstGeom prst="rect">
            <a:avLst/>
          </a:prstGeom>
          <a:effectLst>
            <a:softEdge rad="533400"/>
          </a:effectLst>
        </p:spPr>
      </p:pic>
    </p:spTree>
    <p:extLst>
      <p:ext uri="{BB962C8B-B14F-4D97-AF65-F5344CB8AC3E}">
        <p14:creationId xmlns:p14="http://schemas.microsoft.com/office/powerpoint/2010/main" val="8638243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  <p:sldLayoutId id="214748381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pngall.com/emoji-heart-png/download/153889/" TargetMode="Externa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dn.sportadmin.se/2557/a89b41758b07097b136ac8e86b6f4a6fa12a243e7ceb28586cbe319731e2ef4d.pdf" TargetMode="External"/><Relationship Id="rId2" Type="http://schemas.openxmlformats.org/officeDocument/2006/relationships/hyperlink" Target="https://cdn.sportadmin.se/2557/cc4945bd32fb35db729aaaff35b44528012197f51084634219293480b47fb8c1.pdf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gall.com/emoji-heart-png/download/153889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475"/>
                    </a14:imgEffect>
                    <a14:imgEffect>
                      <a14:saturation sat="31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2EA2ADB1-8B36-396C-B285-553C1CE9A2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 rot="20771100">
            <a:off x="640128" y="3468875"/>
            <a:ext cx="2390828" cy="1344841"/>
          </a:xfrm>
          <a:prstGeom prst="rect">
            <a:avLst/>
          </a:prstGeom>
          <a:effectLst>
            <a:outerShdw blurRad="50800" dist="228600" sx="123000" sy="123000" algn="ctr" rotWithShape="0">
              <a:srgbClr val="000000">
                <a:alpha val="38000"/>
              </a:srgbClr>
            </a:outerShdw>
          </a:effec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96D1365-8122-2943-EC17-39CD3ABE9C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952122"/>
            <a:ext cx="9440034" cy="1828801"/>
          </a:xfrm>
        </p:spPr>
        <p:txBody>
          <a:bodyPr/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VÄLKOMMEN TILL MÖTET!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CA70A05-2D1E-5792-AB91-7C5287BF97DE}"/>
              </a:ext>
            </a:extLst>
          </p:cNvPr>
          <p:cNvSpPr txBox="1">
            <a:spLocks/>
          </p:cNvSpPr>
          <p:nvPr/>
        </p:nvSpPr>
        <p:spPr>
          <a:xfrm>
            <a:off x="1375983" y="2780923"/>
            <a:ext cx="9440034" cy="18288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WAGGERYDS IK</a:t>
            </a:r>
          </a:p>
        </p:txBody>
      </p:sp>
    </p:spTree>
    <p:extLst>
      <p:ext uri="{BB962C8B-B14F-4D97-AF65-F5344CB8AC3E}">
        <p14:creationId xmlns:p14="http://schemas.microsoft.com/office/powerpoint/2010/main" val="150717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1DB8F-FB08-8021-C952-183E451D0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EFA154-6EB6-FD96-922C-F0B7111585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-94890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6FE8B6C-F623-A861-741C-16F88CA9E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80115" y="1865785"/>
            <a:ext cx="5707349" cy="4310727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KABE CUP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WIK-CUP</a:t>
            </a: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SÄVSJÖ-CUP</a:t>
            </a: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killar02.png">
            <a:extLst>
              <a:ext uri="{FF2B5EF4-FFF2-40B4-BE49-F238E27FC236}">
                <a16:creationId xmlns:a16="http://schemas.microsoft.com/office/drawing/2014/main" id="{3454E51D-BD32-95CB-628A-5161AFF18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084" y="819510"/>
            <a:ext cx="2994109" cy="552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636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F7938-01B4-1142-FFDF-84A4B970E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E6A66B-5ACE-601E-D2DC-181FD613B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581" y="0"/>
            <a:ext cx="9440034" cy="1828801"/>
          </a:xfrm>
        </p:spPr>
        <p:txBody>
          <a:bodyPr/>
          <a:lstStyle/>
          <a:p>
            <a:r>
              <a:rPr lang="sv-SE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KABE CUP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70ABC5C-AC35-050B-FD3B-B0EC0FEC0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5901" y="1828801"/>
            <a:ext cx="10220116" cy="4825999"/>
          </a:xfrm>
        </p:spPr>
        <p:txBody>
          <a:bodyPr>
            <a:normAutofit fontScale="62500" lnSpcReduction="20000"/>
          </a:bodyPr>
          <a:lstStyle/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Största cupen, mer än 460 deltagare. Förberedelser per spelare, regler, miljön </a:t>
            </a:r>
            <a:r>
              <a:rPr lang="sv-S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m.m</a:t>
            </a: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Parkering, tar ca 10-15 min att gå till planerna från parkering </a:t>
            </a:r>
            <a:r>
              <a:rPr lang="sv-SE" sz="2800" dirty="0" smtClean="0">
                <a:hlinkClick r:id="rId2"/>
              </a:rPr>
              <a:t>cc4945bd32fb35db729aaaff35b44528012197f51084634219293480b47fb8c1.pdf</a:t>
            </a:r>
            <a:endParaRPr lang="sv-SE" sz="2800" dirty="0" smtClean="0"/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Ont om toaletter, </a:t>
            </a:r>
            <a:r>
              <a:rPr lang="sv-S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pga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ombyggnation. Planera detta i god tid innan och mellan matcherna.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Planerna </a:t>
            </a:r>
            <a:r>
              <a:rPr lang="sv-SE" sz="2800" dirty="0">
                <a:hlinkClick r:id="rId3"/>
              </a:rPr>
              <a:t>a89b41758b07097b136ac8e86b6f4a6fa12a243e7ceb28586cbe319731e2ef4d.pdf</a:t>
            </a:r>
            <a:endParaRPr lang="sv-S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Stöttande 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och uppmuntrande till alla 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barn + domare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EJ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 coacha spelarna. 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Låt 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spelarna själva fatta beslut på planen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Matchkläder 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kommer ni att få från Sandra, skriv upp vilket nummer ni tar vid barnets namn. </a:t>
            </a:r>
            <a:b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Tröja/Shorts och strumpor. Ta med skor och benskydd. Är man inte med på mötet får man det på 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plats av sina tränare.</a:t>
            </a:r>
            <a:endParaRPr lang="sv-S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Glöm inte att smycke är inte tillåtet att ha på sig under matcherna.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FYLL på vattenflaskan innan matchstart, fylls på mellan matcherna av er föräldrar.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VARM dag, glöm inte smörja in och fyll på med </a:t>
            </a:r>
            <a:r>
              <a:rPr lang="sv-S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mellis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mellan matcherna. Vi kommer att ta med oss hinkar så att barnen kan svalka av sig under/mellan matcherna.</a:t>
            </a: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80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70872-CDB8-AC01-B047-3532122BD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7B7D00-29F7-FCC2-CCB1-BB870ED7AB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2255" y="448698"/>
            <a:ext cx="10651105" cy="1136262"/>
          </a:xfrm>
        </p:spPr>
        <p:txBody>
          <a:bodyPr>
            <a:noAutofit/>
          </a:bodyPr>
          <a:lstStyle/>
          <a:p>
            <a:r>
              <a:rPr lang="sv-SE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LAGUPPSTÄLLNINGEN</a:t>
            </a:r>
            <a:endParaRPr lang="sv-SE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D9AA989-D1A6-5A4F-C06F-CF34B01A98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6175" y="2021840"/>
            <a:ext cx="4298334" cy="4697615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sv-SE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GRUPP A</a:t>
            </a:r>
            <a:r>
              <a:rPr lang="sv-S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Lag 1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Alexander, </a:t>
            </a:r>
            <a:r>
              <a:rPr lang="sv-S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Kiaan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S, Gent, Folke, Charlie, Elias A, </a:t>
            </a:r>
            <a:r>
              <a:rPr lang="sv-S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Kian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K och </a:t>
            </a:r>
            <a:r>
              <a:rPr lang="sv-S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Mutharim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Coach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Bojan och Angelo</a:t>
            </a:r>
            <a:b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GRUPP B</a:t>
            </a:r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Lag 2: </a:t>
            </a:r>
            <a:r>
              <a:rPr lang="sv-S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Asthon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William, Fabian, Gillis, Leon, </a:t>
            </a:r>
            <a:r>
              <a:rPr lang="sv-S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Anes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Max, Vidar, Vilgot</a:t>
            </a:r>
            <a:b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Coach: </a:t>
            </a:r>
            <a:r>
              <a:rPr lang="sv-S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Sebbe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och Pierre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DD9AA989-D1A6-5A4F-C06F-CF34B01A9813}"/>
              </a:ext>
            </a:extLst>
          </p:cNvPr>
          <p:cNvSpPr txBox="1">
            <a:spLocks/>
          </p:cNvSpPr>
          <p:nvPr/>
        </p:nvSpPr>
        <p:spPr>
          <a:xfrm>
            <a:off x="5401695" y="2021840"/>
            <a:ext cx="4298334" cy="4697615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GRUPP O</a:t>
            </a:r>
            <a:r>
              <a:rPr lang="sv-S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Lag 3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Eric, Olle, Sixten, Edvin, Vincent, Loke, Anton, Seth</a:t>
            </a:r>
            <a:b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Coach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Calle och Sandra</a:t>
            </a:r>
            <a:b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GRUPP J</a:t>
            </a:r>
            <a:r>
              <a:rPr lang="sv-S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Lag 4: 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Loui, Wille, Axel, Elias T, Ludvig, Alfons, Melker, Diego, 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Frans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Coach: 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Emelie och Lisa</a:t>
            </a:r>
            <a:b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38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F5D53-EEFE-2CCF-2086-886D043AD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66BDA0-DE10-4B84-76A5-1D6288F319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581" y="0"/>
            <a:ext cx="9440034" cy="1828801"/>
          </a:xfrm>
        </p:spPr>
        <p:txBody>
          <a:bodyPr>
            <a:normAutofit/>
          </a:bodyPr>
          <a:lstStyle/>
          <a:p>
            <a:r>
              <a:rPr lang="sv-SE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Spelschema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DA17D50-A277-1270-3AFD-CDC761008F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2098312"/>
            <a:ext cx="9440034" cy="4759688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052573"/>
              </p:ext>
            </p:extLst>
          </p:nvPr>
        </p:nvGraphicFramePr>
        <p:xfrm>
          <a:off x="440039" y="2098312"/>
          <a:ext cx="5666121" cy="33375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808016">
                  <a:extLst>
                    <a:ext uri="{9D8B030D-6E8A-4147-A177-3AD203B41FA5}">
                      <a16:colId xmlns:a16="http://schemas.microsoft.com/office/drawing/2014/main" val="2643292926"/>
                    </a:ext>
                  </a:extLst>
                </a:gridCol>
                <a:gridCol w="920983">
                  <a:extLst>
                    <a:ext uri="{9D8B030D-6E8A-4147-A177-3AD203B41FA5}">
                      <a16:colId xmlns:a16="http://schemas.microsoft.com/office/drawing/2014/main" val="2339582247"/>
                    </a:ext>
                  </a:extLst>
                </a:gridCol>
                <a:gridCol w="937122">
                  <a:extLst>
                    <a:ext uri="{9D8B030D-6E8A-4147-A177-3AD203B41FA5}">
                      <a16:colId xmlns:a16="http://schemas.microsoft.com/office/drawing/2014/main" val="6184226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LAG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dirty="0" smtClean="0"/>
                        <a:t>TID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PLAN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49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>
                          <a:solidFill>
                            <a:srgbClr val="0070C0"/>
                          </a:solidFill>
                        </a:rPr>
                        <a:t>WIK 2 –</a:t>
                      </a:r>
                      <a:r>
                        <a:rPr lang="sv-SE" baseline="0" dirty="0" smtClean="0">
                          <a:solidFill>
                            <a:srgbClr val="0070C0"/>
                          </a:solidFill>
                        </a:rPr>
                        <a:t> Norrahammar GIS 1</a:t>
                      </a:r>
                      <a:endParaRPr lang="sv-SE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dirty="0" smtClean="0"/>
                        <a:t>8.30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454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>
                          <a:solidFill>
                            <a:schemeClr val="bg1"/>
                          </a:solidFill>
                        </a:rPr>
                        <a:t>WIK 1 – Bottnaryds</a:t>
                      </a:r>
                      <a:r>
                        <a:rPr lang="sv-SE" baseline="0" dirty="0" smtClean="0">
                          <a:solidFill>
                            <a:schemeClr val="bg1"/>
                          </a:solidFill>
                        </a:rPr>
                        <a:t> IF 1</a:t>
                      </a:r>
                      <a:endParaRPr lang="sv-SE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dirty="0" smtClean="0"/>
                        <a:t>9.20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1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0530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>
                          <a:solidFill>
                            <a:srgbClr val="0070C0"/>
                          </a:solidFill>
                        </a:rPr>
                        <a:t>WIK 2 – Bankeryd</a:t>
                      </a:r>
                      <a:r>
                        <a:rPr lang="sv-SE" baseline="0" dirty="0" smtClean="0">
                          <a:solidFill>
                            <a:srgbClr val="0070C0"/>
                          </a:solidFill>
                        </a:rPr>
                        <a:t> SK RÖD</a:t>
                      </a:r>
                      <a:endParaRPr lang="sv-SE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dirty="0" smtClean="0"/>
                        <a:t>9.45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14779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>
                          <a:solidFill>
                            <a:schemeClr val="bg1"/>
                          </a:solidFill>
                        </a:rPr>
                        <a:t>WIK 1 – Jönköping</a:t>
                      </a:r>
                      <a:r>
                        <a:rPr lang="sv-SE" baseline="0" dirty="0" smtClean="0">
                          <a:solidFill>
                            <a:schemeClr val="bg1"/>
                          </a:solidFill>
                        </a:rPr>
                        <a:t> Södra 2</a:t>
                      </a:r>
                      <a:endParaRPr lang="sv-SE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dirty="0" smtClean="0"/>
                        <a:t>10.10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1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3647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>
                          <a:solidFill>
                            <a:schemeClr val="bg1"/>
                          </a:solidFill>
                        </a:rPr>
                        <a:t>WIK 1 – Norrahammar GIS 1</a:t>
                      </a:r>
                      <a:endParaRPr lang="sv-SE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dirty="0" smtClean="0"/>
                        <a:t>11.00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1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46147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>
                          <a:solidFill>
                            <a:srgbClr val="0070C0"/>
                          </a:solidFill>
                        </a:rPr>
                        <a:t>WIK 2</a:t>
                      </a:r>
                      <a:r>
                        <a:rPr lang="sv-SE" baseline="0" dirty="0" smtClean="0">
                          <a:solidFill>
                            <a:srgbClr val="0070C0"/>
                          </a:solidFill>
                        </a:rPr>
                        <a:t> – Bottnaryd IF 2</a:t>
                      </a:r>
                      <a:endParaRPr lang="sv-SE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dirty="0" smtClean="0"/>
                        <a:t>11.00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39143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>
                          <a:solidFill>
                            <a:schemeClr val="bg1"/>
                          </a:solidFill>
                        </a:rPr>
                        <a:t>WIK 1 – Hovslätt IK RÖD</a:t>
                      </a:r>
                      <a:endParaRPr lang="sv-SE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dirty="0" smtClean="0"/>
                        <a:t>11.50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1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93895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>
                          <a:solidFill>
                            <a:srgbClr val="0070C0"/>
                          </a:solidFill>
                        </a:rPr>
                        <a:t>WIK</a:t>
                      </a:r>
                      <a:r>
                        <a:rPr lang="sv-SE" baseline="0" dirty="0" smtClean="0">
                          <a:solidFill>
                            <a:srgbClr val="0070C0"/>
                          </a:solidFill>
                        </a:rPr>
                        <a:t> 2 – Jönköping Södra 3 </a:t>
                      </a:r>
                      <a:endParaRPr lang="sv-SE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dirty="0" smtClean="0"/>
                        <a:t>12.40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9365537"/>
                  </a:ext>
                </a:extLst>
              </a:tr>
            </a:tbl>
          </a:graphicData>
        </a:graphic>
      </p:graphicFrame>
      <p:graphicFrame>
        <p:nvGraphicFramePr>
          <p:cNvPr id="6" name="Tabel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993026"/>
              </p:ext>
            </p:extLst>
          </p:nvPr>
        </p:nvGraphicFramePr>
        <p:xfrm>
          <a:off x="6070183" y="2098312"/>
          <a:ext cx="5666121" cy="33375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808016">
                  <a:extLst>
                    <a:ext uri="{9D8B030D-6E8A-4147-A177-3AD203B41FA5}">
                      <a16:colId xmlns:a16="http://schemas.microsoft.com/office/drawing/2014/main" val="2643292926"/>
                    </a:ext>
                  </a:extLst>
                </a:gridCol>
                <a:gridCol w="920983">
                  <a:extLst>
                    <a:ext uri="{9D8B030D-6E8A-4147-A177-3AD203B41FA5}">
                      <a16:colId xmlns:a16="http://schemas.microsoft.com/office/drawing/2014/main" val="2339582247"/>
                    </a:ext>
                  </a:extLst>
                </a:gridCol>
                <a:gridCol w="937122">
                  <a:extLst>
                    <a:ext uri="{9D8B030D-6E8A-4147-A177-3AD203B41FA5}">
                      <a16:colId xmlns:a16="http://schemas.microsoft.com/office/drawing/2014/main" val="6184226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LAG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dirty="0" smtClean="0"/>
                        <a:t>TID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PLAN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49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>
                          <a:solidFill>
                            <a:srgbClr val="FF0000"/>
                          </a:solidFill>
                        </a:rPr>
                        <a:t>WIK 3</a:t>
                      </a:r>
                      <a:r>
                        <a:rPr lang="sv-SE" baseline="0" dirty="0" smtClean="0">
                          <a:solidFill>
                            <a:srgbClr val="FF0000"/>
                          </a:solidFill>
                        </a:rPr>
                        <a:t> – </a:t>
                      </a:r>
                      <a:r>
                        <a:rPr lang="sv-SE" baseline="0" dirty="0" err="1" smtClean="0">
                          <a:solidFill>
                            <a:srgbClr val="FF0000"/>
                          </a:solidFill>
                        </a:rPr>
                        <a:t>Ölmstad</a:t>
                      </a:r>
                      <a:r>
                        <a:rPr lang="sv-SE" baseline="0" dirty="0" smtClean="0">
                          <a:solidFill>
                            <a:srgbClr val="FF0000"/>
                          </a:solidFill>
                        </a:rPr>
                        <a:t> IS 2</a:t>
                      </a:r>
                      <a:endParaRPr lang="sv-S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dirty="0" smtClean="0"/>
                        <a:t>8.30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15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454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>
                          <a:solidFill>
                            <a:srgbClr val="00B050"/>
                          </a:solidFill>
                        </a:rPr>
                        <a:t>WIK 4 – </a:t>
                      </a:r>
                      <a:r>
                        <a:rPr lang="sv-SE" dirty="0" err="1" smtClean="0">
                          <a:solidFill>
                            <a:srgbClr val="00B050"/>
                          </a:solidFill>
                        </a:rPr>
                        <a:t>Banarps</a:t>
                      </a:r>
                      <a:r>
                        <a:rPr lang="sv-SE" baseline="0" dirty="0" smtClean="0">
                          <a:solidFill>
                            <a:srgbClr val="00B050"/>
                          </a:solidFill>
                        </a:rPr>
                        <a:t> IF RÖD </a:t>
                      </a:r>
                      <a:endParaRPr lang="sv-SE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dirty="0" smtClean="0"/>
                        <a:t>9.20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10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0530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>
                          <a:solidFill>
                            <a:srgbClr val="FF0000"/>
                          </a:solidFill>
                        </a:rPr>
                        <a:t>WIK 3 – Forserum IF 2</a:t>
                      </a:r>
                      <a:endParaRPr lang="sv-S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dirty="0" smtClean="0"/>
                        <a:t>9.45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15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14779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>
                          <a:solidFill>
                            <a:srgbClr val="00B050"/>
                          </a:solidFill>
                        </a:rPr>
                        <a:t>WIK 4 – Habo IF GRÖN</a:t>
                      </a:r>
                      <a:endParaRPr lang="sv-SE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dirty="0" smtClean="0"/>
                        <a:t>10.10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10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3647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>
                          <a:solidFill>
                            <a:srgbClr val="FF0000"/>
                          </a:solidFill>
                        </a:rPr>
                        <a:t>WIK 3 – Hooks</a:t>
                      </a:r>
                      <a:r>
                        <a:rPr lang="sv-SE" baseline="0" dirty="0" smtClean="0">
                          <a:solidFill>
                            <a:srgbClr val="FF0000"/>
                          </a:solidFill>
                        </a:rPr>
                        <a:t> IF VIT</a:t>
                      </a:r>
                      <a:endParaRPr lang="sv-S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dirty="0" smtClean="0"/>
                        <a:t>11.00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15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46147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>
                          <a:solidFill>
                            <a:srgbClr val="00B050"/>
                          </a:solidFill>
                        </a:rPr>
                        <a:t>WIK 4 – IF Vista RÖD</a:t>
                      </a:r>
                      <a:endParaRPr lang="sv-SE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dirty="0" smtClean="0"/>
                        <a:t>11.00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10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39143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>
                          <a:solidFill>
                            <a:srgbClr val="FF0000"/>
                          </a:solidFill>
                        </a:rPr>
                        <a:t>WIK 3 – Assyriska IF 2</a:t>
                      </a:r>
                      <a:endParaRPr lang="sv-S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dirty="0" smtClean="0">
                          <a:solidFill>
                            <a:schemeClr val="bg1"/>
                          </a:solidFill>
                        </a:rPr>
                        <a:t>12.15</a:t>
                      </a:r>
                      <a:endParaRPr lang="sv-SE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>
                          <a:solidFill>
                            <a:schemeClr val="bg1"/>
                          </a:solidFill>
                        </a:rPr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93895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>
                          <a:solidFill>
                            <a:srgbClr val="00B050"/>
                          </a:solidFill>
                        </a:rPr>
                        <a:t>WIK 4 – Värnamo Södra SVART</a:t>
                      </a:r>
                      <a:endParaRPr lang="sv-SE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dirty="0" smtClean="0">
                          <a:solidFill>
                            <a:schemeClr val="bg1"/>
                          </a:solidFill>
                        </a:rPr>
                        <a:t>12.15</a:t>
                      </a:r>
                      <a:endParaRPr lang="sv-SE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>
                          <a:solidFill>
                            <a:schemeClr val="bg1"/>
                          </a:solidFill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9365537"/>
                  </a:ext>
                </a:extLst>
              </a:tr>
            </a:tbl>
          </a:graphicData>
        </a:graphic>
      </p:graphicFrame>
      <p:sp>
        <p:nvSpPr>
          <p:cNvPr id="5" name="textruta 4"/>
          <p:cNvSpPr txBox="1"/>
          <p:nvPr/>
        </p:nvSpPr>
        <p:spPr>
          <a:xfrm>
            <a:off x="416970" y="5435872"/>
            <a:ext cx="11306425" cy="754053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sv-SE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Samling vid </a:t>
            </a:r>
            <a:r>
              <a:rPr lang="sv-SE" sz="2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entren</a:t>
            </a:r>
            <a:r>
              <a:rPr lang="sv-SE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Tenhults idrottsplats kl.7.45 Lag 2+3, kl.8.30 lag 1+4</a:t>
            </a:r>
            <a:r>
              <a:rPr lang="sv-SE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sv-S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287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F5D53-EEFE-2CCF-2086-886D043AD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66BDA0-DE10-4B84-76A5-1D6288F319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581" y="0"/>
            <a:ext cx="9440034" cy="1828801"/>
          </a:xfrm>
        </p:spPr>
        <p:txBody>
          <a:bodyPr>
            <a:normAutofit/>
          </a:bodyPr>
          <a:lstStyle/>
          <a:p>
            <a:r>
              <a:rPr lang="sv-SE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WIK-cup P17 14/9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DA17D50-A277-1270-3AFD-CDC761008F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2098312"/>
            <a:ext cx="9440034" cy="4759688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Pennanteckning 8">
                <a:extLst>
                  <a:ext uri="{FF2B5EF4-FFF2-40B4-BE49-F238E27FC236}">
                    <a16:creationId xmlns:a16="http://schemas.microsoft.com/office/drawing/2014/main" id="{182EE148-9400-1F6F-9DEA-C23B80B6AF89}"/>
                  </a:ext>
                </a:extLst>
              </p14:cNvPr>
              <p14:cNvContentPartPr/>
              <p14:nvPr/>
            </p14:nvContentPartPr>
            <p14:xfrm>
              <a:off x="13613101" y="3112944"/>
              <a:ext cx="360" cy="360"/>
            </p14:xfrm>
          </p:contentPart>
        </mc:Choice>
        <mc:Fallback xmlns="">
          <p:pic>
            <p:nvPicPr>
              <p:cNvPr id="9" name="Pennanteckning 8">
                <a:extLst>
                  <a:ext uri="{FF2B5EF4-FFF2-40B4-BE49-F238E27FC236}">
                    <a16:creationId xmlns:a16="http://schemas.microsoft.com/office/drawing/2014/main" id="{182EE148-9400-1F6F-9DEA-C23B80B6AF8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577461" y="3076944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29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F5D53-EEFE-2CCF-2086-886D043AD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66BDA0-DE10-4B84-76A5-1D6288F319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581" y="0"/>
            <a:ext cx="9440034" cy="1828801"/>
          </a:xfrm>
        </p:spPr>
        <p:txBody>
          <a:bodyPr>
            <a:normAutofit/>
          </a:bodyPr>
          <a:lstStyle/>
          <a:p>
            <a:r>
              <a:rPr lang="sv-SE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Sävsjö-cup 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DA17D50-A277-1270-3AFD-CDC761008F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2098312"/>
            <a:ext cx="9440034" cy="4759688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endParaRPr lang="sv-S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Pennanteckning 8">
                <a:extLst>
                  <a:ext uri="{FF2B5EF4-FFF2-40B4-BE49-F238E27FC236}">
                    <a16:creationId xmlns:a16="http://schemas.microsoft.com/office/drawing/2014/main" id="{182EE148-9400-1F6F-9DEA-C23B80B6AF89}"/>
                  </a:ext>
                </a:extLst>
              </p14:cNvPr>
              <p14:cNvContentPartPr/>
              <p14:nvPr/>
            </p14:nvContentPartPr>
            <p14:xfrm>
              <a:off x="13613101" y="3112944"/>
              <a:ext cx="360" cy="360"/>
            </p14:xfrm>
          </p:contentPart>
        </mc:Choice>
        <mc:Fallback xmlns="">
          <p:pic>
            <p:nvPicPr>
              <p:cNvPr id="9" name="Pennanteckning 8">
                <a:extLst>
                  <a:ext uri="{FF2B5EF4-FFF2-40B4-BE49-F238E27FC236}">
                    <a16:creationId xmlns:a16="http://schemas.microsoft.com/office/drawing/2014/main" id="{182EE148-9400-1F6F-9DEA-C23B80B6AF8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577461" y="3076944"/>
                <a:ext cx="72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026" name="Picture 2" descr="image0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" t="21344" r="9919" b="19054"/>
          <a:stretch/>
        </p:blipFill>
        <p:spPr bwMode="auto">
          <a:xfrm>
            <a:off x="1216582" y="1787988"/>
            <a:ext cx="3451672" cy="4729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ruta 3"/>
          <p:cNvSpPr txBox="1"/>
          <p:nvPr/>
        </p:nvSpPr>
        <p:spPr>
          <a:xfrm>
            <a:off x="5053392" y="1828801"/>
            <a:ext cx="57626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P17 har blivit inbjudna på en cup i Sävsjö den 24/8.</a:t>
            </a:r>
          </a:p>
          <a:p>
            <a:endParaRPr lang="sv-SE" dirty="0"/>
          </a:p>
          <a:p>
            <a:r>
              <a:rPr lang="sv-SE" dirty="0" smtClean="0"/>
              <a:t>Anmälan kostar 400kr per lag </a:t>
            </a:r>
            <a:br>
              <a:rPr lang="sv-SE" dirty="0" smtClean="0"/>
            </a:br>
            <a:r>
              <a:rPr lang="sv-SE" dirty="0" smtClean="0"/>
              <a:t>(önskemål från ledarteamet att skicka 3 lag)</a:t>
            </a:r>
          </a:p>
          <a:p>
            <a:endParaRPr lang="sv-SE" dirty="0"/>
          </a:p>
          <a:p>
            <a:r>
              <a:rPr lang="sv-SE" dirty="0" smtClean="0"/>
              <a:t>Skickar intresseanmälan till Sävsjö-cup under midsommarveckan. </a:t>
            </a:r>
          </a:p>
          <a:p>
            <a:endParaRPr lang="sv-SE" dirty="0"/>
          </a:p>
          <a:p>
            <a:r>
              <a:rPr lang="sv-SE" dirty="0" smtClean="0"/>
              <a:t>Kostar 45kr att vara med, </a:t>
            </a:r>
            <a:r>
              <a:rPr lang="sv-SE" dirty="0" err="1" smtClean="0"/>
              <a:t>swisha</a:t>
            </a:r>
            <a:r>
              <a:rPr lang="sv-SE" dirty="0" smtClean="0"/>
              <a:t> till Lisa </a:t>
            </a:r>
            <a:r>
              <a:rPr lang="sv-SE" dirty="0" err="1" smtClean="0"/>
              <a:t>Karlhager</a:t>
            </a:r>
            <a:r>
              <a:rPr lang="sv-SE" dirty="0" smtClean="0"/>
              <a:t> </a:t>
            </a:r>
            <a:br>
              <a:rPr lang="sv-SE" dirty="0" smtClean="0"/>
            </a:br>
            <a:r>
              <a:rPr lang="sv-SE" dirty="0" smtClean="0"/>
              <a:t>Skriv barnets namn + P17.</a:t>
            </a:r>
          </a:p>
          <a:p>
            <a:endParaRPr lang="sv-SE" dirty="0" smtClean="0"/>
          </a:p>
          <a:p>
            <a:r>
              <a:rPr lang="sv-SE" smtClean="0"/>
              <a:t>Frivilligt.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928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3FC0F-9039-A90F-7E0B-67ECCB659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186785-6865-5532-100F-D27A207BAE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952122"/>
            <a:ext cx="9440034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TACK FÖR IDAG!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D0F33A74-992D-038D-F1B8-67B7B700538D}"/>
              </a:ext>
            </a:extLst>
          </p:cNvPr>
          <p:cNvSpPr txBox="1">
            <a:spLocks/>
          </p:cNvSpPr>
          <p:nvPr/>
        </p:nvSpPr>
        <p:spPr>
          <a:xfrm>
            <a:off x="1375983" y="2780923"/>
            <a:ext cx="9440034" cy="18288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WAGGERYDS IK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F4333AC-4AE7-CFC7-1366-A6C9754CC9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 rot="20798828">
            <a:off x="9153895" y="482514"/>
            <a:ext cx="2665581" cy="1499390"/>
          </a:xfrm>
          <a:prstGeom prst="rect">
            <a:avLst/>
          </a:prstGeom>
          <a:effectLst>
            <a:outerShdw blurRad="50800" dist="228600" sx="123000" sy="123000" algn="ctr" rotWithShape="0">
              <a:srgbClr val="000000">
                <a:alpha val="38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596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kiffer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iffer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kiffer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{C052D7A6-7A5A-4429-9ED5-3A777FABD453}tf03457452</Template>
  <TotalTime>6530</TotalTime>
  <Words>521</Words>
  <Application>Microsoft Office PowerPoint</Application>
  <PresentationFormat>Bredbild</PresentationFormat>
  <Paragraphs>95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Calisto MT</vt:lpstr>
      <vt:lpstr>Trebuchet MS</vt:lpstr>
      <vt:lpstr>Wingdings</vt:lpstr>
      <vt:lpstr>Wingdings 2</vt:lpstr>
      <vt:lpstr>Anpassad formgivning</vt:lpstr>
      <vt:lpstr>Skiffer</vt:lpstr>
      <vt:lpstr>VÄLKOMMEN TILL MÖTET!</vt:lpstr>
      <vt:lpstr>AGENDA</vt:lpstr>
      <vt:lpstr>KABE CUP</vt:lpstr>
      <vt:lpstr>LAGUPPSTÄLLNINGEN</vt:lpstr>
      <vt:lpstr>Spelschema</vt:lpstr>
      <vt:lpstr>WIK-cup P17 14/9</vt:lpstr>
      <vt:lpstr>Sävsjö-cup </vt:lpstr>
      <vt:lpstr>TACK FÖR IDAG!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VÄLKOMMEN TILL MÖTET!</dc:title>
  <dc:creator>Mikael Johansson</dc:creator>
  <cp:lastModifiedBy>Jonsson Sandra</cp:lastModifiedBy>
  <cp:revision>45</cp:revision>
  <dcterms:created xsi:type="dcterms:W3CDTF">2025-02-16T19:03:36Z</dcterms:created>
  <dcterms:modified xsi:type="dcterms:W3CDTF">2025-06-12T19:59:19Z</dcterms:modified>
</cp:coreProperties>
</file>